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E86D0-ED93-E0F4-20CF-2B2762AC2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A927D1-EEA3-0264-DCC9-BD2E77D0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CF13A-5E60-AB90-8A9F-A8439AF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0480F-6FB7-49CC-C822-CDD25688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8FEB2-B799-7031-067E-6AE81FD8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0953-DDCD-3F83-02D8-5524FED7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D39DA7-59FF-1D04-BC0C-C93B0A697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894AA-FDBD-78EB-437F-1C3F7D17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D70E0-911D-CAD8-BC44-A93E12D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5F688-DC8A-9012-E36F-B2947CB4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68FBB8-17EE-AD2D-2560-BB2F28742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8D1CFE-87EE-1EB9-0409-F443B106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59B15-98AC-9C71-171E-9FFB9DE8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26ED1-B6AE-8914-6D14-B4649DC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EBBC9-1988-A21C-9D94-CF925918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2FA1-9927-D135-9D1B-D2D72042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88A03-EA94-1629-9FCD-624F43F6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210C8-2BC0-1DE3-8ECF-87FDAB8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E0EB1-368F-CDCA-D201-9132837C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D2115-CFAA-A511-4651-1FF8CE1E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CE64-7689-1B10-725C-0DE5166F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4B044-E32D-FD2E-5AF7-2BEDA585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A815B-C01C-01C4-EF49-30903C68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056C3-EE5C-BBB1-4EA7-6281D9D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26900-5676-AB94-D134-B6FEF5AF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06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ADA09-355D-EF0D-6F05-B293B04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9D913-F463-14C1-86C3-31D55D707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38509-5096-B3DA-2687-5FA71AA6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4725F-95E1-BBDE-C3CF-278B4F4F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B6C37B-A477-4D46-7F1A-A019F347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191C9-2C34-C381-6456-B9CE5F24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8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704F1-CC55-ABFE-1C07-3FB41372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21BB5-BCFB-5B07-9D29-5D2BAE1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8B6D6-B6BC-4A2D-975D-FC27810C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AB63B-A00B-04E4-E603-9FFB749C8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31D83-8DE5-22A5-CB61-A20A0B85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07D902-48A9-CA0B-5213-D2B44B15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70B04-4178-9C6D-8B5D-413F961F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B1529-BC8E-9EBE-284B-B58265E6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6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69F5-77CF-0608-BEB7-60953CC4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C8032-D106-CFF5-3451-273560D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A4BED-FF2A-6F47-1CFB-10051497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5ACBCC-1AF0-9C59-1C6B-9961ABE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5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92A72-1A50-E972-C7A9-9298F460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702C4-1489-1D98-8C60-5D2190C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D218D-D503-B2D3-E887-DBF28444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42B72-63D0-1481-8BCD-07E9FE7C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D7A48-7754-BAAF-C23D-C1833F51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A27A0-0617-362F-B42B-D253A392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51D98-BD42-E554-BCB9-4B775B0A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B978A-5A13-2992-6448-D8970564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137D5-724E-7CA9-C6F7-3E83012B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0BFA1-671A-9A85-0E9D-1B84075A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4A43DD-9813-A3E2-FE91-9FACBFE9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369F9-32A0-7904-2A75-FC3EA9D2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6CA94-1F53-A52A-FBA1-224FFE0D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63041-87C3-C5C3-7C70-D75A66BF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628A2-00AA-3090-A64C-D5597A33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9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9E3C14-2785-B573-A2D9-381970E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98788-A0B5-0F8B-8B61-7AC8DA753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6018E-07D1-BDAA-D764-9F39B7BA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ED2F-5632-4031-A9A2-49B2C33C3592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9EBED-08F3-B7CE-57B0-FDC39982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32ECF-C7ED-C3EA-469D-B488D65F8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4D68-97E4-4969-8A22-5A6BFA7A5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3512-C12C-AEF0-2BA7-0EF1F5A9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组合 609">
            <a:extLst>
              <a:ext uri="{FF2B5EF4-FFF2-40B4-BE49-F238E27FC236}">
                <a16:creationId xmlns:a16="http://schemas.microsoft.com/office/drawing/2014/main" id="{314F9E87-CC5D-3AE1-16F1-950F358CA8CC}"/>
              </a:ext>
            </a:extLst>
          </p:cNvPr>
          <p:cNvGrpSpPr/>
          <p:nvPr/>
        </p:nvGrpSpPr>
        <p:grpSpPr>
          <a:xfrm>
            <a:off x="-1402272" y="-200728"/>
            <a:ext cx="13304881" cy="7259457"/>
            <a:chOff x="-1402272" y="-200728"/>
            <a:chExt cx="13304881" cy="725945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890F65E-515F-6F55-3BCA-CC6734B67FC3}"/>
                </a:ext>
              </a:extLst>
            </p:cNvPr>
            <p:cNvGrpSpPr/>
            <p:nvPr/>
          </p:nvGrpSpPr>
          <p:grpSpPr>
            <a:xfrm>
              <a:off x="8795514" y="2616143"/>
              <a:ext cx="1097861" cy="1625714"/>
              <a:chOff x="8829426" y="2727360"/>
              <a:chExt cx="1097861" cy="1625714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6835F47D-26C3-C0CA-2C2C-363AE30C5903}"/>
                  </a:ext>
                </a:extLst>
              </p:cNvPr>
              <p:cNvSpPr/>
              <p:nvPr/>
            </p:nvSpPr>
            <p:spPr>
              <a:xfrm>
                <a:off x="8829426" y="2727360"/>
                <a:ext cx="1097861" cy="162571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0DAD2718-A10B-446D-0C64-24FE0788FC64}"/>
                  </a:ext>
                </a:extLst>
              </p:cNvPr>
              <p:cNvSpPr/>
              <p:nvPr/>
            </p:nvSpPr>
            <p:spPr>
              <a:xfrm>
                <a:off x="9648196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B91B50B1-7827-B34B-B52F-7A9E637BD4C2}"/>
                  </a:ext>
                </a:extLst>
              </p:cNvPr>
              <p:cNvSpPr/>
              <p:nvPr/>
            </p:nvSpPr>
            <p:spPr>
              <a:xfrm>
                <a:off x="9177831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A9987FDD-518A-18E1-8C13-D8A4D0D18213}"/>
                  </a:ext>
                </a:extLst>
              </p:cNvPr>
              <p:cNvSpPr/>
              <p:nvPr/>
            </p:nvSpPr>
            <p:spPr>
              <a:xfrm>
                <a:off x="8896448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958F59-D64F-3401-384B-8C43903F29DE}"/>
                  </a:ext>
                </a:extLst>
              </p:cNvPr>
              <p:cNvSpPr txBox="1"/>
              <p:nvPr/>
            </p:nvSpPr>
            <p:spPr>
              <a:xfrm>
                <a:off x="9353696" y="3373606"/>
                <a:ext cx="21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9D4B4A88-4DBB-10B8-194B-FFEBCC486CD0}"/>
                </a:ext>
              </a:extLst>
            </p:cNvPr>
            <p:cNvGrpSpPr/>
            <p:nvPr/>
          </p:nvGrpSpPr>
          <p:grpSpPr>
            <a:xfrm>
              <a:off x="8273378" y="1990475"/>
              <a:ext cx="257396" cy="3282492"/>
              <a:chOff x="8061679" y="1079714"/>
              <a:chExt cx="257396" cy="3282492"/>
            </a:xfrm>
          </p:grpSpPr>
          <p:grpSp>
            <p:nvGrpSpPr>
              <p:cNvPr id="481" name="组合 480">
                <a:extLst>
                  <a:ext uri="{FF2B5EF4-FFF2-40B4-BE49-F238E27FC236}">
                    <a16:creationId xmlns:a16="http://schemas.microsoft.com/office/drawing/2014/main" id="{CC4A1303-7639-F6DD-0761-BCCEA91E75C4}"/>
                  </a:ext>
                </a:extLst>
              </p:cNvPr>
              <p:cNvGrpSpPr/>
              <p:nvPr/>
            </p:nvGrpSpPr>
            <p:grpSpPr>
              <a:xfrm>
                <a:off x="8061679" y="1356160"/>
                <a:ext cx="257395" cy="1470300"/>
                <a:chOff x="7074790" y="777567"/>
                <a:chExt cx="257395" cy="1470300"/>
              </a:xfrm>
            </p:grpSpPr>
            <p:grpSp>
              <p:nvGrpSpPr>
                <p:cNvPr id="493" name="组合 492">
                  <a:extLst>
                    <a:ext uri="{FF2B5EF4-FFF2-40B4-BE49-F238E27FC236}">
                      <a16:creationId xmlns:a16="http://schemas.microsoft.com/office/drawing/2014/main" id="{245EB4D0-8461-F678-C387-8E3969CC4169}"/>
                    </a:ext>
                  </a:extLst>
                </p:cNvPr>
                <p:cNvGrpSpPr/>
                <p:nvPr/>
              </p:nvGrpSpPr>
              <p:grpSpPr>
                <a:xfrm rot="5400000">
                  <a:off x="6530553" y="1413848"/>
                  <a:ext cx="1338823" cy="183488"/>
                  <a:chOff x="4542300" y="2931130"/>
                  <a:chExt cx="5242200" cy="768225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495" name="Google Shape;78;p16">
                    <a:extLst>
                      <a:ext uri="{FF2B5EF4-FFF2-40B4-BE49-F238E27FC236}">
                        <a16:creationId xmlns:a16="http://schemas.microsoft.com/office/drawing/2014/main" id="{C77DF0DB-BEAD-7A4A-E525-28392B2E3D95}"/>
                      </a:ext>
                    </a:extLst>
                  </p:cNvPr>
                  <p:cNvSpPr/>
                  <p:nvPr/>
                </p:nvSpPr>
                <p:spPr>
                  <a:xfrm>
                    <a:off x="4542300" y="2931130"/>
                    <a:ext cx="5242200" cy="764400"/>
                  </a:xfrm>
                  <a:prstGeom prst="roundRect">
                    <a:avLst>
                      <a:gd name="adj" fmla="val 16667"/>
                    </a:avLst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496" name="Google Shape;79;p16">
                    <a:extLst>
                      <a:ext uri="{FF2B5EF4-FFF2-40B4-BE49-F238E27FC236}">
                        <a16:creationId xmlns:a16="http://schemas.microsoft.com/office/drawing/2014/main" id="{95D765AD-EC8D-ECE7-6B41-8C8696CBA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093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7" name="Google Shape;80;p16">
                    <a:extLst>
                      <a:ext uri="{FF2B5EF4-FFF2-40B4-BE49-F238E27FC236}">
                        <a16:creationId xmlns:a16="http://schemas.microsoft.com/office/drawing/2014/main" id="{6FBDB20D-040A-66A8-DDF9-E8BEE08AC0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502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8" name="Google Shape;81;p16">
                    <a:extLst>
                      <a:ext uri="{FF2B5EF4-FFF2-40B4-BE49-F238E27FC236}">
                        <a16:creationId xmlns:a16="http://schemas.microsoft.com/office/drawing/2014/main" id="{8C673F46-8B9E-4E37-1AEC-5EF13C855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9107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9" name="Google Shape;82;p16">
                    <a:extLst>
                      <a:ext uri="{FF2B5EF4-FFF2-40B4-BE49-F238E27FC236}">
                        <a16:creationId xmlns:a16="http://schemas.microsoft.com/office/drawing/2014/main" id="{92672E5B-590E-C77E-6BC0-E8A2E75A4F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3195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0" name="Google Shape;83;p16">
                    <a:extLst>
                      <a:ext uri="{FF2B5EF4-FFF2-40B4-BE49-F238E27FC236}">
                        <a16:creationId xmlns:a16="http://schemas.microsoft.com/office/drawing/2014/main" id="{AF4ADAB7-ABFB-B561-6BA9-B525F236EF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728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01" name="Google Shape;84;p16">
                    <a:extLst>
                      <a:ext uri="{FF2B5EF4-FFF2-40B4-BE49-F238E27FC236}">
                        <a16:creationId xmlns:a16="http://schemas.microsoft.com/office/drawing/2014/main" id="{33523253-A8A5-2B79-D643-EAF1A789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137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94" name="矩形: 圆角 493">
                  <a:extLst>
                    <a:ext uri="{FF2B5EF4-FFF2-40B4-BE49-F238E27FC236}">
                      <a16:creationId xmlns:a16="http://schemas.microsoft.com/office/drawing/2014/main" id="{1FFF6358-CA91-2387-EB06-15DB8A43383A}"/>
                    </a:ext>
                  </a:extLst>
                </p:cNvPr>
                <p:cNvSpPr/>
                <p:nvPr/>
              </p:nvSpPr>
              <p:spPr>
                <a:xfrm rot="5400000">
                  <a:off x="6468338" y="1384019"/>
                  <a:ext cx="1470300" cy="257395"/>
                </a:xfrm>
                <a:prstGeom prst="roundRect">
                  <a:avLst/>
                </a:prstGeom>
                <a:noFill/>
                <a:ln w="22225"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BE9D0141-4621-5D94-E618-9A648590B267}"/>
                  </a:ext>
                </a:extLst>
              </p:cNvPr>
              <p:cNvGrpSpPr/>
              <p:nvPr/>
            </p:nvGrpSpPr>
            <p:grpSpPr>
              <a:xfrm>
                <a:off x="8061680" y="2891906"/>
                <a:ext cx="257395" cy="1470300"/>
                <a:chOff x="7074790" y="2947498"/>
                <a:chExt cx="257395" cy="1470300"/>
              </a:xfrm>
            </p:grpSpPr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9E7B441F-1B98-E7E0-9B30-2AFA82820FEE}"/>
                    </a:ext>
                  </a:extLst>
                </p:cNvPr>
                <p:cNvGrpSpPr/>
                <p:nvPr/>
              </p:nvGrpSpPr>
              <p:grpSpPr>
                <a:xfrm rot="5400000">
                  <a:off x="6530553" y="3582782"/>
                  <a:ext cx="1338823" cy="183488"/>
                  <a:chOff x="4542300" y="2931130"/>
                  <a:chExt cx="5242200" cy="768225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486" name="Google Shape;78;p16">
                    <a:extLst>
                      <a:ext uri="{FF2B5EF4-FFF2-40B4-BE49-F238E27FC236}">
                        <a16:creationId xmlns:a16="http://schemas.microsoft.com/office/drawing/2014/main" id="{8FAA5B9A-1FEF-C1CE-5B76-010ADACDD1C1}"/>
                      </a:ext>
                    </a:extLst>
                  </p:cNvPr>
                  <p:cNvSpPr/>
                  <p:nvPr/>
                </p:nvSpPr>
                <p:spPr>
                  <a:xfrm>
                    <a:off x="4542300" y="2931130"/>
                    <a:ext cx="5242200" cy="764400"/>
                  </a:xfrm>
                  <a:prstGeom prst="roundRect">
                    <a:avLst>
                      <a:gd name="adj" fmla="val 16667"/>
                    </a:avLst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487" name="Google Shape;79;p16">
                    <a:extLst>
                      <a:ext uri="{FF2B5EF4-FFF2-40B4-BE49-F238E27FC236}">
                        <a16:creationId xmlns:a16="http://schemas.microsoft.com/office/drawing/2014/main" id="{63C55311-60EF-4DD5-03FB-8A12BC5189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093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8" name="Google Shape;80;p16">
                    <a:extLst>
                      <a:ext uri="{FF2B5EF4-FFF2-40B4-BE49-F238E27FC236}">
                        <a16:creationId xmlns:a16="http://schemas.microsoft.com/office/drawing/2014/main" id="{F7BFEB2E-7A40-18C5-C905-0AA6DE7DC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502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9" name="Google Shape;81;p16">
                    <a:extLst>
                      <a:ext uri="{FF2B5EF4-FFF2-40B4-BE49-F238E27FC236}">
                        <a16:creationId xmlns:a16="http://schemas.microsoft.com/office/drawing/2014/main" id="{84711A8A-EEB9-E926-9F69-12DE2D528B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9107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0" name="Google Shape;82;p16">
                    <a:extLst>
                      <a:ext uri="{FF2B5EF4-FFF2-40B4-BE49-F238E27FC236}">
                        <a16:creationId xmlns:a16="http://schemas.microsoft.com/office/drawing/2014/main" id="{9FCF5252-4027-93EA-7735-27B40FCA0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3195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1" name="Google Shape;83;p16">
                    <a:extLst>
                      <a:ext uri="{FF2B5EF4-FFF2-40B4-BE49-F238E27FC236}">
                        <a16:creationId xmlns:a16="http://schemas.microsoft.com/office/drawing/2014/main" id="{2E20874F-41B4-DB34-E478-D20CDBCCA4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728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2" name="Google Shape;84;p16">
                    <a:extLst>
                      <a:ext uri="{FF2B5EF4-FFF2-40B4-BE49-F238E27FC236}">
                        <a16:creationId xmlns:a16="http://schemas.microsoft.com/office/drawing/2014/main" id="{91D6043C-D0C0-2A08-7B78-B7547D6BD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137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485" name="矩形: 圆角 484">
                  <a:extLst>
                    <a:ext uri="{FF2B5EF4-FFF2-40B4-BE49-F238E27FC236}">
                      <a16:creationId xmlns:a16="http://schemas.microsoft.com/office/drawing/2014/main" id="{82C90951-C6CC-DE98-E70A-5DCF0F60D64F}"/>
                    </a:ext>
                  </a:extLst>
                </p:cNvPr>
                <p:cNvSpPr/>
                <p:nvPr/>
              </p:nvSpPr>
              <p:spPr>
                <a:xfrm rot="5400000">
                  <a:off x="6468338" y="3553950"/>
                  <a:ext cx="1470300" cy="257395"/>
                </a:xfrm>
                <a:prstGeom prst="roundRect">
                  <a:avLst/>
                </a:prstGeom>
                <a:noFill/>
                <a:ln w="22225"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3" name="矩形: 圆角 482">
                <a:extLst>
                  <a:ext uri="{FF2B5EF4-FFF2-40B4-BE49-F238E27FC236}">
                    <a16:creationId xmlns:a16="http://schemas.microsoft.com/office/drawing/2014/main" id="{2D4AF312-59B6-4B25-0FC0-5D7C7CB3405C}"/>
                  </a:ext>
                </a:extLst>
              </p:cNvPr>
              <p:cNvSpPr/>
              <p:nvPr/>
            </p:nvSpPr>
            <p:spPr>
              <a:xfrm>
                <a:off x="8091445" y="1079714"/>
                <a:ext cx="182575" cy="2014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7D586285-B794-7162-D4B4-CF2BCF8CB506}"/>
                </a:ext>
              </a:extLst>
            </p:cNvPr>
            <p:cNvGrpSpPr/>
            <p:nvPr/>
          </p:nvGrpSpPr>
          <p:grpSpPr>
            <a:xfrm>
              <a:off x="10158114" y="1990475"/>
              <a:ext cx="257396" cy="3282492"/>
              <a:chOff x="9673058" y="1051727"/>
              <a:chExt cx="257396" cy="3282492"/>
            </a:xfrm>
          </p:grpSpPr>
          <p:grpSp>
            <p:nvGrpSpPr>
              <p:cNvPr id="503" name="组合 502">
                <a:extLst>
                  <a:ext uri="{FF2B5EF4-FFF2-40B4-BE49-F238E27FC236}">
                    <a16:creationId xmlns:a16="http://schemas.microsoft.com/office/drawing/2014/main" id="{54D05AFC-A8E4-835F-A0CD-6CFF41C1420C}"/>
                  </a:ext>
                </a:extLst>
              </p:cNvPr>
              <p:cNvGrpSpPr/>
              <p:nvPr/>
            </p:nvGrpSpPr>
            <p:grpSpPr>
              <a:xfrm>
                <a:off x="9673058" y="1328173"/>
                <a:ext cx="257395" cy="1470300"/>
                <a:chOff x="7074790" y="777567"/>
                <a:chExt cx="257395" cy="1470300"/>
              </a:xfrm>
            </p:grpSpPr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id="{6F29459D-518B-285B-C6A9-A1F6027C8EBE}"/>
                    </a:ext>
                  </a:extLst>
                </p:cNvPr>
                <p:cNvGrpSpPr/>
                <p:nvPr/>
              </p:nvGrpSpPr>
              <p:grpSpPr>
                <a:xfrm rot="5400000">
                  <a:off x="6530553" y="1413848"/>
                  <a:ext cx="1338823" cy="183488"/>
                  <a:chOff x="4542300" y="2931130"/>
                  <a:chExt cx="5242200" cy="768225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sp>
                <p:nvSpPr>
                  <p:cNvPr id="176" name="Google Shape;78;p16">
                    <a:extLst>
                      <a:ext uri="{FF2B5EF4-FFF2-40B4-BE49-F238E27FC236}">
                        <a16:creationId xmlns:a16="http://schemas.microsoft.com/office/drawing/2014/main" id="{4C0A4898-F865-F3EF-E64F-98F4BB5C6CE8}"/>
                      </a:ext>
                    </a:extLst>
                  </p:cNvPr>
                  <p:cNvSpPr/>
                  <p:nvPr/>
                </p:nvSpPr>
                <p:spPr>
                  <a:xfrm>
                    <a:off x="4542300" y="2931130"/>
                    <a:ext cx="5242200" cy="764400"/>
                  </a:xfrm>
                  <a:prstGeom prst="roundRect">
                    <a:avLst>
                      <a:gd name="adj" fmla="val 16667"/>
                    </a:avLst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77" name="Google Shape;79;p16">
                    <a:extLst>
                      <a:ext uri="{FF2B5EF4-FFF2-40B4-BE49-F238E27FC236}">
                        <a16:creationId xmlns:a16="http://schemas.microsoft.com/office/drawing/2014/main" id="{DC4D1499-897D-53AE-573C-DA060FFE9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093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8" name="Google Shape;80;p16">
                    <a:extLst>
                      <a:ext uri="{FF2B5EF4-FFF2-40B4-BE49-F238E27FC236}">
                        <a16:creationId xmlns:a16="http://schemas.microsoft.com/office/drawing/2014/main" id="{CE644A19-38CA-53A1-1725-1A5DE4E699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502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9" name="Google Shape;81;p16">
                    <a:extLst>
                      <a:ext uri="{FF2B5EF4-FFF2-40B4-BE49-F238E27FC236}">
                        <a16:creationId xmlns:a16="http://schemas.microsoft.com/office/drawing/2014/main" id="{03E31184-DA43-91DA-90E8-40625CD0A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9107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0" name="Google Shape;82;p16">
                    <a:extLst>
                      <a:ext uri="{FF2B5EF4-FFF2-40B4-BE49-F238E27FC236}">
                        <a16:creationId xmlns:a16="http://schemas.microsoft.com/office/drawing/2014/main" id="{B45F5AB3-F5CA-F8C1-56EA-151D49F31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3195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1" name="Google Shape;83;p16">
                    <a:extLst>
                      <a:ext uri="{FF2B5EF4-FFF2-40B4-BE49-F238E27FC236}">
                        <a16:creationId xmlns:a16="http://schemas.microsoft.com/office/drawing/2014/main" id="{B15F0D07-E246-57C2-EF1F-3E94A76D80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728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5" name="Google Shape;84;p16">
                    <a:extLst>
                      <a:ext uri="{FF2B5EF4-FFF2-40B4-BE49-F238E27FC236}">
                        <a16:creationId xmlns:a16="http://schemas.microsoft.com/office/drawing/2014/main" id="{53D90EF1-C388-20EF-AE98-A0FFB72872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137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163" name="矩形: 圆角 162">
                  <a:extLst>
                    <a:ext uri="{FF2B5EF4-FFF2-40B4-BE49-F238E27FC236}">
                      <a16:creationId xmlns:a16="http://schemas.microsoft.com/office/drawing/2014/main" id="{C5243A59-8468-01C6-7F9E-478C8868AD7D}"/>
                    </a:ext>
                  </a:extLst>
                </p:cNvPr>
                <p:cNvSpPr/>
                <p:nvPr/>
              </p:nvSpPr>
              <p:spPr>
                <a:xfrm rot="5400000">
                  <a:off x="6468338" y="1384019"/>
                  <a:ext cx="1470300" cy="257395"/>
                </a:xfrm>
                <a:prstGeom prst="roundRect">
                  <a:avLst/>
                </a:prstGeom>
                <a:noFill/>
                <a:ln w="22225"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4" name="组合 503">
                <a:extLst>
                  <a:ext uri="{FF2B5EF4-FFF2-40B4-BE49-F238E27FC236}">
                    <a16:creationId xmlns:a16="http://schemas.microsoft.com/office/drawing/2014/main" id="{8DF7C1F2-15E7-F050-C65F-4F1C8F49529E}"/>
                  </a:ext>
                </a:extLst>
              </p:cNvPr>
              <p:cNvGrpSpPr/>
              <p:nvPr/>
            </p:nvGrpSpPr>
            <p:grpSpPr>
              <a:xfrm>
                <a:off x="9673059" y="2863919"/>
                <a:ext cx="257395" cy="1470300"/>
                <a:chOff x="7074790" y="2947498"/>
                <a:chExt cx="257395" cy="1470300"/>
              </a:xfrm>
            </p:grpSpPr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8171009D-7B77-357D-8F7E-D741743E055B}"/>
                    </a:ext>
                  </a:extLst>
                </p:cNvPr>
                <p:cNvGrpSpPr/>
                <p:nvPr/>
              </p:nvGrpSpPr>
              <p:grpSpPr>
                <a:xfrm rot="5400000">
                  <a:off x="6530553" y="3582782"/>
                  <a:ext cx="1338823" cy="183488"/>
                  <a:chOff x="4542300" y="2931130"/>
                  <a:chExt cx="5242200" cy="768225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508" name="Google Shape;78;p16">
                    <a:extLst>
                      <a:ext uri="{FF2B5EF4-FFF2-40B4-BE49-F238E27FC236}">
                        <a16:creationId xmlns:a16="http://schemas.microsoft.com/office/drawing/2014/main" id="{F64C1407-811A-39B8-2786-7999DE324743}"/>
                      </a:ext>
                    </a:extLst>
                  </p:cNvPr>
                  <p:cNvSpPr/>
                  <p:nvPr/>
                </p:nvSpPr>
                <p:spPr>
                  <a:xfrm>
                    <a:off x="4542300" y="2931130"/>
                    <a:ext cx="5242200" cy="764400"/>
                  </a:xfrm>
                  <a:prstGeom prst="roundRect">
                    <a:avLst>
                      <a:gd name="adj" fmla="val 16667"/>
                    </a:avLst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509" name="Google Shape;79;p16">
                    <a:extLst>
                      <a:ext uri="{FF2B5EF4-FFF2-40B4-BE49-F238E27FC236}">
                        <a16:creationId xmlns:a16="http://schemas.microsoft.com/office/drawing/2014/main" id="{75D3E374-CBA1-B2F2-E5B3-34F5927D4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093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0" name="Google Shape;80;p16">
                    <a:extLst>
                      <a:ext uri="{FF2B5EF4-FFF2-40B4-BE49-F238E27FC236}">
                        <a16:creationId xmlns:a16="http://schemas.microsoft.com/office/drawing/2014/main" id="{548EB23D-C4A5-F830-5423-EF7D6CB81D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502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11" name="Google Shape;81;p16">
                    <a:extLst>
                      <a:ext uri="{FF2B5EF4-FFF2-40B4-BE49-F238E27FC236}">
                        <a16:creationId xmlns:a16="http://schemas.microsoft.com/office/drawing/2014/main" id="{30BD6C83-CCC3-8487-7775-78F25C9738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9107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8" name="Google Shape;82;p16">
                    <a:extLst>
                      <a:ext uri="{FF2B5EF4-FFF2-40B4-BE49-F238E27FC236}">
                        <a16:creationId xmlns:a16="http://schemas.microsoft.com/office/drawing/2014/main" id="{1C3BAABC-60BF-A23F-263F-5A3DEEFA0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3195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9" name="Google Shape;83;p16">
                    <a:extLst>
                      <a:ext uri="{FF2B5EF4-FFF2-40B4-BE49-F238E27FC236}">
                        <a16:creationId xmlns:a16="http://schemas.microsoft.com/office/drawing/2014/main" id="{1DCA46A5-DEBD-273F-DF25-94C27E952B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272825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0" name="Google Shape;84;p16">
                    <a:extLst>
                      <a:ext uri="{FF2B5EF4-FFF2-40B4-BE49-F238E27FC236}">
                        <a16:creationId xmlns:a16="http://schemas.microsoft.com/office/drawing/2014/main" id="{3A7C0951-2A14-A26E-A0AD-DE301361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13700" y="2934955"/>
                    <a:ext cx="7500" cy="7644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507" name="矩形: 圆角 506">
                  <a:extLst>
                    <a:ext uri="{FF2B5EF4-FFF2-40B4-BE49-F238E27FC236}">
                      <a16:creationId xmlns:a16="http://schemas.microsoft.com/office/drawing/2014/main" id="{65356EBA-6D4C-6E9A-F6A1-043D5DEB3034}"/>
                    </a:ext>
                  </a:extLst>
                </p:cNvPr>
                <p:cNvSpPr/>
                <p:nvPr/>
              </p:nvSpPr>
              <p:spPr>
                <a:xfrm rot="5400000">
                  <a:off x="6468338" y="3553950"/>
                  <a:ext cx="1470300" cy="257395"/>
                </a:xfrm>
                <a:prstGeom prst="roundRect">
                  <a:avLst/>
                </a:prstGeom>
                <a:noFill/>
                <a:ln w="22225"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5" name="矩形: 圆角 504">
                <a:extLst>
                  <a:ext uri="{FF2B5EF4-FFF2-40B4-BE49-F238E27FC236}">
                    <a16:creationId xmlns:a16="http://schemas.microsoft.com/office/drawing/2014/main" id="{706117B1-ED84-7ECA-2673-F3B4E7AF1367}"/>
                  </a:ext>
                </a:extLst>
              </p:cNvPr>
              <p:cNvSpPr/>
              <p:nvPr/>
            </p:nvSpPr>
            <p:spPr>
              <a:xfrm>
                <a:off x="9702824" y="1051727"/>
                <a:ext cx="182575" cy="2014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A8FB09EA-D413-0E61-48CA-E933F3F4CB70}"/>
                </a:ext>
              </a:extLst>
            </p:cNvPr>
            <p:cNvGrpSpPr/>
            <p:nvPr/>
          </p:nvGrpSpPr>
          <p:grpSpPr>
            <a:xfrm>
              <a:off x="-1402272" y="511018"/>
              <a:ext cx="2538592" cy="1580167"/>
              <a:chOff x="0" y="3087372"/>
              <a:chExt cx="2538592" cy="1580167"/>
            </a:xfrm>
          </p:grpSpPr>
          <p:pic>
            <p:nvPicPr>
              <p:cNvPr id="187" name="图片 186">
                <a:extLst>
                  <a:ext uri="{FF2B5EF4-FFF2-40B4-BE49-F238E27FC236}">
                    <a16:creationId xmlns:a16="http://schemas.microsoft.com/office/drawing/2014/main" id="{9F5E7B00-CA16-DEDA-229F-3031C9CBB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9211" y="3087372"/>
                <a:ext cx="1849381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89" name="图片 188">
                <a:extLst>
                  <a:ext uri="{FF2B5EF4-FFF2-40B4-BE49-F238E27FC236}">
                    <a16:creationId xmlns:a16="http://schemas.microsoft.com/office/drawing/2014/main" id="{2940D437-92EE-3510-31AA-496812C23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689" y="3632099"/>
                <a:ext cx="1700903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90" name="Google Shape;953;p28">
                <a:extLst>
                  <a:ext uri="{FF2B5EF4-FFF2-40B4-BE49-F238E27FC236}">
                    <a16:creationId xmlns:a16="http://schemas.microsoft.com/office/drawing/2014/main" id="{54EBB9B3-E8B8-0377-E856-43C0945B86D8}"/>
                  </a:ext>
                </a:extLst>
              </p:cNvPr>
              <p:cNvSpPr txBox="1"/>
              <p:nvPr/>
            </p:nvSpPr>
            <p:spPr>
              <a:xfrm>
                <a:off x="0" y="3707359"/>
                <a:ext cx="659838" cy="2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100" b="1" dirty="0"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(Lead: 12)</a:t>
                </a:r>
                <a:endParaRPr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endParaRPr>
              </a:p>
            </p:txBody>
          </p:sp>
          <p:sp>
            <p:nvSpPr>
              <p:cNvPr id="191" name="Google Shape;953;p28">
                <a:extLst>
                  <a:ext uri="{FF2B5EF4-FFF2-40B4-BE49-F238E27FC236}">
                    <a16:creationId xmlns:a16="http://schemas.microsoft.com/office/drawing/2014/main" id="{C1190340-E8F8-55A4-9FD7-1A1E37CAE784}"/>
                  </a:ext>
                </a:extLst>
              </p:cNvPr>
              <p:cNvSpPr txBox="1"/>
              <p:nvPr/>
            </p:nvSpPr>
            <p:spPr>
              <a:xfrm>
                <a:off x="1241706" y="4467513"/>
                <a:ext cx="659838" cy="2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100" b="1" dirty="0"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(Length: L)</a:t>
                </a:r>
                <a:endParaRPr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endParaRPr>
              </a:p>
            </p:txBody>
          </p:sp>
        </p:grpSp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3AE81955-59DD-A0EF-63D8-FEF0016C4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87131" y="5052178"/>
              <a:ext cx="2031198" cy="1096692"/>
            </a:xfrm>
            <a:prstGeom prst="rect">
              <a:avLst/>
            </a:prstGeom>
          </p:spPr>
        </p:pic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82ACE141-6B80-25B0-D81E-69133FE0F6FD}"/>
                </a:ext>
              </a:extLst>
            </p:cNvPr>
            <p:cNvSpPr/>
            <p:nvPr/>
          </p:nvSpPr>
          <p:spPr>
            <a:xfrm>
              <a:off x="4433602" y="-200728"/>
              <a:ext cx="2130358" cy="3153339"/>
            </a:xfrm>
            <a:prstGeom prst="roundRect">
              <a:avLst/>
            </a:prstGeom>
            <a:noFill/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0B74403-4BC9-0AAD-3C78-5453E60C3BED}"/>
                </a:ext>
              </a:extLst>
            </p:cNvPr>
            <p:cNvSpPr txBox="1"/>
            <p:nvPr/>
          </p:nvSpPr>
          <p:spPr>
            <a:xfrm>
              <a:off x="4923024" y="-118594"/>
              <a:ext cx="1151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Encoder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E0FDC378-DF56-6A86-BDBC-2E389FDE3D38}"/>
                </a:ext>
              </a:extLst>
            </p:cNvPr>
            <p:cNvSpPr/>
            <p:nvPr/>
          </p:nvSpPr>
          <p:spPr>
            <a:xfrm>
              <a:off x="4433602" y="3905390"/>
              <a:ext cx="2130358" cy="3153339"/>
            </a:xfrm>
            <a:prstGeom prst="round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0B1210C8-7C81-FE22-D57C-9191682EAA2B}"/>
                </a:ext>
              </a:extLst>
            </p:cNvPr>
            <p:cNvSpPr txBox="1"/>
            <p:nvPr/>
          </p:nvSpPr>
          <p:spPr>
            <a:xfrm>
              <a:off x="4923024" y="3984108"/>
              <a:ext cx="1151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98CE470B-28E5-EA79-F8AC-D1A027BFBA99}"/>
                </a:ext>
              </a:extLst>
            </p:cNvPr>
            <p:cNvGrpSpPr/>
            <p:nvPr/>
          </p:nvGrpSpPr>
          <p:grpSpPr>
            <a:xfrm>
              <a:off x="4871093" y="4881895"/>
              <a:ext cx="1132784" cy="1595045"/>
              <a:chOff x="5885299" y="2734759"/>
              <a:chExt cx="1132784" cy="1595045"/>
            </a:xfrm>
          </p:grpSpPr>
          <p:sp>
            <p:nvSpPr>
              <p:cNvPr id="241" name="梯形 240">
                <a:extLst>
                  <a:ext uri="{FF2B5EF4-FFF2-40B4-BE49-F238E27FC236}">
                    <a16:creationId xmlns:a16="http://schemas.microsoft.com/office/drawing/2014/main" id="{274BA7D5-8866-5EF0-0AEB-5D1873C2ED63}"/>
                  </a:ext>
                </a:extLst>
              </p:cNvPr>
              <p:cNvSpPr/>
              <p:nvPr/>
            </p:nvSpPr>
            <p:spPr>
              <a:xfrm rot="5400000">
                <a:off x="5654168" y="2965890"/>
                <a:ext cx="1595045" cy="1132784"/>
              </a:xfrm>
              <a:prstGeom prst="trapezoid">
                <a:avLst>
                  <a:gd name="adj" fmla="val 8318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: 圆角 241">
                <a:extLst>
                  <a:ext uri="{FF2B5EF4-FFF2-40B4-BE49-F238E27FC236}">
                    <a16:creationId xmlns:a16="http://schemas.microsoft.com/office/drawing/2014/main" id="{91334E70-214A-3E2F-D243-FDF715277705}"/>
                  </a:ext>
                </a:extLst>
              </p:cNvPr>
              <p:cNvSpPr/>
              <p:nvPr/>
            </p:nvSpPr>
            <p:spPr>
              <a:xfrm>
                <a:off x="6740921" y="2911053"/>
                <a:ext cx="205625" cy="124702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377F8E22-CC85-79BF-5622-1C5570CA9456}"/>
                  </a:ext>
                </a:extLst>
              </p:cNvPr>
              <p:cNvSpPr/>
              <p:nvPr/>
            </p:nvSpPr>
            <p:spPr>
              <a:xfrm>
                <a:off x="6270556" y="2911053"/>
                <a:ext cx="205625" cy="124702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矩形: 圆角 244">
                <a:extLst>
                  <a:ext uri="{FF2B5EF4-FFF2-40B4-BE49-F238E27FC236}">
                    <a16:creationId xmlns:a16="http://schemas.microsoft.com/office/drawing/2014/main" id="{3AEA3F31-CB41-172C-37AB-9DF849524D30}"/>
                  </a:ext>
                </a:extLst>
              </p:cNvPr>
              <p:cNvSpPr/>
              <p:nvPr/>
            </p:nvSpPr>
            <p:spPr>
              <a:xfrm>
                <a:off x="5989173" y="2911053"/>
                <a:ext cx="205625" cy="124702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</a:t>
                </a:r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C18DD470-7D6F-142B-2EF1-AC8C9E5F3F0F}"/>
                  </a:ext>
                </a:extLst>
              </p:cNvPr>
              <p:cNvSpPr txBox="1"/>
              <p:nvPr/>
            </p:nvSpPr>
            <p:spPr>
              <a:xfrm>
                <a:off x="6446421" y="3371987"/>
                <a:ext cx="21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sp>
          <p:nvSpPr>
            <p:cNvPr id="247" name="箭头: 下 246">
              <a:extLst>
                <a:ext uri="{FF2B5EF4-FFF2-40B4-BE49-F238E27FC236}">
                  <a16:creationId xmlns:a16="http://schemas.microsoft.com/office/drawing/2014/main" id="{C480FBAF-61BD-154A-E791-62DB1EA223F8}"/>
                </a:ext>
              </a:extLst>
            </p:cNvPr>
            <p:cNvSpPr/>
            <p:nvPr/>
          </p:nvSpPr>
          <p:spPr>
            <a:xfrm rot="16200000">
              <a:off x="1239584" y="5497261"/>
              <a:ext cx="78892" cy="28542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Google Shape;380;p22">
              <a:extLst>
                <a:ext uri="{FF2B5EF4-FFF2-40B4-BE49-F238E27FC236}">
                  <a16:creationId xmlns:a16="http://schemas.microsoft.com/office/drawing/2014/main" id="{86C83D9D-1DB5-8B83-C4C6-E9FFAD167FB5}"/>
                </a:ext>
              </a:extLst>
            </p:cNvPr>
            <p:cNvSpPr/>
            <p:nvPr/>
          </p:nvSpPr>
          <p:spPr>
            <a:xfrm>
              <a:off x="1515336" y="5422021"/>
              <a:ext cx="1515000" cy="435900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箭头: 下 248">
              <a:extLst>
                <a:ext uri="{FF2B5EF4-FFF2-40B4-BE49-F238E27FC236}">
                  <a16:creationId xmlns:a16="http://schemas.microsoft.com/office/drawing/2014/main" id="{E18633C3-B1D4-00A0-1A7C-4BF85B7A8642}"/>
                </a:ext>
              </a:extLst>
            </p:cNvPr>
            <p:cNvSpPr/>
            <p:nvPr/>
          </p:nvSpPr>
          <p:spPr>
            <a:xfrm rot="16200000">
              <a:off x="3227196" y="5497261"/>
              <a:ext cx="78892" cy="28542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667594C8-3932-FD7C-EBDD-98E281DAC709}"/>
                </a:ext>
              </a:extLst>
            </p:cNvPr>
            <p:cNvGrpSpPr/>
            <p:nvPr/>
          </p:nvGrpSpPr>
          <p:grpSpPr>
            <a:xfrm>
              <a:off x="3590628" y="4777873"/>
              <a:ext cx="183489" cy="1645302"/>
              <a:chOff x="5126227" y="2709630"/>
              <a:chExt cx="183489" cy="1645302"/>
            </a:xfrm>
          </p:grpSpPr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CD541FB2-8938-8CD9-428C-D6FCB412AA6C}"/>
                  </a:ext>
                </a:extLst>
              </p:cNvPr>
              <p:cNvGrpSpPr/>
              <p:nvPr/>
            </p:nvGrpSpPr>
            <p:grpSpPr>
              <a:xfrm rot="5400000">
                <a:off x="4548560" y="3593777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253" name="Google Shape;78;p16">
                  <a:extLst>
                    <a:ext uri="{FF2B5EF4-FFF2-40B4-BE49-F238E27FC236}">
                      <a16:creationId xmlns:a16="http://schemas.microsoft.com/office/drawing/2014/main" id="{EAFE8A88-CB08-B266-9FE4-75A10637D0B9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54" name="Google Shape;79;p16">
                  <a:extLst>
                    <a:ext uri="{FF2B5EF4-FFF2-40B4-BE49-F238E27FC236}">
                      <a16:creationId xmlns:a16="http://schemas.microsoft.com/office/drawing/2014/main" id="{AC292E69-BCF5-9EE0-6CA6-4FB11B17A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80;p16">
                  <a:extLst>
                    <a:ext uri="{FF2B5EF4-FFF2-40B4-BE49-F238E27FC236}">
                      <a16:creationId xmlns:a16="http://schemas.microsoft.com/office/drawing/2014/main" id="{F518BFF1-830E-74AB-0DA5-5706D8AF3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81;p16">
                  <a:extLst>
                    <a:ext uri="{FF2B5EF4-FFF2-40B4-BE49-F238E27FC236}">
                      <a16:creationId xmlns:a16="http://schemas.microsoft.com/office/drawing/2014/main" id="{7B3FE4AB-A517-1AB1-82CF-879D623A5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82;p16">
                  <a:extLst>
                    <a:ext uri="{FF2B5EF4-FFF2-40B4-BE49-F238E27FC236}">
                      <a16:creationId xmlns:a16="http://schemas.microsoft.com/office/drawing/2014/main" id="{799A95E2-CE40-1667-62DD-1384BCF2D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83;p16">
                  <a:extLst>
                    <a:ext uri="{FF2B5EF4-FFF2-40B4-BE49-F238E27FC236}">
                      <a16:creationId xmlns:a16="http://schemas.microsoft.com/office/drawing/2014/main" id="{E57F3ADA-6D72-7EF9-B5E5-120C45FEE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84;p16">
                  <a:extLst>
                    <a:ext uri="{FF2B5EF4-FFF2-40B4-BE49-F238E27FC236}">
                      <a16:creationId xmlns:a16="http://schemas.microsoft.com/office/drawing/2014/main" id="{A4BA782B-1877-AFD2-94EB-A562F35CA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A18EECA8-5E43-1232-F15B-36A3E330FD5B}"/>
                  </a:ext>
                </a:extLst>
              </p:cNvPr>
              <p:cNvSpPr/>
              <p:nvPr/>
            </p:nvSpPr>
            <p:spPr>
              <a:xfrm>
                <a:off x="5126227" y="2709630"/>
                <a:ext cx="182575" cy="2014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31D305D4-D346-33C5-137C-C20FBFC6B713}"/>
                </a:ext>
              </a:extLst>
            </p:cNvPr>
            <p:cNvCxnSpPr>
              <a:cxnSpLocks/>
              <a:stCxn id="252" idx="3"/>
            </p:cNvCxnSpPr>
            <p:nvPr/>
          </p:nvCxnSpPr>
          <p:spPr>
            <a:xfrm>
              <a:off x="3773203" y="4878585"/>
              <a:ext cx="1816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52546A63-9E9B-4EC5-980A-D09FB103B6CA}"/>
                </a:ext>
              </a:extLst>
            </p:cNvPr>
            <p:cNvCxnSpPr/>
            <p:nvPr/>
          </p:nvCxnSpPr>
          <p:spPr>
            <a:xfrm>
              <a:off x="3773203" y="6325704"/>
              <a:ext cx="1706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D5FCB166-74E0-3F58-C72A-A385C179E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812" y="4878584"/>
              <a:ext cx="11052" cy="1447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A831B45E-1AF6-A328-2190-036744887979}"/>
                </a:ext>
              </a:extLst>
            </p:cNvPr>
            <p:cNvCxnSpPr/>
            <p:nvPr/>
          </p:nvCxnSpPr>
          <p:spPr>
            <a:xfrm>
              <a:off x="3773203" y="5379267"/>
              <a:ext cx="1816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EF41872-DDA7-DB25-4526-014AA164438E}"/>
                </a:ext>
              </a:extLst>
            </p:cNvPr>
            <p:cNvCxnSpPr/>
            <p:nvPr/>
          </p:nvCxnSpPr>
          <p:spPr>
            <a:xfrm>
              <a:off x="3775031" y="5943623"/>
              <a:ext cx="1687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箭头: 下 266">
              <a:extLst>
                <a:ext uri="{FF2B5EF4-FFF2-40B4-BE49-F238E27FC236}">
                  <a16:creationId xmlns:a16="http://schemas.microsoft.com/office/drawing/2014/main" id="{DB1252C9-3B52-1438-F029-8BF808081338}"/>
                </a:ext>
              </a:extLst>
            </p:cNvPr>
            <p:cNvSpPr/>
            <p:nvPr/>
          </p:nvSpPr>
          <p:spPr>
            <a:xfrm rot="16200000">
              <a:off x="4012129" y="5472946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961DB372-C25B-1332-2F3E-2839E08557F8}"/>
                </a:ext>
              </a:extLst>
            </p:cNvPr>
            <p:cNvGrpSpPr/>
            <p:nvPr/>
          </p:nvGrpSpPr>
          <p:grpSpPr>
            <a:xfrm>
              <a:off x="1593139" y="2876616"/>
              <a:ext cx="1995917" cy="1094776"/>
              <a:chOff x="-951850" y="2865159"/>
              <a:chExt cx="1995917" cy="1094776"/>
            </a:xfrm>
          </p:grpSpPr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C01FB466-B741-FD49-E317-6526C3046BA0}"/>
                  </a:ext>
                </a:extLst>
              </p:cNvPr>
              <p:cNvSpPr/>
              <p:nvPr/>
            </p:nvSpPr>
            <p:spPr>
              <a:xfrm>
                <a:off x="-951850" y="2865159"/>
                <a:ext cx="1995917" cy="1094776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503F45CF-8F85-7FD6-2EE9-229F14CEDCC7}"/>
                  </a:ext>
                </a:extLst>
              </p:cNvPr>
              <p:cNvSpPr/>
              <p:nvPr/>
            </p:nvSpPr>
            <p:spPr>
              <a:xfrm>
                <a:off x="-833724" y="3089071"/>
                <a:ext cx="177851" cy="7685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BBBC8E2E-A9BC-A13E-29FE-BE1316014629}"/>
                  </a:ext>
                </a:extLst>
              </p:cNvPr>
              <p:cNvSpPr/>
              <p:nvPr/>
            </p:nvSpPr>
            <p:spPr>
              <a:xfrm>
                <a:off x="-528685" y="3309873"/>
                <a:ext cx="177851" cy="5497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3DB931E8-17B1-711B-4A9B-1817CEAD0880}"/>
                  </a:ext>
                </a:extLst>
              </p:cNvPr>
              <p:cNvSpPr/>
              <p:nvPr/>
            </p:nvSpPr>
            <p:spPr>
              <a:xfrm>
                <a:off x="-223646" y="3467500"/>
                <a:ext cx="177851" cy="3901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7EF2D425-280D-73F7-8DD1-DC3BBD87E783}"/>
                  </a:ext>
                </a:extLst>
              </p:cNvPr>
              <p:cNvSpPr/>
              <p:nvPr/>
            </p:nvSpPr>
            <p:spPr>
              <a:xfrm>
                <a:off x="87429" y="2992296"/>
                <a:ext cx="177851" cy="8653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6622013-888F-6111-B0A9-2ADA1EEA5D3A}"/>
                  </a:ext>
                </a:extLst>
              </p:cNvPr>
              <p:cNvSpPr/>
              <p:nvPr/>
            </p:nvSpPr>
            <p:spPr>
              <a:xfrm>
                <a:off x="398504" y="3180599"/>
                <a:ext cx="177851" cy="677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55D3027E-8782-2F80-F4A3-3A040A634A8D}"/>
                  </a:ext>
                </a:extLst>
              </p:cNvPr>
              <p:cNvSpPr/>
              <p:nvPr/>
            </p:nvSpPr>
            <p:spPr>
              <a:xfrm>
                <a:off x="713339" y="3349625"/>
                <a:ext cx="177851" cy="5080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F875D24B-A45E-663C-3EF4-5A085FBCB733}"/>
                </a:ext>
              </a:extLst>
            </p:cNvPr>
            <p:cNvSpPr txBox="1"/>
            <p:nvPr/>
          </p:nvSpPr>
          <p:spPr>
            <a:xfrm>
              <a:off x="1818721" y="4054153"/>
              <a:ext cx="1544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Laboratory Biomarkers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380;p22">
              <a:extLst>
                <a:ext uri="{FF2B5EF4-FFF2-40B4-BE49-F238E27FC236}">
                  <a16:creationId xmlns:a16="http://schemas.microsoft.com/office/drawing/2014/main" id="{1E64C1FA-11A7-6BFC-3D71-5BD0739AD29D}"/>
                </a:ext>
              </a:extLst>
            </p:cNvPr>
            <p:cNvSpPr/>
            <p:nvPr/>
          </p:nvSpPr>
          <p:spPr>
            <a:xfrm>
              <a:off x="4726696" y="527737"/>
              <a:ext cx="1515000" cy="435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100" b="1" dirty="0" err="1"/>
                <a:t>Graphorm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9CE9FDB8-5D46-7699-6F82-3893A3EF14B6}"/>
                </a:ext>
              </a:extLst>
            </p:cNvPr>
            <p:cNvGrpSpPr/>
            <p:nvPr/>
          </p:nvGrpSpPr>
          <p:grpSpPr>
            <a:xfrm>
              <a:off x="4726696" y="1267510"/>
              <a:ext cx="1515000" cy="1417664"/>
              <a:chOff x="4726696" y="1267510"/>
              <a:chExt cx="1515000" cy="1417664"/>
            </a:xfrm>
          </p:grpSpPr>
          <p:sp>
            <p:nvSpPr>
              <p:cNvPr id="296" name="Google Shape;380;p22">
                <a:extLst>
                  <a:ext uri="{FF2B5EF4-FFF2-40B4-BE49-F238E27FC236}">
                    <a16:creationId xmlns:a16="http://schemas.microsoft.com/office/drawing/2014/main" id="{30F53117-5E3B-7F89-82DB-594776D3BCCB}"/>
                  </a:ext>
                </a:extLst>
              </p:cNvPr>
              <p:cNvSpPr/>
              <p:nvPr/>
            </p:nvSpPr>
            <p:spPr>
              <a:xfrm>
                <a:off x="4726696" y="1267510"/>
                <a:ext cx="1515000" cy="14176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endParaRPr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57CC8998-38AF-3FB6-B44B-96A97FC9A665}"/>
                  </a:ext>
                </a:extLst>
              </p:cNvPr>
              <p:cNvSpPr/>
              <p:nvPr/>
            </p:nvSpPr>
            <p:spPr>
              <a:xfrm>
                <a:off x="4858596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E5B6369D-51E0-FA7C-C452-E6A52437990F}"/>
                  </a:ext>
                </a:extLst>
              </p:cNvPr>
              <p:cNvSpPr/>
              <p:nvPr/>
            </p:nvSpPr>
            <p:spPr>
              <a:xfrm>
                <a:off x="4858596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E31687E-D165-0679-0B8A-7E4227EDB152}"/>
                  </a:ext>
                </a:extLst>
              </p:cNvPr>
              <p:cNvSpPr/>
              <p:nvPr/>
            </p:nvSpPr>
            <p:spPr>
              <a:xfrm>
                <a:off x="4859872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EF5CC33C-8D26-3857-9480-F06BB4F78467}"/>
                  </a:ext>
                </a:extLst>
              </p:cNvPr>
              <p:cNvSpPr/>
              <p:nvPr/>
            </p:nvSpPr>
            <p:spPr>
              <a:xfrm>
                <a:off x="4858596" y="1733330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B3D0B015-511B-F990-B7A2-E45B8FE9F79A}"/>
                  </a:ext>
                </a:extLst>
              </p:cNvPr>
              <p:cNvSpPr/>
              <p:nvPr/>
            </p:nvSpPr>
            <p:spPr>
              <a:xfrm>
                <a:off x="5132560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DE586B9F-FFE3-D977-5D73-C1D88BCDDC44}"/>
                  </a:ext>
                </a:extLst>
              </p:cNvPr>
              <p:cNvSpPr/>
              <p:nvPr/>
            </p:nvSpPr>
            <p:spPr>
              <a:xfrm>
                <a:off x="5389688" y="173423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B5318FB4-94F4-AA4B-2243-1695E77B7DA2}"/>
                  </a:ext>
                </a:extLst>
              </p:cNvPr>
              <p:cNvSpPr/>
              <p:nvPr/>
            </p:nvSpPr>
            <p:spPr>
              <a:xfrm>
                <a:off x="5918488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770A8C25-9CBA-54C6-8ACF-2ED1FF8121B6}"/>
                  </a:ext>
                </a:extLst>
              </p:cNvPr>
              <p:cNvSpPr/>
              <p:nvPr/>
            </p:nvSpPr>
            <p:spPr>
              <a:xfrm>
                <a:off x="5918488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9FA06B30-63F3-3E8F-0F04-F3C6651E667E}"/>
                  </a:ext>
                </a:extLst>
              </p:cNvPr>
              <p:cNvSpPr/>
              <p:nvPr/>
            </p:nvSpPr>
            <p:spPr>
              <a:xfrm>
                <a:off x="5918488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E447BB4E-6EEE-1F92-C0CF-7C692856562A}"/>
                  </a:ext>
                </a:extLst>
              </p:cNvPr>
              <p:cNvSpPr/>
              <p:nvPr/>
            </p:nvSpPr>
            <p:spPr>
              <a:xfrm>
                <a:off x="5918488" y="1733330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8374D946-E6D5-8FF8-C45E-BEE221E54FD8}"/>
                  </a:ext>
                </a:extLst>
              </p:cNvPr>
              <p:cNvSpPr/>
              <p:nvPr/>
            </p:nvSpPr>
            <p:spPr>
              <a:xfrm>
                <a:off x="5634995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9418C77D-10BF-22DF-2651-B6888A0420AA}"/>
                  </a:ext>
                </a:extLst>
              </p:cNvPr>
              <p:cNvSpPr/>
              <p:nvPr/>
            </p:nvSpPr>
            <p:spPr>
              <a:xfrm>
                <a:off x="5132560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FA6D49C6-0374-4D6B-9B0D-4ACA1F16020F}"/>
                  </a:ext>
                </a:extLst>
              </p:cNvPr>
              <p:cNvSpPr/>
              <p:nvPr/>
            </p:nvSpPr>
            <p:spPr>
              <a:xfrm>
                <a:off x="5637452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0C97FB66-9C12-C556-E653-B73B894BD380}"/>
                  </a:ext>
                </a:extLst>
              </p:cNvPr>
              <p:cNvSpPr/>
              <p:nvPr/>
            </p:nvSpPr>
            <p:spPr>
              <a:xfrm>
                <a:off x="5380473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D78441DB-E562-C9D8-68AF-7C78800813F6}"/>
                  </a:ext>
                </a:extLst>
              </p:cNvPr>
              <p:cNvCxnSpPr>
                <a:stCxn id="298" idx="6"/>
                <a:endCxn id="305" idx="2"/>
              </p:cNvCxnSpPr>
              <p:nvPr/>
            </p:nvCxnSpPr>
            <p:spPr>
              <a:xfrm>
                <a:off x="5058622" y="1540582"/>
                <a:ext cx="739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4BB6C813-98A7-9992-41DC-BE768E416D93}"/>
                  </a:ext>
                </a:extLst>
              </p:cNvPr>
              <p:cNvCxnSpPr>
                <a:stCxn id="298" idx="4"/>
                <a:endCxn id="302" idx="0"/>
              </p:cNvCxnSpPr>
              <p:nvPr/>
            </p:nvCxnSpPr>
            <p:spPr>
              <a:xfrm>
                <a:off x="4958609" y="1640595"/>
                <a:ext cx="0" cy="92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9CE600E-F219-D21A-17B5-B33BB0DAC1FA}"/>
                  </a:ext>
                </a:extLst>
              </p:cNvPr>
              <p:cNvCxnSpPr>
                <a:stCxn id="305" idx="3"/>
                <a:endCxn id="302" idx="7"/>
              </p:cNvCxnSpPr>
              <p:nvPr/>
            </p:nvCxnSpPr>
            <p:spPr>
              <a:xfrm flipH="1">
                <a:off x="5029329" y="1611302"/>
                <a:ext cx="132524" cy="151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A409A1CE-15B4-79CB-2814-51D71AC37908}"/>
                  </a:ext>
                </a:extLst>
              </p:cNvPr>
              <p:cNvCxnSpPr>
                <a:stCxn id="302" idx="4"/>
                <a:endCxn id="297" idx="0"/>
              </p:cNvCxnSpPr>
              <p:nvPr/>
            </p:nvCxnSpPr>
            <p:spPr>
              <a:xfrm>
                <a:off x="4958609" y="1933356"/>
                <a:ext cx="0" cy="88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5A12D7F3-009F-D087-7824-DC3211F0F89A}"/>
                  </a:ext>
                </a:extLst>
              </p:cNvPr>
              <p:cNvCxnSpPr>
                <a:stCxn id="297" idx="4"/>
                <a:endCxn id="301" idx="0"/>
              </p:cNvCxnSpPr>
              <p:nvPr/>
            </p:nvCxnSpPr>
            <p:spPr>
              <a:xfrm>
                <a:off x="4958609" y="2222349"/>
                <a:ext cx="1276" cy="90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A0EB2DB1-138A-004A-950B-A19830031BE7}"/>
                  </a:ext>
                </a:extLst>
              </p:cNvPr>
              <p:cNvCxnSpPr>
                <a:stCxn id="317" idx="4"/>
                <a:endCxn id="319" idx="0"/>
              </p:cNvCxnSpPr>
              <p:nvPr/>
            </p:nvCxnSpPr>
            <p:spPr>
              <a:xfrm>
                <a:off x="6018501" y="1640595"/>
                <a:ext cx="0" cy="92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FE8976F5-A8EC-5E11-8187-6B72CF9E9229}"/>
                  </a:ext>
                </a:extLst>
              </p:cNvPr>
              <p:cNvCxnSpPr>
                <a:stCxn id="319" idx="4"/>
                <a:endCxn id="316" idx="0"/>
              </p:cNvCxnSpPr>
              <p:nvPr/>
            </p:nvCxnSpPr>
            <p:spPr>
              <a:xfrm>
                <a:off x="6018501" y="1933356"/>
                <a:ext cx="0" cy="88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12B05D76-BA54-9006-6D33-5D3B46BC035E}"/>
                  </a:ext>
                </a:extLst>
              </p:cNvPr>
              <p:cNvCxnSpPr>
                <a:stCxn id="316" idx="4"/>
                <a:endCxn id="318" idx="0"/>
              </p:cNvCxnSpPr>
              <p:nvPr/>
            </p:nvCxnSpPr>
            <p:spPr>
              <a:xfrm>
                <a:off x="6018501" y="2222349"/>
                <a:ext cx="0" cy="90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BE7CFC8A-4253-461E-CA09-18F76CB4E3C2}"/>
                  </a:ext>
                </a:extLst>
              </p:cNvPr>
              <p:cNvCxnSpPr>
                <a:stCxn id="301" idx="6"/>
                <a:endCxn id="324" idx="2"/>
              </p:cNvCxnSpPr>
              <p:nvPr/>
            </p:nvCxnSpPr>
            <p:spPr>
              <a:xfrm>
                <a:off x="5059898" y="2412771"/>
                <a:ext cx="3205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47396D59-4A78-0F9C-FEB9-EDC2A9F7B7EF}"/>
                  </a:ext>
                </a:extLst>
              </p:cNvPr>
              <p:cNvCxnSpPr>
                <a:stCxn id="324" idx="6"/>
                <a:endCxn id="318" idx="2"/>
              </p:cNvCxnSpPr>
              <p:nvPr/>
            </p:nvCxnSpPr>
            <p:spPr>
              <a:xfrm>
                <a:off x="5580499" y="2412771"/>
                <a:ext cx="337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62C1C166-403B-9FA4-1C81-ED554F86899E}"/>
                  </a:ext>
                </a:extLst>
              </p:cNvPr>
              <p:cNvCxnSpPr>
                <a:stCxn id="321" idx="6"/>
                <a:endCxn id="317" idx="2"/>
              </p:cNvCxnSpPr>
              <p:nvPr/>
            </p:nvCxnSpPr>
            <p:spPr>
              <a:xfrm>
                <a:off x="5835021" y="1540582"/>
                <a:ext cx="834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E9F9B05A-1459-FEF1-28FB-698A5496D8B5}"/>
                  </a:ext>
                </a:extLst>
              </p:cNvPr>
              <p:cNvCxnSpPr>
                <a:stCxn id="321" idx="5"/>
                <a:endCxn id="319" idx="1"/>
              </p:cNvCxnSpPr>
              <p:nvPr/>
            </p:nvCxnSpPr>
            <p:spPr>
              <a:xfrm>
                <a:off x="5805728" y="1611302"/>
                <a:ext cx="142053" cy="151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F7983D0C-B191-2438-9BA1-06F8B7E25D16}"/>
                  </a:ext>
                </a:extLst>
              </p:cNvPr>
              <p:cNvCxnSpPr>
                <a:stCxn id="297" idx="6"/>
                <a:endCxn id="322" idx="2"/>
              </p:cNvCxnSpPr>
              <p:nvPr/>
            </p:nvCxnSpPr>
            <p:spPr>
              <a:xfrm>
                <a:off x="5058622" y="2122336"/>
                <a:ext cx="73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F91434A3-C76B-35A5-2A3D-E78283409218}"/>
                  </a:ext>
                </a:extLst>
              </p:cNvPr>
              <p:cNvCxnSpPr>
                <a:stCxn id="322" idx="5"/>
                <a:endCxn id="324" idx="1"/>
              </p:cNvCxnSpPr>
              <p:nvPr/>
            </p:nvCxnSpPr>
            <p:spPr>
              <a:xfrm>
                <a:off x="5303293" y="2193056"/>
                <a:ext cx="106473" cy="1489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4B7D4A58-E619-4C8F-9616-44F171C97597}"/>
                  </a:ext>
                </a:extLst>
              </p:cNvPr>
              <p:cNvCxnSpPr>
                <a:stCxn id="323" idx="3"/>
                <a:endCxn id="324" idx="7"/>
              </p:cNvCxnSpPr>
              <p:nvPr/>
            </p:nvCxnSpPr>
            <p:spPr>
              <a:xfrm flipH="1">
                <a:off x="5551206" y="2193056"/>
                <a:ext cx="115539" cy="1489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9BCBA4E1-1B17-6E2E-BE6B-55384DB12822}"/>
                  </a:ext>
                </a:extLst>
              </p:cNvPr>
              <p:cNvCxnSpPr>
                <a:stCxn id="302" idx="6"/>
                <a:endCxn id="306" idx="2"/>
              </p:cNvCxnSpPr>
              <p:nvPr/>
            </p:nvCxnSpPr>
            <p:spPr>
              <a:xfrm>
                <a:off x="5058622" y="1833343"/>
                <a:ext cx="331066" cy="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>
                <a:extLst>
                  <a:ext uri="{FF2B5EF4-FFF2-40B4-BE49-F238E27FC236}">
                    <a16:creationId xmlns:a16="http://schemas.microsoft.com/office/drawing/2014/main" id="{5D29B9C4-0CA5-1CC0-EFEC-997937F3DDE9}"/>
                  </a:ext>
                </a:extLst>
              </p:cNvPr>
              <p:cNvCxnSpPr>
                <a:stCxn id="306" idx="6"/>
                <a:endCxn id="319" idx="2"/>
              </p:cNvCxnSpPr>
              <p:nvPr/>
            </p:nvCxnSpPr>
            <p:spPr>
              <a:xfrm flipV="1">
                <a:off x="5589714" y="1833343"/>
                <a:ext cx="328774" cy="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6C873811-D9C0-0C94-B1E0-8CB876316E63}"/>
                  </a:ext>
                </a:extLst>
              </p:cNvPr>
              <p:cNvCxnSpPr>
                <a:stCxn id="302" idx="5"/>
                <a:endCxn id="322" idx="1"/>
              </p:cNvCxnSpPr>
              <p:nvPr/>
            </p:nvCxnSpPr>
            <p:spPr>
              <a:xfrm>
                <a:off x="5029329" y="1904063"/>
                <a:ext cx="132524" cy="1475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8FAEB8C4-61BC-5B9F-4509-4DDDE2383AE0}"/>
                  </a:ext>
                </a:extLst>
              </p:cNvPr>
              <p:cNvCxnSpPr>
                <a:stCxn id="319" idx="3"/>
                <a:endCxn id="323" idx="7"/>
              </p:cNvCxnSpPr>
              <p:nvPr/>
            </p:nvCxnSpPr>
            <p:spPr>
              <a:xfrm flipH="1">
                <a:off x="5808185" y="1904063"/>
                <a:ext cx="139596" cy="1475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A45AD9B0-B731-85E0-65C5-EB3BD54C9D82}"/>
                  </a:ext>
                </a:extLst>
              </p:cNvPr>
              <p:cNvCxnSpPr>
                <a:stCxn id="323" idx="6"/>
                <a:endCxn id="316" idx="2"/>
              </p:cNvCxnSpPr>
              <p:nvPr/>
            </p:nvCxnSpPr>
            <p:spPr>
              <a:xfrm>
                <a:off x="5837478" y="2122336"/>
                <a:ext cx="810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938EA9A3-048C-4C11-1EFD-CE9B9B398809}"/>
                  </a:ext>
                </a:extLst>
              </p:cNvPr>
              <p:cNvCxnSpPr>
                <a:stCxn id="306" idx="3"/>
                <a:endCxn id="322" idx="7"/>
              </p:cNvCxnSpPr>
              <p:nvPr/>
            </p:nvCxnSpPr>
            <p:spPr>
              <a:xfrm flipH="1">
                <a:off x="5303293" y="1904972"/>
                <a:ext cx="115688" cy="1466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3D36FD1B-CEC3-8246-CA57-9900BE69A046}"/>
                  </a:ext>
                </a:extLst>
              </p:cNvPr>
              <p:cNvCxnSpPr>
                <a:stCxn id="306" idx="5"/>
                <a:endCxn id="323" idx="1"/>
              </p:cNvCxnSpPr>
              <p:nvPr/>
            </p:nvCxnSpPr>
            <p:spPr>
              <a:xfrm>
                <a:off x="5560421" y="1904972"/>
                <a:ext cx="106324" cy="1466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041EA04F-1BF3-EBC9-A67D-FDE2C2585178}"/>
                  </a:ext>
                </a:extLst>
              </p:cNvPr>
              <p:cNvCxnSpPr>
                <a:stCxn id="305" idx="5"/>
                <a:endCxn id="306" idx="1"/>
              </p:cNvCxnSpPr>
              <p:nvPr/>
            </p:nvCxnSpPr>
            <p:spPr>
              <a:xfrm>
                <a:off x="5303293" y="1611302"/>
                <a:ext cx="115688" cy="1522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26876E9E-A7E7-FC49-77AE-11F86DEA8982}"/>
                  </a:ext>
                </a:extLst>
              </p:cNvPr>
              <p:cNvCxnSpPr>
                <a:stCxn id="321" idx="3"/>
                <a:endCxn id="306" idx="7"/>
              </p:cNvCxnSpPr>
              <p:nvPr/>
            </p:nvCxnSpPr>
            <p:spPr>
              <a:xfrm flipH="1">
                <a:off x="5560421" y="1611302"/>
                <a:ext cx="103867" cy="1522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" name="箭头: 下 418">
              <a:extLst>
                <a:ext uri="{FF2B5EF4-FFF2-40B4-BE49-F238E27FC236}">
                  <a16:creationId xmlns:a16="http://schemas.microsoft.com/office/drawing/2014/main" id="{0C45F181-174A-FA17-15B3-F40B0228A90A}"/>
                </a:ext>
              </a:extLst>
            </p:cNvPr>
            <p:cNvSpPr/>
            <p:nvPr/>
          </p:nvSpPr>
          <p:spPr>
            <a:xfrm>
              <a:off x="5444750" y="1018032"/>
              <a:ext cx="78892" cy="20688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5099E99C-9590-4738-F7C2-7E3BDDE1511A}"/>
                </a:ext>
              </a:extLst>
            </p:cNvPr>
            <p:cNvSpPr txBox="1"/>
            <p:nvPr/>
          </p:nvSpPr>
          <p:spPr>
            <a:xfrm>
              <a:off x="5425060" y="914081"/>
              <a:ext cx="1059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Inter-lead</a:t>
              </a:r>
            </a:p>
            <a:p>
              <a:pPr algn="ctr"/>
              <a:r>
                <a:rPr lang="en-US" altLang="zh-CN" sz="900" b="1" dirty="0"/>
                <a:t>Dependencies</a:t>
              </a:r>
              <a:endParaRPr lang="zh-CN" altLang="en-US" sz="900" b="1" dirty="0"/>
            </a:p>
          </p:txBody>
        </p:sp>
        <p:sp>
          <p:nvSpPr>
            <p:cNvPr id="513" name="箭头: 下 512">
              <a:extLst>
                <a:ext uri="{FF2B5EF4-FFF2-40B4-BE49-F238E27FC236}">
                  <a16:creationId xmlns:a16="http://schemas.microsoft.com/office/drawing/2014/main" id="{FF662379-10B0-2129-1629-4E2CC6937EA1}"/>
                </a:ext>
              </a:extLst>
            </p:cNvPr>
            <p:cNvSpPr/>
            <p:nvPr/>
          </p:nvSpPr>
          <p:spPr>
            <a:xfrm rot="16200000">
              <a:off x="1312431" y="1029187"/>
              <a:ext cx="78892" cy="28542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Google Shape;380;p22">
              <a:extLst>
                <a:ext uri="{FF2B5EF4-FFF2-40B4-BE49-F238E27FC236}">
                  <a16:creationId xmlns:a16="http://schemas.microsoft.com/office/drawing/2014/main" id="{0B1FDFF1-9315-8607-36B7-48FF39AEA72B}"/>
                </a:ext>
              </a:extLst>
            </p:cNvPr>
            <p:cNvSpPr/>
            <p:nvPr/>
          </p:nvSpPr>
          <p:spPr>
            <a:xfrm>
              <a:off x="1588183" y="953947"/>
              <a:ext cx="1515000" cy="435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箭头: 下 514">
              <a:extLst>
                <a:ext uri="{FF2B5EF4-FFF2-40B4-BE49-F238E27FC236}">
                  <a16:creationId xmlns:a16="http://schemas.microsoft.com/office/drawing/2014/main" id="{B751D0E2-AA8E-BBDC-9036-0288AF8C6CC2}"/>
                </a:ext>
              </a:extLst>
            </p:cNvPr>
            <p:cNvSpPr/>
            <p:nvPr/>
          </p:nvSpPr>
          <p:spPr>
            <a:xfrm rot="16200000">
              <a:off x="3300043" y="1029187"/>
              <a:ext cx="78892" cy="28542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A0604A10-348C-F8C4-21CC-3CCBECCE8D7C}"/>
                </a:ext>
              </a:extLst>
            </p:cNvPr>
            <p:cNvGrpSpPr/>
            <p:nvPr/>
          </p:nvGrpSpPr>
          <p:grpSpPr>
            <a:xfrm>
              <a:off x="3687110" y="334113"/>
              <a:ext cx="183489" cy="1645302"/>
              <a:chOff x="5115013" y="554829"/>
              <a:chExt cx="183489" cy="1645302"/>
            </a:xfrm>
          </p:grpSpPr>
          <p:grpSp>
            <p:nvGrpSpPr>
              <p:cNvPr id="517" name="组合 516">
                <a:extLst>
                  <a:ext uri="{FF2B5EF4-FFF2-40B4-BE49-F238E27FC236}">
                    <a16:creationId xmlns:a16="http://schemas.microsoft.com/office/drawing/2014/main" id="{2E453E91-A633-F095-A1A2-2160EEBBB63C}"/>
                  </a:ext>
                </a:extLst>
              </p:cNvPr>
              <p:cNvGrpSpPr/>
              <p:nvPr/>
            </p:nvGrpSpPr>
            <p:grpSpPr>
              <a:xfrm rot="5400000">
                <a:off x="4537346" y="1438976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19" name="Google Shape;78;p16">
                  <a:extLst>
                    <a:ext uri="{FF2B5EF4-FFF2-40B4-BE49-F238E27FC236}">
                      <a16:creationId xmlns:a16="http://schemas.microsoft.com/office/drawing/2014/main" id="{AB5327BB-28ED-D204-5558-AE097081AA44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20" name="Google Shape;79;p16">
                  <a:extLst>
                    <a:ext uri="{FF2B5EF4-FFF2-40B4-BE49-F238E27FC236}">
                      <a16:creationId xmlns:a16="http://schemas.microsoft.com/office/drawing/2014/main" id="{3B3E88EC-3907-09EF-8163-C8F5661B2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80;p16">
                  <a:extLst>
                    <a:ext uri="{FF2B5EF4-FFF2-40B4-BE49-F238E27FC236}">
                      <a16:creationId xmlns:a16="http://schemas.microsoft.com/office/drawing/2014/main" id="{426CFF01-2730-63E2-EF47-2CDAFED82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81;p16">
                  <a:extLst>
                    <a:ext uri="{FF2B5EF4-FFF2-40B4-BE49-F238E27FC236}">
                      <a16:creationId xmlns:a16="http://schemas.microsoft.com/office/drawing/2014/main" id="{36D11612-F371-8373-F5EC-76B2E0D7B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82;p16">
                  <a:extLst>
                    <a:ext uri="{FF2B5EF4-FFF2-40B4-BE49-F238E27FC236}">
                      <a16:creationId xmlns:a16="http://schemas.microsoft.com/office/drawing/2014/main" id="{2BCCF973-7368-456D-0F74-DDE7D45D8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83;p16">
                  <a:extLst>
                    <a:ext uri="{FF2B5EF4-FFF2-40B4-BE49-F238E27FC236}">
                      <a16:creationId xmlns:a16="http://schemas.microsoft.com/office/drawing/2014/main" id="{2CF5C635-827F-4AFC-D6BF-9FA7BB68E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84;p16">
                  <a:extLst>
                    <a:ext uri="{FF2B5EF4-FFF2-40B4-BE49-F238E27FC236}">
                      <a16:creationId xmlns:a16="http://schemas.microsoft.com/office/drawing/2014/main" id="{FCE7D160-A10F-4B04-D62C-A8342A821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18" name="矩形: 圆角 517">
                <a:extLst>
                  <a:ext uri="{FF2B5EF4-FFF2-40B4-BE49-F238E27FC236}">
                    <a16:creationId xmlns:a16="http://schemas.microsoft.com/office/drawing/2014/main" id="{CCC4DA09-192F-1A13-0367-B7AF0E3A6C9B}"/>
                  </a:ext>
                </a:extLst>
              </p:cNvPr>
              <p:cNvSpPr/>
              <p:nvPr/>
            </p:nvSpPr>
            <p:spPr>
              <a:xfrm>
                <a:off x="5115013" y="554829"/>
                <a:ext cx="182575" cy="20142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EE4B5A4D-375D-45D5-3B3F-CBB7EDCFB684}"/>
                </a:ext>
              </a:extLst>
            </p:cNvPr>
            <p:cNvCxnSpPr>
              <a:cxnSpLocks/>
              <a:stCxn id="518" idx="3"/>
            </p:cNvCxnSpPr>
            <p:nvPr/>
          </p:nvCxnSpPr>
          <p:spPr>
            <a:xfrm>
              <a:off x="3869685" y="434825"/>
              <a:ext cx="1816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接连接符 526">
              <a:extLst>
                <a:ext uri="{FF2B5EF4-FFF2-40B4-BE49-F238E27FC236}">
                  <a16:creationId xmlns:a16="http://schemas.microsoft.com/office/drawing/2014/main" id="{C30C43D3-6DF9-EC4D-80D9-A369E9118776}"/>
                </a:ext>
              </a:extLst>
            </p:cNvPr>
            <p:cNvCxnSpPr/>
            <p:nvPr/>
          </p:nvCxnSpPr>
          <p:spPr>
            <a:xfrm>
              <a:off x="3869685" y="1881944"/>
              <a:ext cx="1706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>
              <a:extLst>
                <a:ext uri="{FF2B5EF4-FFF2-40B4-BE49-F238E27FC236}">
                  <a16:creationId xmlns:a16="http://schemas.microsoft.com/office/drawing/2014/main" id="{AAE55993-AC4D-B7C8-D1A9-20EF91E2DF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0294" y="434824"/>
              <a:ext cx="11052" cy="14471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>
              <a:extLst>
                <a:ext uri="{FF2B5EF4-FFF2-40B4-BE49-F238E27FC236}">
                  <a16:creationId xmlns:a16="http://schemas.microsoft.com/office/drawing/2014/main" id="{70BD7610-9653-D96D-17DC-3456488177B6}"/>
                </a:ext>
              </a:extLst>
            </p:cNvPr>
            <p:cNvCxnSpPr/>
            <p:nvPr/>
          </p:nvCxnSpPr>
          <p:spPr>
            <a:xfrm>
              <a:off x="3869685" y="935507"/>
              <a:ext cx="1816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接连接符 529">
              <a:extLst>
                <a:ext uri="{FF2B5EF4-FFF2-40B4-BE49-F238E27FC236}">
                  <a16:creationId xmlns:a16="http://schemas.microsoft.com/office/drawing/2014/main" id="{D96ACC44-F58A-528B-C839-449A60FD16F3}"/>
                </a:ext>
              </a:extLst>
            </p:cNvPr>
            <p:cNvCxnSpPr/>
            <p:nvPr/>
          </p:nvCxnSpPr>
          <p:spPr>
            <a:xfrm>
              <a:off x="3871513" y="1499863"/>
              <a:ext cx="1687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箭头: 下 530">
              <a:extLst>
                <a:ext uri="{FF2B5EF4-FFF2-40B4-BE49-F238E27FC236}">
                  <a16:creationId xmlns:a16="http://schemas.microsoft.com/office/drawing/2014/main" id="{6B33E8EA-40AA-596F-E212-45373A57709D}"/>
                </a:ext>
              </a:extLst>
            </p:cNvPr>
            <p:cNvSpPr/>
            <p:nvPr/>
          </p:nvSpPr>
          <p:spPr>
            <a:xfrm rot="16200000">
              <a:off x="4108611" y="1029186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文本框 531">
              <a:extLst>
                <a:ext uri="{FF2B5EF4-FFF2-40B4-BE49-F238E27FC236}">
                  <a16:creationId xmlns:a16="http://schemas.microsoft.com/office/drawing/2014/main" id="{C967B622-92D0-D232-72F8-9CE871A4DA77}"/>
                </a:ext>
              </a:extLst>
            </p:cNvPr>
            <p:cNvSpPr txBox="1"/>
            <p:nvPr/>
          </p:nvSpPr>
          <p:spPr>
            <a:xfrm>
              <a:off x="2609733" y="284794"/>
              <a:ext cx="1151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Token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Google Shape;380;p22">
              <a:extLst>
                <a:ext uri="{FF2B5EF4-FFF2-40B4-BE49-F238E27FC236}">
                  <a16:creationId xmlns:a16="http://schemas.microsoft.com/office/drawing/2014/main" id="{86678D41-7D17-DC94-EDC4-3AC16C86DBAD}"/>
                </a:ext>
              </a:extLst>
            </p:cNvPr>
            <p:cNvSpPr/>
            <p:nvPr/>
          </p:nvSpPr>
          <p:spPr>
            <a:xfrm>
              <a:off x="5896925" y="3213444"/>
              <a:ext cx="1515000" cy="4359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FiLM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矩形: 圆角 533">
              <a:extLst>
                <a:ext uri="{FF2B5EF4-FFF2-40B4-BE49-F238E27FC236}">
                  <a16:creationId xmlns:a16="http://schemas.microsoft.com/office/drawing/2014/main" id="{FBC0DBAE-B174-61C3-E4FB-4BE722D1612C}"/>
                </a:ext>
              </a:extLst>
            </p:cNvPr>
            <p:cNvSpPr/>
            <p:nvPr/>
          </p:nvSpPr>
          <p:spPr>
            <a:xfrm>
              <a:off x="6875708" y="991196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: 圆角 534">
              <a:extLst>
                <a:ext uri="{FF2B5EF4-FFF2-40B4-BE49-F238E27FC236}">
                  <a16:creationId xmlns:a16="http://schemas.microsoft.com/office/drawing/2014/main" id="{5583997A-79DC-08E6-DBAE-32318C13606A}"/>
                </a:ext>
              </a:extLst>
            </p:cNvPr>
            <p:cNvSpPr/>
            <p:nvPr/>
          </p:nvSpPr>
          <p:spPr>
            <a:xfrm>
              <a:off x="6875708" y="4147496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6" name="Google Shape;320;p20">
              <a:extLst>
                <a:ext uri="{FF2B5EF4-FFF2-40B4-BE49-F238E27FC236}">
                  <a16:creationId xmlns:a16="http://schemas.microsoft.com/office/drawing/2014/main" id="{A20AFA06-5237-5D60-FD39-2634015DB1F3}"/>
                </a:ext>
              </a:extLst>
            </p:cNvPr>
            <p:cNvGrpSpPr/>
            <p:nvPr/>
          </p:nvGrpSpPr>
          <p:grpSpPr>
            <a:xfrm>
              <a:off x="7416131" y="1956847"/>
              <a:ext cx="257396" cy="257396"/>
              <a:chOff x="7503475" y="3745100"/>
              <a:chExt cx="535200" cy="535200"/>
            </a:xfrm>
            <a:noFill/>
          </p:grpSpPr>
          <p:pic>
            <p:nvPicPr>
              <p:cNvPr id="537" name="Google Shape;321;p20" descr="+" title="MathEquation,#585858">
                <a:extLst>
                  <a:ext uri="{FF2B5EF4-FFF2-40B4-BE49-F238E27FC236}">
                    <a16:creationId xmlns:a16="http://schemas.microsoft.com/office/drawing/2014/main" id="{BD8CCD9C-2673-64D7-74F1-663FF2D89A1B}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577600" y="3803262"/>
                <a:ext cx="386950" cy="418876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538" name="Google Shape;322;p20">
                <a:extLst>
                  <a:ext uri="{FF2B5EF4-FFF2-40B4-BE49-F238E27FC236}">
                    <a16:creationId xmlns:a16="http://schemas.microsoft.com/office/drawing/2014/main" id="{49D2C75A-B906-B604-3844-44E359544E61}"/>
                  </a:ext>
                </a:extLst>
              </p:cNvPr>
              <p:cNvSpPr/>
              <p:nvPr/>
            </p:nvSpPr>
            <p:spPr>
              <a:xfrm>
                <a:off x="7503475" y="3745100"/>
                <a:ext cx="535200" cy="535200"/>
              </a:xfrm>
              <a:prstGeom prst="ellipse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grpSp>
          <p:nvGrpSpPr>
            <p:cNvPr id="539" name="组合 538">
              <a:extLst>
                <a:ext uri="{FF2B5EF4-FFF2-40B4-BE49-F238E27FC236}">
                  <a16:creationId xmlns:a16="http://schemas.microsoft.com/office/drawing/2014/main" id="{AD48D45E-1E8E-C940-3B05-A7E69C6458EE}"/>
                </a:ext>
              </a:extLst>
            </p:cNvPr>
            <p:cNvGrpSpPr/>
            <p:nvPr/>
          </p:nvGrpSpPr>
          <p:grpSpPr>
            <a:xfrm>
              <a:off x="6842278" y="1239062"/>
              <a:ext cx="257395" cy="1470300"/>
              <a:chOff x="7074790" y="777567"/>
              <a:chExt cx="257395" cy="1470300"/>
            </a:xfrm>
          </p:grpSpPr>
          <p:grpSp>
            <p:nvGrpSpPr>
              <p:cNvPr id="540" name="组合 539">
                <a:extLst>
                  <a:ext uri="{FF2B5EF4-FFF2-40B4-BE49-F238E27FC236}">
                    <a16:creationId xmlns:a16="http://schemas.microsoft.com/office/drawing/2014/main" id="{2694AF52-E5C4-A308-5C4E-E53C976A87D4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542" name="Google Shape;78;p16">
                  <a:extLst>
                    <a:ext uri="{FF2B5EF4-FFF2-40B4-BE49-F238E27FC236}">
                      <a16:creationId xmlns:a16="http://schemas.microsoft.com/office/drawing/2014/main" id="{6F8C22C7-4FB1-0810-340D-0343F63596BC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43" name="Google Shape;79;p16">
                  <a:extLst>
                    <a:ext uri="{FF2B5EF4-FFF2-40B4-BE49-F238E27FC236}">
                      <a16:creationId xmlns:a16="http://schemas.microsoft.com/office/drawing/2014/main" id="{0AAC995A-FECD-2CE9-F8CB-A82239C87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80;p16">
                  <a:extLst>
                    <a:ext uri="{FF2B5EF4-FFF2-40B4-BE49-F238E27FC236}">
                      <a16:creationId xmlns:a16="http://schemas.microsoft.com/office/drawing/2014/main" id="{5E3D52B9-B4EF-262E-7EA2-9A28F341D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81;p16">
                  <a:extLst>
                    <a:ext uri="{FF2B5EF4-FFF2-40B4-BE49-F238E27FC236}">
                      <a16:creationId xmlns:a16="http://schemas.microsoft.com/office/drawing/2014/main" id="{D2BD5646-84EB-4155-CE50-9D1891A41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82;p16">
                  <a:extLst>
                    <a:ext uri="{FF2B5EF4-FFF2-40B4-BE49-F238E27FC236}">
                      <a16:creationId xmlns:a16="http://schemas.microsoft.com/office/drawing/2014/main" id="{29DECD96-C2AE-92BF-8517-78E9CE3FE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83;p16">
                  <a:extLst>
                    <a:ext uri="{FF2B5EF4-FFF2-40B4-BE49-F238E27FC236}">
                      <a16:creationId xmlns:a16="http://schemas.microsoft.com/office/drawing/2014/main" id="{2EDD392D-15DB-52C1-A2B7-498CF52FF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84;p16">
                  <a:extLst>
                    <a:ext uri="{FF2B5EF4-FFF2-40B4-BE49-F238E27FC236}">
                      <a16:creationId xmlns:a16="http://schemas.microsoft.com/office/drawing/2014/main" id="{0C409C59-FE54-413C-2E80-A4D6950DF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1" name="矩形: 圆角 540">
                <a:extLst>
                  <a:ext uri="{FF2B5EF4-FFF2-40B4-BE49-F238E27FC236}">
                    <a16:creationId xmlns:a16="http://schemas.microsoft.com/office/drawing/2014/main" id="{00B13845-0571-B7FD-78BE-5F8E69F01061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CB37EA14-AAA9-FD3F-4C66-C60E33A82826}"/>
                </a:ext>
              </a:extLst>
            </p:cNvPr>
            <p:cNvGrpSpPr/>
            <p:nvPr/>
          </p:nvGrpSpPr>
          <p:grpSpPr>
            <a:xfrm>
              <a:off x="6842278" y="4396359"/>
              <a:ext cx="257395" cy="1470300"/>
              <a:chOff x="7074790" y="2947498"/>
              <a:chExt cx="257395" cy="1470300"/>
            </a:xfrm>
          </p:grpSpPr>
          <p:grpSp>
            <p:nvGrpSpPr>
              <p:cNvPr id="550" name="组合 549">
                <a:extLst>
                  <a:ext uri="{FF2B5EF4-FFF2-40B4-BE49-F238E27FC236}">
                    <a16:creationId xmlns:a16="http://schemas.microsoft.com/office/drawing/2014/main" id="{8104FB96-4EEB-14C9-ED15-F50A8531C682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552" name="Google Shape;78;p16">
                  <a:extLst>
                    <a:ext uri="{FF2B5EF4-FFF2-40B4-BE49-F238E27FC236}">
                      <a16:creationId xmlns:a16="http://schemas.microsoft.com/office/drawing/2014/main" id="{1C902CFE-A8E9-B4B8-A7C7-ED2477CC9991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3" name="Google Shape;79;p16">
                  <a:extLst>
                    <a:ext uri="{FF2B5EF4-FFF2-40B4-BE49-F238E27FC236}">
                      <a16:creationId xmlns:a16="http://schemas.microsoft.com/office/drawing/2014/main" id="{D4DC56D7-AD16-8C67-D2C5-57B63F543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80;p16">
                  <a:extLst>
                    <a:ext uri="{FF2B5EF4-FFF2-40B4-BE49-F238E27FC236}">
                      <a16:creationId xmlns:a16="http://schemas.microsoft.com/office/drawing/2014/main" id="{3AF46CCE-6C07-8566-8A8C-0C52EC7FA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81;p16">
                  <a:extLst>
                    <a:ext uri="{FF2B5EF4-FFF2-40B4-BE49-F238E27FC236}">
                      <a16:creationId xmlns:a16="http://schemas.microsoft.com/office/drawing/2014/main" id="{0477FDEC-A06C-A913-1856-2D083A4F2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82;p16">
                  <a:extLst>
                    <a:ext uri="{FF2B5EF4-FFF2-40B4-BE49-F238E27FC236}">
                      <a16:creationId xmlns:a16="http://schemas.microsoft.com/office/drawing/2014/main" id="{213DC939-483C-C6DE-257B-755C726AD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83;p16">
                  <a:extLst>
                    <a:ext uri="{FF2B5EF4-FFF2-40B4-BE49-F238E27FC236}">
                      <a16:creationId xmlns:a16="http://schemas.microsoft.com/office/drawing/2014/main" id="{CD3BC4F7-CFE1-030E-8B05-D68B7430A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84;p16">
                  <a:extLst>
                    <a:ext uri="{FF2B5EF4-FFF2-40B4-BE49-F238E27FC236}">
                      <a16:creationId xmlns:a16="http://schemas.microsoft.com/office/drawing/2014/main" id="{B3C5284A-D07F-768F-4CBF-9A26861A9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51" name="矩形: 圆角 550">
                <a:extLst>
                  <a:ext uri="{FF2B5EF4-FFF2-40B4-BE49-F238E27FC236}">
                    <a16:creationId xmlns:a16="http://schemas.microsoft.com/office/drawing/2014/main" id="{7D20F9F0-5610-1E5E-8A8D-C12FF81B2D71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3" name="箭头: 下 562">
              <a:extLst>
                <a:ext uri="{FF2B5EF4-FFF2-40B4-BE49-F238E27FC236}">
                  <a16:creationId xmlns:a16="http://schemas.microsoft.com/office/drawing/2014/main" id="{44D23972-7D92-22DD-8C2E-9DD4A1110215}"/>
                </a:ext>
              </a:extLst>
            </p:cNvPr>
            <p:cNvSpPr/>
            <p:nvPr/>
          </p:nvSpPr>
          <p:spPr>
            <a:xfrm rot="16200000">
              <a:off x="7433313" y="2437104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箭头: 下 563">
              <a:extLst>
                <a:ext uri="{FF2B5EF4-FFF2-40B4-BE49-F238E27FC236}">
                  <a16:creationId xmlns:a16="http://schemas.microsoft.com/office/drawing/2014/main" id="{FD6C7BAD-8077-978C-205D-BEDD47138370}"/>
                </a:ext>
              </a:extLst>
            </p:cNvPr>
            <p:cNvSpPr/>
            <p:nvPr/>
          </p:nvSpPr>
          <p:spPr>
            <a:xfrm rot="16200000">
              <a:off x="7449220" y="4487728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8" name="连接符: 肘形 567">
              <a:extLst>
                <a:ext uri="{FF2B5EF4-FFF2-40B4-BE49-F238E27FC236}">
                  <a16:creationId xmlns:a16="http://schemas.microsoft.com/office/drawing/2014/main" id="{FA4C561B-228B-71C0-B63D-AE1DBE6FE7E6}"/>
                </a:ext>
              </a:extLst>
            </p:cNvPr>
            <p:cNvCxnSpPr>
              <a:stCxn id="534" idx="3"/>
              <a:endCxn id="538" idx="0"/>
            </p:cNvCxnSpPr>
            <p:nvPr/>
          </p:nvCxnSpPr>
          <p:spPr>
            <a:xfrm>
              <a:off x="7058283" y="1091908"/>
              <a:ext cx="486546" cy="86493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连接符: 肘形 570">
              <a:extLst>
                <a:ext uri="{FF2B5EF4-FFF2-40B4-BE49-F238E27FC236}">
                  <a16:creationId xmlns:a16="http://schemas.microsoft.com/office/drawing/2014/main" id="{DB3513EF-44E2-4E18-B56B-8FA8E70F3C4D}"/>
                </a:ext>
              </a:extLst>
            </p:cNvPr>
            <p:cNvCxnSpPr>
              <a:stCxn id="535" idx="3"/>
              <a:endCxn id="537" idx="2"/>
            </p:cNvCxnSpPr>
            <p:nvPr/>
          </p:nvCxnSpPr>
          <p:spPr>
            <a:xfrm flipV="1">
              <a:off x="7058283" y="2186271"/>
              <a:ext cx="486546" cy="206193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箭头连接符 574">
              <a:extLst>
                <a:ext uri="{FF2B5EF4-FFF2-40B4-BE49-F238E27FC236}">
                  <a16:creationId xmlns:a16="http://schemas.microsoft.com/office/drawing/2014/main" id="{569329A6-7581-EC3D-5459-2A76D6C301B7}"/>
                </a:ext>
              </a:extLst>
            </p:cNvPr>
            <p:cNvCxnSpPr>
              <a:stCxn id="538" idx="6"/>
              <a:endCxn id="483" idx="1"/>
            </p:cNvCxnSpPr>
            <p:nvPr/>
          </p:nvCxnSpPr>
          <p:spPr>
            <a:xfrm>
              <a:off x="7673527" y="2085545"/>
              <a:ext cx="629617" cy="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箭头: 下 575">
              <a:extLst>
                <a:ext uri="{FF2B5EF4-FFF2-40B4-BE49-F238E27FC236}">
                  <a16:creationId xmlns:a16="http://schemas.microsoft.com/office/drawing/2014/main" id="{2F9D1718-8742-A789-1456-9A325C571F15}"/>
                </a:ext>
              </a:extLst>
            </p:cNvPr>
            <p:cNvSpPr/>
            <p:nvPr/>
          </p:nvSpPr>
          <p:spPr>
            <a:xfrm>
              <a:off x="-122595" y="2887416"/>
              <a:ext cx="302125" cy="109669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箭头: 下 600">
              <a:extLst>
                <a:ext uri="{FF2B5EF4-FFF2-40B4-BE49-F238E27FC236}">
                  <a16:creationId xmlns:a16="http://schemas.microsoft.com/office/drawing/2014/main" id="{99BA9F6F-9CC6-7D06-613C-5748C936E4A7}"/>
                </a:ext>
              </a:extLst>
            </p:cNvPr>
            <p:cNvSpPr/>
            <p:nvPr/>
          </p:nvSpPr>
          <p:spPr>
            <a:xfrm rot="16200000">
              <a:off x="4602558" y="2996176"/>
              <a:ext cx="206767" cy="87917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箭头: 下 601">
              <a:extLst>
                <a:ext uri="{FF2B5EF4-FFF2-40B4-BE49-F238E27FC236}">
                  <a16:creationId xmlns:a16="http://schemas.microsoft.com/office/drawing/2014/main" id="{55B7E945-49AC-E027-834B-FC88BE395E10}"/>
                </a:ext>
              </a:extLst>
            </p:cNvPr>
            <p:cNvSpPr/>
            <p:nvPr/>
          </p:nvSpPr>
          <p:spPr>
            <a:xfrm rot="10800000">
              <a:off x="6860878" y="2809901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箭头: 下 602">
              <a:extLst>
                <a:ext uri="{FF2B5EF4-FFF2-40B4-BE49-F238E27FC236}">
                  <a16:creationId xmlns:a16="http://schemas.microsoft.com/office/drawing/2014/main" id="{9987E22F-FF25-0D64-36ED-2831571CB84F}"/>
                </a:ext>
              </a:extLst>
            </p:cNvPr>
            <p:cNvSpPr/>
            <p:nvPr/>
          </p:nvSpPr>
          <p:spPr>
            <a:xfrm>
              <a:off x="6848064" y="3755710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箭头: 下 603">
              <a:extLst>
                <a:ext uri="{FF2B5EF4-FFF2-40B4-BE49-F238E27FC236}">
                  <a16:creationId xmlns:a16="http://schemas.microsoft.com/office/drawing/2014/main" id="{3D9B4705-33D3-319D-F06A-560F79AD3874}"/>
                </a:ext>
              </a:extLst>
            </p:cNvPr>
            <p:cNvSpPr/>
            <p:nvPr/>
          </p:nvSpPr>
          <p:spPr>
            <a:xfrm rot="16200000">
              <a:off x="10669293" y="3539936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Google Shape;403;p22">
              <a:extLst>
                <a:ext uri="{FF2B5EF4-FFF2-40B4-BE49-F238E27FC236}">
                  <a16:creationId xmlns:a16="http://schemas.microsoft.com/office/drawing/2014/main" id="{6636536A-40EA-0B7C-AB66-9EA73643D250}"/>
                </a:ext>
              </a:extLst>
            </p:cNvPr>
            <p:cNvSpPr/>
            <p:nvPr/>
          </p:nvSpPr>
          <p:spPr>
            <a:xfrm rot="5400000">
              <a:off x="10385617" y="3578508"/>
              <a:ext cx="1515000" cy="196200"/>
            </a:xfrm>
            <a:prstGeom prst="roundRect">
              <a:avLst>
                <a:gd name="adj" fmla="val 28518"/>
              </a:avLst>
            </a:prstGeom>
            <a:solidFill>
              <a:srgbClr val="FFC000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6666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6" name="Google Shape;404;p22">
              <a:extLst>
                <a:ext uri="{FF2B5EF4-FFF2-40B4-BE49-F238E27FC236}">
                  <a16:creationId xmlns:a16="http://schemas.microsoft.com/office/drawing/2014/main" id="{7CE219DD-6BE3-5B32-DD12-BC4C41A3263E}"/>
                </a:ext>
              </a:extLst>
            </p:cNvPr>
            <p:cNvSpPr/>
            <p:nvPr/>
          </p:nvSpPr>
          <p:spPr>
            <a:xfrm rot="5400000">
              <a:off x="11047009" y="3578508"/>
              <a:ext cx="1515000" cy="196200"/>
            </a:xfrm>
            <a:prstGeom prst="roundRect">
              <a:avLst>
                <a:gd name="adj" fmla="val 28518"/>
              </a:avLst>
            </a:prstGeom>
            <a:solidFill>
              <a:srgbClr val="FFC000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6666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箭头: 下 606">
              <a:extLst>
                <a:ext uri="{FF2B5EF4-FFF2-40B4-BE49-F238E27FC236}">
                  <a16:creationId xmlns:a16="http://schemas.microsoft.com/office/drawing/2014/main" id="{A20AA356-6D66-E736-3C69-D53BA0A2F8DE}"/>
                </a:ext>
              </a:extLst>
            </p:cNvPr>
            <p:cNvSpPr/>
            <p:nvPr/>
          </p:nvSpPr>
          <p:spPr>
            <a:xfrm rot="16200000">
              <a:off x="11372417" y="3539936"/>
              <a:ext cx="223033" cy="28542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文本框 607">
              <a:extLst>
                <a:ext uri="{FF2B5EF4-FFF2-40B4-BE49-F238E27FC236}">
                  <a16:creationId xmlns:a16="http://schemas.microsoft.com/office/drawing/2014/main" id="{C6B7102F-725F-533A-D482-F47395FBCACF}"/>
                </a:ext>
              </a:extLst>
            </p:cNvPr>
            <p:cNvSpPr txBox="1"/>
            <p:nvPr/>
          </p:nvSpPr>
          <p:spPr>
            <a:xfrm>
              <a:off x="685808" y="6201874"/>
              <a:ext cx="1151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ECG Image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文本框 608">
              <a:extLst>
                <a:ext uri="{FF2B5EF4-FFF2-40B4-BE49-F238E27FC236}">
                  <a16:creationId xmlns:a16="http://schemas.microsoft.com/office/drawing/2014/main" id="{69E149AA-E377-6509-8BE7-72BEBC005676}"/>
                </a:ext>
              </a:extLst>
            </p:cNvPr>
            <p:cNvSpPr txBox="1"/>
            <p:nvPr/>
          </p:nvSpPr>
          <p:spPr>
            <a:xfrm>
              <a:off x="570991" y="-200728"/>
              <a:ext cx="13663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ECG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24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Drift Handsome</dc:creator>
  <cp:lastModifiedBy>Drift Handsome</cp:lastModifiedBy>
  <cp:revision>1</cp:revision>
  <dcterms:created xsi:type="dcterms:W3CDTF">2025-06-18T13:09:21Z</dcterms:created>
  <dcterms:modified xsi:type="dcterms:W3CDTF">2025-06-18T13:09:51Z</dcterms:modified>
</cp:coreProperties>
</file>