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2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7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6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4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03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68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69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3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1/7/2017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Do you sometimes feel that no one truly knows you,</a:t>
            </a:r>
          </a:p>
          <a:p>
            <a:r>
              <a:rPr dirty="0"/>
              <a:t>And that no one understands or really cares?</a:t>
            </a:r>
          </a:p>
          <a:p>
            <a:r>
              <a:rPr dirty="0"/>
              <a:t>Through his people, God himself is close beside you,</a:t>
            </a:r>
          </a:p>
          <a:p>
            <a:r>
              <a:rPr dirty="0"/>
              <a:t>And through them he plans to answer all your prayers.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2280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2 </a:t>
            </a:r>
            <a:endParaRPr lang="en-GB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Someone cares, someone cares,</a:t>
            </a:r>
          </a:p>
          <a:p>
            <a:r>
              <a:rPr dirty="0"/>
              <a:t>Someone knows your deepest need, your burden shares;</a:t>
            </a:r>
          </a:p>
          <a:p>
            <a:r>
              <a:rPr dirty="0"/>
              <a:t>Someone cares, someone cares,</a:t>
            </a:r>
          </a:p>
          <a:p>
            <a:r>
              <a:rPr dirty="0"/>
              <a:t>God himself will hear the whisper of your prayers.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1367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Chorus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28" y="548680"/>
            <a:ext cx="86261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Ours </a:t>
            </a:r>
            <a:r>
              <a:rPr dirty="0"/>
              <a:t>is not a distant God, remote, unfeeling,</a:t>
            </a:r>
          </a:p>
          <a:p>
            <a:r>
              <a:rPr dirty="0"/>
              <a:t>Who is careless of our loneliness and pain,</a:t>
            </a:r>
          </a:p>
          <a:p>
            <a:r>
              <a:rPr dirty="0"/>
              <a:t>Through the ministry of men he gives his healing,</a:t>
            </a:r>
          </a:p>
          <a:p>
            <a:r>
              <a:rPr dirty="0"/>
              <a:t>In their dedicated hands brings hope again.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2281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2</a:t>
            </a:r>
            <a:r>
              <a:rPr lang="en-GB" sz="2800" b="1" dirty="0" smtClean="0"/>
              <a:t> of 2 </a:t>
            </a:r>
            <a:endParaRPr lang="en-GB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Someone cares, someone cares,</a:t>
            </a:r>
          </a:p>
          <a:p>
            <a:r>
              <a:rPr dirty="0">
                <a:solidFill>
                  <a:srgbClr val="FFFF00"/>
                </a:solidFill>
              </a:rPr>
              <a:t>Someone knows your deepest need, your burden shares;</a:t>
            </a:r>
          </a:p>
          <a:p>
            <a:r>
              <a:rPr dirty="0">
                <a:solidFill>
                  <a:srgbClr val="FFFF00"/>
                </a:solidFill>
              </a:rPr>
              <a:t>Someone cares, someone cares,</a:t>
            </a:r>
          </a:p>
          <a:p>
            <a:r>
              <a:rPr dirty="0">
                <a:solidFill>
                  <a:srgbClr val="FFFF00"/>
                </a:solidFill>
              </a:rPr>
              <a:t>God himself will hear the whisper of your prayers.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1367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6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John </a:t>
            </a:r>
            <a:r>
              <a:rPr dirty="0" err="1"/>
              <a:t>Gowans</a:t>
            </a:r>
            <a:r>
              <a:rPr dirty="0"/>
              <a:t> (1934-2012)</a:t>
            </a:r>
          </a:p>
          <a:p>
            <a:r>
              <a:rPr dirty="0"/>
              <a:t>© The General of The Salvation Army</a:t>
            </a:r>
            <a:r>
              <a:rPr dirty="0" smtClean="0"/>
              <a:t>.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Used By Permission. </a:t>
            </a:r>
          </a:p>
          <a:p>
            <a:r>
              <a:rPr lang="en-GB" dirty="0"/>
              <a:t>CCL Licence No. 227772</a:t>
            </a:r>
          </a:p>
          <a:p>
            <a:r>
              <a:rPr lang="en-GB" dirty="0"/>
              <a:t>Created with </a:t>
            </a:r>
            <a:endParaRPr lang="en-GB" dirty="0" smtClean="0"/>
          </a:p>
          <a:p>
            <a:r>
              <a:rPr lang="en-GB" dirty="0" smtClean="0"/>
              <a:t>The Song </a:t>
            </a:r>
            <a:r>
              <a:rPr lang="en-GB" dirty="0"/>
              <a:t>Book of The Salvation Army</a:t>
            </a:r>
          </a:p>
          <a:p>
            <a:r>
              <a:rPr lang="en-GB" dirty="0"/>
              <a:t>Song Number </a:t>
            </a:r>
            <a:r>
              <a:rPr lang="en-GB" dirty="0" smtClean="0"/>
              <a:t>10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13</cp:revision>
  <dcterms:created xsi:type="dcterms:W3CDTF">2013-10-16T18:20:02Z</dcterms:created>
  <dcterms:modified xsi:type="dcterms:W3CDTF">2017-01-07T20:14:22Z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