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57" r:id="rId6"/>
    <p:sldId id="263" r:id="rId7"/>
    <p:sldId id="258" r:id="rId8"/>
    <p:sldId id="264" r:id="rId9"/>
    <p:sldId id="259" r:id="rId10"/>
    <p:sldId id="265" r:id="rId11"/>
    <p:sldId id="260" r:id="rId12"/>
    <p:sldId id="266" r:id="rId13"/>
    <p:sldId id="261" r:id="rId14"/>
  </p:sldIdLst>
  <p:sldSz cx="86407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76" d="100"/>
          <a:sy n="76" d="100"/>
        </p:scale>
        <p:origin x="-1314" y="210"/>
      </p:cViewPr>
      <p:guideLst>
        <p:guide orient="horz" pos="2160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2130426"/>
            <a:ext cx="7344649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886200"/>
            <a:ext cx="604853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4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1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74639"/>
            <a:ext cx="1944172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74639"/>
            <a:ext cx="5688502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17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2130426"/>
            <a:ext cx="7344649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886200"/>
            <a:ext cx="604853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47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53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406901"/>
            <a:ext cx="734464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906713"/>
            <a:ext cx="734464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925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600201"/>
            <a:ext cx="38163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600201"/>
            <a:ext cx="38163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696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535113"/>
            <a:ext cx="38178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2174875"/>
            <a:ext cx="38178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535113"/>
            <a:ext cx="3819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2174875"/>
            <a:ext cx="3819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32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66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30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73050"/>
            <a:ext cx="284275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73051"/>
            <a:ext cx="483042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435101"/>
            <a:ext cx="284275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4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53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800600"/>
            <a:ext cx="518445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612775"/>
            <a:ext cx="518445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5367338"/>
            <a:ext cx="518445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00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12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74639"/>
            <a:ext cx="1944172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74639"/>
            <a:ext cx="5688502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17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2130426"/>
            <a:ext cx="7344649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886200"/>
            <a:ext cx="604853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47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532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406901"/>
            <a:ext cx="734464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906713"/>
            <a:ext cx="734464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9253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600201"/>
            <a:ext cx="38163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600201"/>
            <a:ext cx="38163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6960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535113"/>
            <a:ext cx="38178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2174875"/>
            <a:ext cx="38178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535113"/>
            <a:ext cx="3819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2174875"/>
            <a:ext cx="3819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32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668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3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406901"/>
            <a:ext cx="734464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906713"/>
            <a:ext cx="734464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9253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73050"/>
            <a:ext cx="284275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73051"/>
            <a:ext cx="483042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435101"/>
            <a:ext cx="284275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41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800600"/>
            <a:ext cx="518445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612775"/>
            <a:ext cx="518445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5367338"/>
            <a:ext cx="518445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00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12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74639"/>
            <a:ext cx="1944172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74639"/>
            <a:ext cx="5688502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170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2130426"/>
            <a:ext cx="7344649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886200"/>
            <a:ext cx="604853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478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532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406901"/>
            <a:ext cx="734464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906713"/>
            <a:ext cx="734464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9253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600201"/>
            <a:ext cx="38163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600201"/>
            <a:ext cx="38163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6960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535113"/>
            <a:ext cx="38178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2174875"/>
            <a:ext cx="38178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535113"/>
            <a:ext cx="3819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2174875"/>
            <a:ext cx="3819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326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6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600201"/>
            <a:ext cx="38163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600201"/>
            <a:ext cx="38163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6960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307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73050"/>
            <a:ext cx="284275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73051"/>
            <a:ext cx="483042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435101"/>
            <a:ext cx="284275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415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800600"/>
            <a:ext cx="518445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612775"/>
            <a:ext cx="518445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5367338"/>
            <a:ext cx="518445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005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125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74639"/>
            <a:ext cx="1944172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74639"/>
            <a:ext cx="5688502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91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535113"/>
            <a:ext cx="38178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2174875"/>
            <a:ext cx="38178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535113"/>
            <a:ext cx="3819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2174875"/>
            <a:ext cx="3819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3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6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3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73050"/>
            <a:ext cx="284275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73051"/>
            <a:ext cx="483042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435101"/>
            <a:ext cx="284275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4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800600"/>
            <a:ext cx="518445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612775"/>
            <a:ext cx="518445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5367338"/>
            <a:ext cx="518445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0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74638"/>
            <a:ext cx="77766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600201"/>
            <a:ext cx="77766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6356351"/>
            <a:ext cx="2016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6356351"/>
            <a:ext cx="2736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6356351"/>
            <a:ext cx="2016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6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74638"/>
            <a:ext cx="77766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600201"/>
            <a:ext cx="77766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6356351"/>
            <a:ext cx="2016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6356351"/>
            <a:ext cx="2736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6356351"/>
            <a:ext cx="2016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6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74638"/>
            <a:ext cx="77766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600201"/>
            <a:ext cx="77766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6356351"/>
            <a:ext cx="2016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6356351"/>
            <a:ext cx="2736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6356351"/>
            <a:ext cx="2016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6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74638"/>
            <a:ext cx="77766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600201"/>
            <a:ext cx="77766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6356351"/>
            <a:ext cx="2016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8/21/2017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6356351"/>
            <a:ext cx="2736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6356351"/>
            <a:ext cx="2016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6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981" y="548680"/>
            <a:ext cx="72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/>
              <a:t>All things bright and beautiful,</a:t>
            </a:r>
          </a:p>
          <a:p>
            <a:r>
              <a:rPr dirty="0"/>
              <a:t>All creatures great and small,</a:t>
            </a:r>
          </a:p>
          <a:p>
            <a:r>
              <a:rPr dirty="0"/>
              <a:t>All things wise and wonderful,</a:t>
            </a:r>
          </a:p>
          <a:p>
            <a:r>
              <a:rPr dirty="0"/>
              <a:t>The Lord God made them all.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9197" y="5786100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Chorus</a:t>
            </a:r>
            <a:endParaRPr lang="en-GB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925" y="548680"/>
            <a:ext cx="8280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/>
              <a:t>Cecil Frances Alexander </a:t>
            </a:r>
            <a:endParaRPr lang="en-GB" dirty="0" smtClean="0"/>
          </a:p>
          <a:p>
            <a:r>
              <a:rPr dirty="0" smtClean="0"/>
              <a:t>(1818-1895)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Created </a:t>
            </a:r>
            <a:r>
              <a:rPr lang="en-GB" dirty="0"/>
              <a:t>with </a:t>
            </a:r>
            <a:endParaRPr lang="en-GB" dirty="0" smtClean="0"/>
          </a:p>
          <a:p>
            <a:r>
              <a:rPr lang="en-GB" dirty="0" smtClean="0"/>
              <a:t>The Song </a:t>
            </a:r>
            <a:r>
              <a:rPr lang="en-GB" dirty="0"/>
              <a:t>Book of The Salvation Army</a:t>
            </a:r>
          </a:p>
          <a:p>
            <a:r>
              <a:rPr lang="en-GB" dirty="0"/>
              <a:t>Song Number 3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981" y="685800"/>
            <a:ext cx="72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Each </a:t>
            </a:r>
            <a:r>
              <a:rPr dirty="0"/>
              <a:t>little flower that opens,</a:t>
            </a:r>
          </a:p>
          <a:p>
            <a:r>
              <a:rPr dirty="0"/>
              <a:t>Each little bird that sings,</a:t>
            </a:r>
          </a:p>
          <a:p>
            <a:r>
              <a:rPr dirty="0"/>
              <a:t>He made their glowing </a:t>
            </a:r>
            <a:r>
              <a:rPr dirty="0" err="1"/>
              <a:t>colours</a:t>
            </a:r>
            <a:r>
              <a:rPr dirty="0"/>
              <a:t>,</a:t>
            </a:r>
          </a:p>
          <a:p>
            <a:r>
              <a:rPr dirty="0"/>
              <a:t>He made their tiny wings: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9197" y="5786100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1 of 4 </a:t>
            </a:r>
            <a:endParaRPr lang="en-GB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981" y="548680"/>
            <a:ext cx="72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>
                <a:solidFill>
                  <a:srgbClr val="FFFF00"/>
                </a:solidFill>
              </a:rPr>
              <a:t>All things bright and beautiful,</a:t>
            </a:r>
          </a:p>
          <a:p>
            <a:r>
              <a:rPr dirty="0">
                <a:solidFill>
                  <a:srgbClr val="FFFF00"/>
                </a:solidFill>
              </a:rPr>
              <a:t>All creatures great and small,</a:t>
            </a:r>
          </a:p>
          <a:p>
            <a:r>
              <a:rPr dirty="0">
                <a:solidFill>
                  <a:srgbClr val="FFFF00"/>
                </a:solidFill>
              </a:rPr>
              <a:t>All things wise and wonderful,</a:t>
            </a:r>
          </a:p>
          <a:p>
            <a:r>
              <a:rPr dirty="0">
                <a:solidFill>
                  <a:srgbClr val="FFFF00"/>
                </a:solidFill>
              </a:rPr>
              <a:t>The Lord God made them all.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9197" y="5786100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FF00"/>
                </a:solidFill>
              </a:rPr>
              <a:t>Chorus</a:t>
            </a:r>
            <a:endParaRPr lang="en-GB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2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981" y="548680"/>
            <a:ext cx="72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The </a:t>
            </a:r>
            <a:r>
              <a:rPr dirty="0"/>
              <a:t>purple-headed mountain,</a:t>
            </a:r>
          </a:p>
          <a:p>
            <a:r>
              <a:rPr dirty="0"/>
              <a:t>The river running by,</a:t>
            </a:r>
          </a:p>
          <a:p>
            <a:r>
              <a:rPr dirty="0"/>
              <a:t>The sunset, and the morning</a:t>
            </a:r>
          </a:p>
          <a:p>
            <a:r>
              <a:rPr dirty="0"/>
              <a:t>That brightens up the sky: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9197" y="5786100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2</a:t>
            </a:r>
            <a:r>
              <a:rPr lang="en-GB" sz="2800" b="1" dirty="0" smtClean="0"/>
              <a:t> of 4 </a:t>
            </a:r>
            <a:endParaRPr lang="en-GB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981" y="548680"/>
            <a:ext cx="72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>
                <a:solidFill>
                  <a:srgbClr val="FFFF00"/>
                </a:solidFill>
              </a:rPr>
              <a:t>All things bright and beautiful,</a:t>
            </a:r>
          </a:p>
          <a:p>
            <a:r>
              <a:rPr dirty="0">
                <a:solidFill>
                  <a:srgbClr val="FFFF00"/>
                </a:solidFill>
              </a:rPr>
              <a:t>All creatures great and small,</a:t>
            </a:r>
          </a:p>
          <a:p>
            <a:r>
              <a:rPr dirty="0">
                <a:solidFill>
                  <a:srgbClr val="FFFF00"/>
                </a:solidFill>
              </a:rPr>
              <a:t>All things wise and wonderful,</a:t>
            </a:r>
          </a:p>
          <a:p>
            <a:r>
              <a:rPr dirty="0">
                <a:solidFill>
                  <a:srgbClr val="FFFF00"/>
                </a:solidFill>
              </a:rPr>
              <a:t>The Lord God made them all.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9197" y="5786100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FF00"/>
                </a:solidFill>
              </a:rPr>
              <a:t>Chorus</a:t>
            </a:r>
            <a:endParaRPr lang="en-GB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2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981" y="548680"/>
            <a:ext cx="72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The </a:t>
            </a:r>
            <a:r>
              <a:rPr dirty="0"/>
              <a:t>cold wind in the winter,</a:t>
            </a:r>
          </a:p>
          <a:p>
            <a:r>
              <a:rPr dirty="0"/>
              <a:t>The pleasant summer sun,</a:t>
            </a:r>
          </a:p>
          <a:p>
            <a:r>
              <a:rPr dirty="0"/>
              <a:t>The ripe fruits in the garden,</a:t>
            </a:r>
          </a:p>
          <a:p>
            <a:r>
              <a:rPr dirty="0"/>
              <a:t>He made them every one: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9197" y="5786100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3</a:t>
            </a:r>
            <a:r>
              <a:rPr lang="en-GB" sz="2800" b="1" dirty="0" smtClean="0"/>
              <a:t> of 4 </a:t>
            </a:r>
            <a:endParaRPr lang="en-GB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981" y="548680"/>
            <a:ext cx="72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>
                <a:solidFill>
                  <a:srgbClr val="FFFF00"/>
                </a:solidFill>
              </a:rPr>
              <a:t>All things bright and beautiful,</a:t>
            </a:r>
          </a:p>
          <a:p>
            <a:r>
              <a:rPr dirty="0">
                <a:solidFill>
                  <a:srgbClr val="FFFF00"/>
                </a:solidFill>
              </a:rPr>
              <a:t>All creatures great and small,</a:t>
            </a:r>
          </a:p>
          <a:p>
            <a:r>
              <a:rPr dirty="0">
                <a:solidFill>
                  <a:srgbClr val="FFFF00"/>
                </a:solidFill>
              </a:rPr>
              <a:t>All things wise and wonderful,</a:t>
            </a:r>
          </a:p>
          <a:p>
            <a:r>
              <a:rPr dirty="0">
                <a:solidFill>
                  <a:srgbClr val="FFFF00"/>
                </a:solidFill>
              </a:rPr>
              <a:t>The Lord God made them all.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9197" y="5786100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FF00"/>
                </a:solidFill>
              </a:rPr>
              <a:t>Chorus</a:t>
            </a:r>
            <a:endParaRPr lang="en-GB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2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4077" y="685800"/>
            <a:ext cx="69126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He </a:t>
            </a:r>
            <a:r>
              <a:rPr dirty="0"/>
              <a:t>gave us eyes to see them,</a:t>
            </a:r>
          </a:p>
          <a:p>
            <a:r>
              <a:rPr dirty="0"/>
              <a:t>And lips that we might tell</a:t>
            </a:r>
          </a:p>
          <a:p>
            <a:r>
              <a:rPr dirty="0"/>
              <a:t>How great is God Almighty,</a:t>
            </a:r>
          </a:p>
          <a:p>
            <a:r>
              <a:rPr dirty="0"/>
              <a:t>Who has made all things well: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9197" y="5786100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4</a:t>
            </a:r>
            <a:r>
              <a:rPr lang="en-GB" sz="2800" b="1" dirty="0" smtClean="0"/>
              <a:t> of 4 </a:t>
            </a:r>
            <a:endParaRPr lang="en-GB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4077" y="685800"/>
            <a:ext cx="69126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>
                <a:solidFill>
                  <a:srgbClr val="FFFF00"/>
                </a:solidFill>
              </a:rPr>
              <a:t>All things bright and beautiful,</a:t>
            </a:r>
          </a:p>
          <a:p>
            <a:r>
              <a:rPr dirty="0">
                <a:solidFill>
                  <a:srgbClr val="FFFF00"/>
                </a:solidFill>
              </a:rPr>
              <a:t>All creatures great and small,</a:t>
            </a:r>
          </a:p>
          <a:p>
            <a:r>
              <a:rPr dirty="0">
                <a:solidFill>
                  <a:srgbClr val="FFFF00"/>
                </a:solidFill>
              </a:rPr>
              <a:t>All things wise and wonderful,</a:t>
            </a:r>
          </a:p>
          <a:p>
            <a:r>
              <a:rPr dirty="0">
                <a:solidFill>
                  <a:srgbClr val="FFFF00"/>
                </a:solidFill>
              </a:rPr>
              <a:t>The Lord God made them all.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9197" y="5786100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FF00"/>
                </a:solidFill>
              </a:rPr>
              <a:t>Chorus</a:t>
            </a:r>
            <a:endParaRPr lang="en-GB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255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FFFF00"/>
      </a:dk1>
      <a:lt1>
        <a:sysClr val="window" lastClr="FFFFFF"/>
      </a:lt1>
      <a:dk2>
        <a:srgbClr val="1F497D"/>
      </a:dk2>
      <a:lt2>
        <a:srgbClr val="00006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1">
      <a:dk1>
        <a:srgbClr val="FFFF00"/>
      </a:dk1>
      <a:lt1>
        <a:sysClr val="window" lastClr="FFFFFF"/>
      </a:lt1>
      <a:dk2>
        <a:srgbClr val="1F497D"/>
      </a:dk2>
      <a:lt2>
        <a:srgbClr val="00006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Custom 1">
      <a:dk1>
        <a:srgbClr val="FFFF00"/>
      </a:dk1>
      <a:lt1>
        <a:sysClr val="window" lastClr="FFFFFF"/>
      </a:lt1>
      <a:dk2>
        <a:srgbClr val="1F497D"/>
      </a:dk2>
      <a:lt2>
        <a:srgbClr val="00006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Office Theme">
  <a:themeElements>
    <a:clrScheme name="Custom 1">
      <a:dk1>
        <a:srgbClr val="FFFF00"/>
      </a:dk1>
      <a:lt1>
        <a:sysClr val="window" lastClr="FFFFFF"/>
      </a:lt1>
      <a:dk2>
        <a:srgbClr val="1F497D"/>
      </a:dk2>
      <a:lt2>
        <a:srgbClr val="00006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257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1_Office Theme</vt:lpstr>
      <vt:lpstr>2_Office Theme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Kenneth Guest</cp:lastModifiedBy>
  <cp:revision>16</cp:revision>
  <dcterms:created xsi:type="dcterms:W3CDTF">2013-10-16T18:20:02Z</dcterms:created>
  <dcterms:modified xsi:type="dcterms:W3CDTF">2017-08-21T11:07:36Z</dcterms:modified>
  <cp:category/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