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Awake, my soul, and with the sun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Thy daily stage of duty run;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Shake off dull sloth, and joyful rise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To pay thy morning sacrifice.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Let </a:t>
            </a:r>
            <a:r>
              <a:rPr dirty="0"/>
              <a:t>all thy converse be sincere,</a:t>
            </a:r>
          </a:p>
          <a:p>
            <a:r>
              <a:rPr dirty="0"/>
              <a:t>Thy conscience as the noonday clear;</a:t>
            </a:r>
          </a:p>
          <a:p>
            <a:r>
              <a:rPr dirty="0"/>
              <a:t>For God’s all-seeing eye surveys</a:t>
            </a:r>
          </a:p>
          <a:p>
            <a:r>
              <a:rPr dirty="0"/>
              <a:t>Thy secret thoughts, thy words and ways.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All </a:t>
            </a:r>
            <a:r>
              <a:rPr dirty="0"/>
              <a:t>praise to thee, who safe has kept</a:t>
            </a:r>
          </a:p>
          <a:p>
            <a:r>
              <a:rPr dirty="0"/>
              <a:t>And hast refreshed me while I slept;</a:t>
            </a:r>
          </a:p>
          <a:p>
            <a:r>
              <a:rPr dirty="0"/>
              <a:t>Grant, Lord, when I from death shall wake</a:t>
            </a:r>
          </a:p>
          <a:p>
            <a:r>
              <a:rPr dirty="0"/>
              <a:t>I may of endless life partake.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3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Lord</a:t>
            </a:r>
            <a:r>
              <a:rPr dirty="0"/>
              <a:t>, I my vows to thee renew;</a:t>
            </a:r>
          </a:p>
          <a:p>
            <a:r>
              <a:rPr dirty="0"/>
              <a:t>Disperse my sins as morning dew;</a:t>
            </a:r>
          </a:p>
          <a:p>
            <a:r>
              <a:rPr dirty="0"/>
              <a:t>Guard my first springs of thought and will,</a:t>
            </a:r>
          </a:p>
          <a:p>
            <a:r>
              <a:rPr dirty="0"/>
              <a:t>And with thyself my spirit fill.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4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Direct</a:t>
            </a:r>
            <a:r>
              <a:rPr dirty="0"/>
              <a:t>, control, suggest, this day,</a:t>
            </a:r>
          </a:p>
          <a:p>
            <a:r>
              <a:rPr dirty="0"/>
              <a:t>All I may think, or do, or say;</a:t>
            </a:r>
          </a:p>
          <a:p>
            <a:r>
              <a:rPr dirty="0"/>
              <a:t>That all my powers, with all their might,</a:t>
            </a:r>
          </a:p>
          <a:p>
            <a:r>
              <a:rPr dirty="0"/>
              <a:t>In thy sole glory may unite.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5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Praise </a:t>
            </a:r>
            <a:r>
              <a:rPr dirty="0"/>
              <a:t>God, from whom all blessings flow;</a:t>
            </a:r>
          </a:p>
          <a:p>
            <a:r>
              <a:rPr dirty="0"/>
              <a:t>Praise him, all creatures here below;</a:t>
            </a:r>
          </a:p>
          <a:p>
            <a:r>
              <a:rPr dirty="0"/>
              <a:t>Praise him above, ye heavenly host;</a:t>
            </a:r>
          </a:p>
          <a:p>
            <a:r>
              <a:rPr dirty="0"/>
              <a:t>Praise Father, Son and Holy Ghost.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6 of 6 </a:t>
            </a:r>
            <a:endParaRPr lang="en-GB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Thomas Ken (1637-1711</a:t>
            </a:r>
            <a:r>
              <a:rPr dirty="0" smtClean="0"/>
              <a:t>)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4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12</cp:revision>
  <dcterms:created xsi:type="dcterms:W3CDTF">2013-10-16T18:20:02Z</dcterms:created>
  <dcterms:modified xsi:type="dcterms:W3CDTF">2017-01-07T20:24:02Z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