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54868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Can we by searching find out God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Or formulate his ways?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Can numbers measure what he is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Or words contain his praise?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5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Although his being is too bright</a:t>
            </a:r>
          </a:p>
          <a:p>
            <a:r>
              <a:rPr dirty="0"/>
              <a:t>For human eyes to scan,</a:t>
            </a:r>
          </a:p>
          <a:p>
            <a:r>
              <a:rPr dirty="0"/>
              <a:t>His meaning lights our shadowed world</a:t>
            </a:r>
          </a:p>
          <a:p>
            <a:r>
              <a:rPr dirty="0"/>
              <a:t>Through Christ, the Son of Man.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5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Our boastfulness is turned to shame,</a:t>
            </a:r>
          </a:p>
          <a:p>
            <a:r>
              <a:rPr dirty="0"/>
              <a:t>Our profit counts as loss,</a:t>
            </a:r>
          </a:p>
          <a:p>
            <a:r>
              <a:rPr dirty="0"/>
              <a:t>When earthly values stand beside</a:t>
            </a:r>
          </a:p>
          <a:p>
            <a:r>
              <a:rPr dirty="0"/>
              <a:t>The manger and the cross.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3 of 5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We there may </a:t>
            </a:r>
            <a:r>
              <a:rPr dirty="0" err="1"/>
              <a:t>recognise</a:t>
            </a:r>
            <a:r>
              <a:rPr dirty="0"/>
              <a:t> his light,</a:t>
            </a:r>
          </a:p>
          <a:p>
            <a:r>
              <a:rPr dirty="0"/>
              <a:t>May kindle in its rays,</a:t>
            </a:r>
          </a:p>
          <a:p>
            <a:r>
              <a:rPr dirty="0"/>
              <a:t>Find there the source of penitence,</a:t>
            </a:r>
          </a:p>
          <a:p>
            <a:r>
              <a:rPr dirty="0"/>
              <a:t>The starting point for praise.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4 of 5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There God breaks in upon our search,</a:t>
            </a:r>
          </a:p>
          <a:p>
            <a:r>
              <a:rPr dirty="0"/>
              <a:t>Makes birth and death his own:</a:t>
            </a:r>
          </a:p>
          <a:p>
            <a:r>
              <a:rPr dirty="0"/>
              <a:t>He speaks to us in human</a:t>
            </a:r>
          </a:p>
          <a:p>
            <a:r>
              <a:rPr dirty="0"/>
              <a:t>To make his glory known.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5 of 5</a:t>
            </a:r>
            <a:endParaRPr lang="en-GB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8580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Elizabeth </a:t>
            </a:r>
            <a:r>
              <a:rPr dirty="0" err="1"/>
              <a:t>Cosnett</a:t>
            </a:r>
            <a:endParaRPr dirty="0"/>
          </a:p>
          <a:p>
            <a:r>
              <a:rPr dirty="0"/>
              <a:t>© 1980 </a:t>
            </a:r>
            <a:r>
              <a:rPr dirty="0" err="1"/>
              <a:t>Stainer</a:t>
            </a:r>
            <a:r>
              <a:rPr dirty="0"/>
              <a:t> &amp; Bell Ltd</a:t>
            </a:r>
            <a:r>
              <a:rPr dirty="0" smtClean="0"/>
              <a:t>.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Used By Permission. </a:t>
            </a:r>
          </a:p>
          <a:p>
            <a:r>
              <a:rPr lang="en-GB" dirty="0"/>
              <a:t>CCL Licence No. 227772</a:t>
            </a:r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7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12</cp:revision>
  <dcterms:created xsi:type="dcterms:W3CDTF">2013-10-16T18:20:02Z</dcterms:created>
  <dcterms:modified xsi:type="dcterms:W3CDTF">2017-01-07T20:17:57Z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