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2993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Come, let us all unite to sing: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God is love!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Let Heaven and earth their praises bring,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God is love!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Let every soul from sin awake,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Each in his heart sweet music make,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And sing with us, for Jesus’ sake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:</a:t>
            </a:r>
            <a:endParaRPr lang="en-GB" sz="4000" b="1" dirty="0" smtClean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  <a:p>
            <a:pPr algn="ctr" defTabSz="914400"/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God is love!</a:t>
            </a:r>
          </a:p>
          <a:p>
            <a:pPr algn="ctr" defTabSz="914400"/>
            <a:endParaRPr sz="40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4288" y="578610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 of 4</a:t>
            </a:r>
            <a:endParaRPr lang="en-GB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 </a:t>
            </a:r>
            <a:r>
              <a:rPr dirty="0"/>
              <a:t>O tell to earth’s remotest bound,</a:t>
            </a:r>
          </a:p>
          <a:p>
            <a:r>
              <a:rPr dirty="0"/>
              <a:t>God is love!</a:t>
            </a:r>
          </a:p>
          <a:p>
            <a:r>
              <a:rPr dirty="0"/>
              <a:t>In Christ we have redemption found,</a:t>
            </a:r>
          </a:p>
          <a:p>
            <a:r>
              <a:rPr dirty="0"/>
              <a:t>God is love!</a:t>
            </a:r>
          </a:p>
          <a:p>
            <a:r>
              <a:rPr dirty="0"/>
              <a:t>His blood has washed our sins away,</a:t>
            </a:r>
          </a:p>
          <a:p>
            <a:r>
              <a:rPr dirty="0"/>
              <a:t>His Spirit turned our night to day</a:t>
            </a:r>
            <a:r>
              <a:rPr dirty="0" smtClean="0"/>
              <a:t>,</a:t>
            </a:r>
            <a:endParaRPr lang="en-GB" dirty="0" smtClean="0"/>
          </a:p>
          <a:p>
            <a:r>
              <a:rPr lang="en-GB" dirty="0"/>
              <a:t>And now we can rejoice to say:</a:t>
            </a:r>
          </a:p>
          <a:p>
            <a:r>
              <a:rPr lang="en-GB" dirty="0"/>
              <a:t>God is love</a:t>
            </a:r>
            <a:r>
              <a:rPr lang="en-GB" dirty="0" smtClean="0"/>
              <a:t>!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164288" y="578610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2 of 4</a:t>
            </a:r>
            <a:endParaRPr lang="en-GB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How </a:t>
            </a:r>
            <a:r>
              <a:rPr dirty="0"/>
              <a:t>happy is our portion here,</a:t>
            </a:r>
          </a:p>
          <a:p>
            <a:r>
              <a:rPr dirty="0"/>
              <a:t>God is love!</a:t>
            </a:r>
          </a:p>
          <a:p>
            <a:r>
              <a:rPr dirty="0"/>
              <a:t>His promises our spirits cheer,</a:t>
            </a:r>
          </a:p>
          <a:p>
            <a:r>
              <a:rPr dirty="0"/>
              <a:t>God is love!</a:t>
            </a:r>
          </a:p>
          <a:p>
            <a:r>
              <a:rPr dirty="0"/>
              <a:t>He is our sun and shield by day,</a:t>
            </a:r>
          </a:p>
          <a:p>
            <a:r>
              <a:rPr dirty="0"/>
              <a:t>Our help, our hope, our strength, our stay;</a:t>
            </a:r>
          </a:p>
          <a:p>
            <a:r>
              <a:rPr dirty="0"/>
              <a:t>He will be with us all the way;</a:t>
            </a:r>
          </a:p>
          <a:p>
            <a:r>
              <a:rPr dirty="0"/>
              <a:t>God is love!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64288" y="578610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3 of 4</a:t>
            </a:r>
            <a:endParaRPr lang="en-GB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48680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In </a:t>
            </a:r>
            <a:r>
              <a:rPr dirty="0"/>
              <a:t>Canaan we will sing again:</a:t>
            </a:r>
          </a:p>
          <a:p>
            <a:r>
              <a:rPr dirty="0"/>
              <a:t>God is love!</a:t>
            </a:r>
          </a:p>
          <a:p>
            <a:r>
              <a:rPr dirty="0"/>
              <a:t>And this shall be our loudest strain:</a:t>
            </a:r>
          </a:p>
          <a:p>
            <a:r>
              <a:rPr dirty="0"/>
              <a:t>God is love!</a:t>
            </a:r>
          </a:p>
          <a:p>
            <a:r>
              <a:rPr dirty="0"/>
              <a:t>Whilst endless ages roll along,</a:t>
            </a:r>
          </a:p>
          <a:p>
            <a:r>
              <a:rPr dirty="0"/>
              <a:t>We’ll triumph with the heavenly throng</a:t>
            </a:r>
            <a:r>
              <a:rPr dirty="0" smtClean="0"/>
              <a:t>,</a:t>
            </a:r>
            <a:endParaRPr lang="en-GB" dirty="0" smtClean="0"/>
          </a:p>
          <a:p>
            <a:r>
              <a:rPr lang="en-GB" dirty="0"/>
              <a:t>And this shall be our sweetest song:</a:t>
            </a:r>
          </a:p>
          <a:p>
            <a:r>
              <a:rPr lang="en-GB" dirty="0"/>
              <a:t>God is love</a:t>
            </a:r>
            <a:r>
              <a:rPr lang="en-GB" dirty="0" smtClean="0"/>
              <a:t>!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164288" y="578610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4 of 4</a:t>
            </a:r>
            <a:endParaRPr lang="en-GB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1039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Anon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Created with </a:t>
            </a:r>
            <a:endParaRPr lang="en-GB" dirty="0" smtClean="0"/>
          </a:p>
          <a:p>
            <a:r>
              <a:rPr lang="en-GB" dirty="0" smtClean="0"/>
              <a:t>The Song </a:t>
            </a:r>
            <a:r>
              <a:rPr lang="en-GB" dirty="0"/>
              <a:t>Book of The Salvation Army</a:t>
            </a:r>
          </a:p>
          <a:p>
            <a:r>
              <a:rPr lang="en-GB" dirty="0"/>
              <a:t>Song Number </a:t>
            </a:r>
            <a:r>
              <a:rPr lang="en-GB" dirty="0" smtClean="0"/>
              <a:t>8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233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Kenneth Guest</cp:lastModifiedBy>
  <cp:revision>12</cp:revision>
  <dcterms:created xsi:type="dcterms:W3CDTF">2013-10-16T18:20:02Z</dcterms:created>
  <dcterms:modified xsi:type="dcterms:W3CDTF">2017-01-07T20:16:29Z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