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62" r:id="rId5"/>
    <p:sldId id="258" r:id="rId6"/>
    <p:sldId id="263" r:id="rId7"/>
    <p:sldId id="259" r:id="rId8"/>
    <p:sldId id="264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76" d="100"/>
          <a:sy n="76" d="100"/>
        </p:scale>
        <p:origin x="-1206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/>
              <a:pPr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/>
              <a:pPr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/>
              <a:pPr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/>
              <a:pPr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/>
              <a:pPr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/>
              <a:pPr/>
              <a:t>9/2/2017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/>
              <a:pPr/>
              <a:t>9/2/2017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/>
              <a:pPr/>
              <a:t>9/2/2017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/>
              <a:pPr/>
              <a:t>9/2/2017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/>
              <a:pPr/>
              <a:t>9/2/2017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/>
              <a:pPr/>
              <a:t>9/2/2017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FABF6-2BC9-8D44-B661-CDBD81D2224A}" type="datetimeFigureOut">
              <a:rPr lang="en-US" smtClean="0"/>
              <a:pPr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48680"/>
            <a:ext cx="86409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sz="4000" b="1" dirty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Come, ye thankful people, come,</a:t>
            </a:r>
          </a:p>
          <a:p>
            <a:pPr algn="ctr" defTabSz="914400"/>
            <a:r>
              <a:rPr sz="4000" b="1" dirty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Raise the song of harvest home;</a:t>
            </a:r>
          </a:p>
          <a:p>
            <a:pPr algn="ctr" defTabSz="914400"/>
            <a:r>
              <a:rPr sz="4000" b="1" dirty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All is safely gathered in</a:t>
            </a:r>
          </a:p>
          <a:p>
            <a:pPr algn="ctr" defTabSz="914400"/>
            <a:r>
              <a:rPr sz="4000" b="1" dirty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Ere the winter storms begin</a:t>
            </a:r>
            <a:r>
              <a:rPr sz="4000" b="1" dirty="0" smtClean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.</a:t>
            </a:r>
            <a:endParaRPr sz="4000" b="1" dirty="0">
              <a:effectLst>
                <a:outerShdw blurRad="63500" dist="63500" dir="2700000" algn="tl" rotWithShape="0">
                  <a:srgbClr val="000000"/>
                </a:outerShdw>
              </a:effectLst>
              <a:cs typeface="28 Days Late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70815" y="5786100"/>
            <a:ext cx="1101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 smtClean="0"/>
              <a:t>1 of 4 </a:t>
            </a:r>
            <a:endParaRPr lang="en-GB" sz="2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48680"/>
            <a:ext cx="86409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sz="4000" b="1" dirty="0" smtClean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God</a:t>
            </a:r>
            <a:r>
              <a:rPr sz="4000" b="1" dirty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, our maker, doth provide</a:t>
            </a:r>
          </a:p>
          <a:p>
            <a:pPr algn="ctr" defTabSz="914400"/>
            <a:r>
              <a:rPr sz="4000" b="1" dirty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For our wants to be supplied;</a:t>
            </a:r>
          </a:p>
          <a:p>
            <a:pPr algn="ctr" defTabSz="914400"/>
            <a:r>
              <a:rPr sz="4000" b="1" dirty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Come to God’s own temple, come,</a:t>
            </a:r>
          </a:p>
          <a:p>
            <a:pPr algn="ctr" defTabSz="914400"/>
            <a:r>
              <a:rPr sz="4000" b="1" dirty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Raise the song of harvest home.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70815" y="5786100"/>
            <a:ext cx="1101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 smtClean="0"/>
              <a:t>1 of 4 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4215673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48680"/>
            <a:ext cx="86409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914400">
              <a:defRPr sz="4000" b="1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defRPr>
            </a:lvl1pPr>
          </a:lstStyle>
          <a:p>
            <a:r>
              <a:rPr dirty="0" smtClean="0"/>
              <a:t>All </a:t>
            </a:r>
            <a:r>
              <a:rPr dirty="0"/>
              <a:t>the world is God’s own field,</a:t>
            </a:r>
          </a:p>
          <a:p>
            <a:r>
              <a:rPr dirty="0"/>
              <a:t>Fruit unto his praise to yield;</a:t>
            </a:r>
          </a:p>
          <a:p>
            <a:r>
              <a:rPr dirty="0"/>
              <a:t>Wheat and tares together sown,</a:t>
            </a:r>
          </a:p>
          <a:p>
            <a:r>
              <a:rPr dirty="0"/>
              <a:t>Unto joy or sorrow grown</a:t>
            </a:r>
            <a:r>
              <a:rPr dirty="0" smtClean="0"/>
              <a:t>;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7070815" y="5786100"/>
            <a:ext cx="1101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 smtClean="0"/>
              <a:t>2 of 4 </a:t>
            </a:r>
            <a:endParaRPr lang="en-GB" sz="28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48680"/>
            <a:ext cx="86409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914400">
              <a:defRPr sz="4000" b="1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defRPr>
            </a:lvl1pPr>
          </a:lstStyle>
          <a:p>
            <a:r>
              <a:rPr dirty="0" smtClean="0"/>
              <a:t>First </a:t>
            </a:r>
            <a:r>
              <a:rPr dirty="0"/>
              <a:t>the blade and then the ear,</a:t>
            </a:r>
          </a:p>
          <a:p>
            <a:r>
              <a:rPr dirty="0"/>
              <a:t>Then the full corn shall appear;</a:t>
            </a:r>
          </a:p>
          <a:p>
            <a:r>
              <a:rPr dirty="0"/>
              <a:t>Lord of harvest, grant that we</a:t>
            </a:r>
          </a:p>
          <a:p>
            <a:r>
              <a:rPr dirty="0"/>
              <a:t>Wholesome grain and pure may be!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70815" y="5786100"/>
            <a:ext cx="1101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 smtClean="0"/>
              <a:t>2 of 4 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279249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48680"/>
            <a:ext cx="87129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914400">
              <a:defRPr sz="4000" b="1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defRPr>
            </a:lvl1pPr>
          </a:lstStyle>
          <a:p>
            <a:r>
              <a:rPr dirty="0" smtClean="0"/>
              <a:t>For </a:t>
            </a:r>
            <a:r>
              <a:rPr dirty="0"/>
              <a:t>the Lord our God shall come,</a:t>
            </a:r>
          </a:p>
          <a:p>
            <a:r>
              <a:rPr dirty="0"/>
              <a:t>And shall take his harvest home;</a:t>
            </a:r>
          </a:p>
          <a:p>
            <a:r>
              <a:rPr dirty="0"/>
              <a:t>From his field shall in that day</a:t>
            </a:r>
          </a:p>
          <a:p>
            <a:r>
              <a:rPr dirty="0"/>
              <a:t>All offences purge away</a:t>
            </a:r>
            <a:r>
              <a:rPr dirty="0" smtClean="0"/>
              <a:t>,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7070815" y="5786100"/>
            <a:ext cx="1101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 smtClean="0"/>
              <a:t>3 of 4 </a:t>
            </a:r>
            <a:endParaRPr lang="en-GB" sz="28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48680"/>
            <a:ext cx="87129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914400">
              <a:defRPr sz="4000" b="1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defRPr>
            </a:lvl1pPr>
          </a:lstStyle>
          <a:p>
            <a:r>
              <a:rPr dirty="0" smtClean="0"/>
              <a:t>Give </a:t>
            </a:r>
            <a:r>
              <a:rPr dirty="0"/>
              <a:t>his angels charge at last</a:t>
            </a:r>
          </a:p>
          <a:p>
            <a:r>
              <a:rPr dirty="0"/>
              <a:t>In the fire the tares to cast,</a:t>
            </a:r>
          </a:p>
          <a:p>
            <a:r>
              <a:rPr dirty="0"/>
              <a:t>But the fruitful ears to store</a:t>
            </a:r>
          </a:p>
          <a:p>
            <a:r>
              <a:rPr dirty="0"/>
              <a:t>In his garner evermore.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70815" y="5786100"/>
            <a:ext cx="1101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 smtClean="0"/>
              <a:t>3 of 4 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1250845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48680"/>
            <a:ext cx="86409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914400">
              <a:defRPr sz="4000" b="1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defRPr>
            </a:lvl1pPr>
          </a:lstStyle>
          <a:p>
            <a:r>
              <a:rPr dirty="0" smtClean="0"/>
              <a:t>Even </a:t>
            </a:r>
            <a:r>
              <a:rPr dirty="0"/>
              <a:t>so, Lord, quickly come,</a:t>
            </a:r>
          </a:p>
          <a:p>
            <a:r>
              <a:rPr dirty="0"/>
              <a:t>Bring thy final harvest home;</a:t>
            </a:r>
          </a:p>
          <a:p>
            <a:r>
              <a:rPr dirty="0"/>
              <a:t>Gather thou thy people in,</a:t>
            </a:r>
          </a:p>
          <a:p>
            <a:r>
              <a:rPr dirty="0"/>
              <a:t>Free from sorrow, free from sin</a:t>
            </a:r>
            <a:r>
              <a:rPr dirty="0" smtClean="0"/>
              <a:t>;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7070815" y="5786100"/>
            <a:ext cx="1101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 smtClean="0"/>
              <a:t>4 of 4 </a:t>
            </a:r>
            <a:endParaRPr lang="en-GB" sz="28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48680"/>
            <a:ext cx="86409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914400">
              <a:defRPr sz="4000" b="1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defRPr>
            </a:lvl1pPr>
          </a:lstStyle>
          <a:p>
            <a:r>
              <a:rPr dirty="0" smtClean="0"/>
              <a:t>There</a:t>
            </a:r>
            <a:r>
              <a:rPr dirty="0"/>
              <a:t>, for ever purified,</a:t>
            </a:r>
          </a:p>
          <a:p>
            <a:r>
              <a:rPr dirty="0"/>
              <a:t>In thy garner to abide;</a:t>
            </a:r>
          </a:p>
          <a:p>
            <a:r>
              <a:rPr dirty="0"/>
              <a:t>Come, with all thine angels, come,</a:t>
            </a:r>
          </a:p>
          <a:p>
            <a:r>
              <a:rPr dirty="0"/>
              <a:t>Raise the glorious harvest home!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70815" y="5786100"/>
            <a:ext cx="1101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 smtClean="0"/>
              <a:t>4 of 4 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1635196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685800"/>
            <a:ext cx="86409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914400">
              <a:defRPr sz="4000" b="1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defRPr>
            </a:lvl1pPr>
          </a:lstStyle>
          <a:p>
            <a:r>
              <a:rPr dirty="0"/>
              <a:t>Henry Alford (1810-1871</a:t>
            </a:r>
            <a:r>
              <a:rPr dirty="0" smtClean="0"/>
              <a:t>)</a:t>
            </a:r>
            <a:endParaRPr lang="en-GB" dirty="0" smtClean="0"/>
          </a:p>
          <a:p>
            <a:endParaRPr dirty="0"/>
          </a:p>
          <a:p>
            <a:r>
              <a:rPr dirty="0"/>
              <a:t>Created with </a:t>
            </a:r>
            <a:endParaRPr lang="en-GB" dirty="0" smtClean="0"/>
          </a:p>
          <a:p>
            <a:r>
              <a:rPr dirty="0" smtClean="0"/>
              <a:t>The</a:t>
            </a:r>
            <a:r>
              <a:rPr lang="en-GB" dirty="0" smtClean="0"/>
              <a:t> </a:t>
            </a:r>
            <a:r>
              <a:rPr dirty="0" smtClean="0"/>
              <a:t>Song </a:t>
            </a:r>
            <a:r>
              <a:rPr dirty="0"/>
              <a:t>Book of The Salvation Army</a:t>
            </a:r>
          </a:p>
          <a:p>
            <a:r>
              <a:rPr dirty="0"/>
              <a:t>Song Number 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FFFF00"/>
      </a:dk1>
      <a:lt1>
        <a:sysClr val="window" lastClr="FFFFFF"/>
      </a:lt1>
      <a:dk2>
        <a:srgbClr val="1F497D"/>
      </a:dk2>
      <a:lt2>
        <a:srgbClr val="000066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259</Words>
  <Application>Microsoft Office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Kenneth Guest</cp:lastModifiedBy>
  <cp:revision>13</cp:revision>
  <dcterms:created xsi:type="dcterms:W3CDTF">2013-10-16T18:20:02Z</dcterms:created>
  <dcterms:modified xsi:type="dcterms:W3CDTF">2017-09-02T16:29:44Z</dcterms:modified>
  <cp:category/>
  <cp:contentStatus/>
</cp:coreProperties>
</file>