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65" r:id="rId5"/>
    <p:sldId id="259" r:id="rId6"/>
    <p:sldId id="266" r:id="rId7"/>
    <p:sldId id="261" r:id="rId8"/>
    <p:sldId id="267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76" d="100"/>
          <a:sy n="76" d="100"/>
        </p:scale>
        <p:origin x="-12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098BE-B9E8-4F5D-830B-C22A6EB92DD5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8DCEF-8B48-4EC1-A2AC-FA7E12F6E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256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34888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A mighty fortress is our God,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A bulwark never failing;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Our helper he, amid the flood,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Of mortal ills prevailing</a:t>
            </a:r>
            <a:r>
              <a:rPr sz="4000" b="1" dirty="0" smtClean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.</a:t>
            </a:r>
            <a:endParaRPr sz="4000" b="1" dirty="0">
              <a:effectLst>
                <a:outerShdw blurRad="63500" dist="63500" dir="2700000" algn="tl" rotWithShape="0">
                  <a:srgbClr val="000000"/>
                </a:outerShdw>
              </a:effectLst>
              <a:cs typeface="28 Days Lat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52569" y="5805264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1 of </a:t>
            </a:r>
            <a:r>
              <a:rPr lang="en-GB" sz="2800" b="1" dirty="0" smtClean="0"/>
              <a:t>4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34888"/>
            <a:ext cx="86409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sz="4000" b="1" dirty="0" smtClean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For </a:t>
            </a:r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still our ancient foe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Doth seek to work us woe;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His craft and power are great,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And, armed with cruel hate,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On earth is not his equal.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52569" y="5786100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1 of </a:t>
            </a:r>
            <a:r>
              <a:rPr lang="en-GB" sz="2800" b="1" dirty="0" smtClean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563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93504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sz="4000" b="1" dirty="0" smtClean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Did </a:t>
            </a:r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we in our own strength confide,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Our </a:t>
            </a:r>
            <a:r>
              <a:rPr sz="4000" b="1" dirty="0" smtClean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striving </a:t>
            </a:r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would be losing;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Were not the right man on our side,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The man of God’s own choosing</a:t>
            </a:r>
            <a:r>
              <a:rPr sz="4000" b="1" dirty="0" smtClean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.</a:t>
            </a:r>
            <a:endParaRPr sz="4000" b="1" dirty="0">
              <a:effectLst>
                <a:outerShdw blurRad="63500" dist="63500" dir="2700000" algn="tl" rotWithShape="0">
                  <a:srgbClr val="000000"/>
                </a:outerShdw>
              </a:effectLst>
              <a:cs typeface="28 Days Lat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52569" y="5786100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2</a:t>
            </a:r>
            <a:r>
              <a:rPr lang="en-GB" sz="2800" b="1" dirty="0" smtClean="0"/>
              <a:t> of </a:t>
            </a:r>
            <a:r>
              <a:rPr lang="en-GB" sz="2800" b="1" dirty="0" smtClean="0"/>
              <a:t>4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93504"/>
            <a:ext cx="86409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sz="4000" b="1" dirty="0" err="1" smtClean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Dost</a:t>
            </a:r>
            <a:r>
              <a:rPr sz="4000" b="1" dirty="0" smtClean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 </a:t>
            </a:r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ask who that may be?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Christ Jesus, it is he;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Lord </a:t>
            </a:r>
            <a:r>
              <a:rPr sz="4000" b="1" dirty="0" err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Sabaoth</a:t>
            </a:r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 his name</a:t>
            </a:r>
            <a:r>
              <a:rPr sz="4000" b="1" dirty="0" smtClean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,</a:t>
            </a:r>
            <a:endParaRPr lang="en-GB" sz="4000" b="1" dirty="0" smtClean="0">
              <a:effectLst>
                <a:outerShdw blurRad="63500" dist="63500" dir="2700000" algn="tl" rotWithShape="0">
                  <a:srgbClr val="000000"/>
                </a:outerShdw>
              </a:effectLst>
              <a:cs typeface="28 Days Later"/>
            </a:endParaRPr>
          </a:p>
          <a:p>
            <a:pPr algn="ctr" defTabSz="914400"/>
            <a:r>
              <a:rPr lang="en-GB"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From age to age the same,</a:t>
            </a:r>
          </a:p>
          <a:p>
            <a:pPr algn="ctr" defTabSz="914400"/>
            <a:r>
              <a:rPr lang="en-GB"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And he must win the battle</a:t>
            </a:r>
            <a:r>
              <a:rPr lang="en-GB" sz="4000" b="1" dirty="0" smtClean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.</a:t>
            </a:r>
            <a:endParaRPr lang="en-GB" sz="4000" b="1" dirty="0">
              <a:effectLst>
                <a:outerShdw blurRad="63500" dist="63500" dir="2700000" algn="tl" rotWithShape="0">
                  <a:srgbClr val="000000"/>
                </a:outerShdw>
              </a:effectLst>
              <a:cs typeface="28 Days Lat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64288" y="5805264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2</a:t>
            </a:r>
            <a:r>
              <a:rPr lang="en-GB" sz="2800" b="1" dirty="0" smtClean="0"/>
              <a:t> of </a:t>
            </a:r>
            <a:r>
              <a:rPr lang="en-GB" sz="2800" b="1" dirty="0" smtClean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9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64096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sz="3700" b="1" dirty="0" smtClean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And </a:t>
            </a:r>
            <a:r>
              <a:rPr sz="37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though this world, with demons filled,</a:t>
            </a:r>
          </a:p>
          <a:p>
            <a:pPr algn="ctr" defTabSz="914400"/>
            <a:r>
              <a:rPr sz="37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Should threaten to undo us;</a:t>
            </a:r>
          </a:p>
          <a:p>
            <a:pPr algn="ctr" defTabSz="914400"/>
            <a:r>
              <a:rPr sz="37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We will not fear, for God hath willed</a:t>
            </a:r>
          </a:p>
          <a:p>
            <a:pPr algn="ctr" defTabSz="914400"/>
            <a:r>
              <a:rPr sz="37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His truth to triumph through us</a:t>
            </a:r>
            <a:r>
              <a:rPr sz="3700" b="1" dirty="0" smtClean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.</a:t>
            </a:r>
            <a:endParaRPr sz="3700" b="1" dirty="0">
              <a:effectLst>
                <a:outerShdw blurRad="63500" dist="63500" dir="2700000" algn="tl" rotWithShape="0">
                  <a:srgbClr val="000000"/>
                </a:outerShdw>
              </a:effectLst>
              <a:cs typeface="28 Days Lat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52569" y="5786100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3</a:t>
            </a:r>
            <a:r>
              <a:rPr lang="en-GB" sz="2800" b="1" dirty="0" smtClean="0"/>
              <a:t> of </a:t>
            </a:r>
            <a:r>
              <a:rPr lang="en-GB" sz="2800" b="1" dirty="0" smtClean="0"/>
              <a:t>4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64096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sz="3700" b="1" dirty="0" smtClean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The </a:t>
            </a:r>
            <a:r>
              <a:rPr sz="37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Prince of Darkness grim,</a:t>
            </a:r>
          </a:p>
          <a:p>
            <a:pPr algn="ctr" defTabSz="914400"/>
            <a:r>
              <a:rPr sz="37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We tremble not for him,</a:t>
            </a:r>
          </a:p>
          <a:p>
            <a:pPr algn="ctr" defTabSz="914400"/>
            <a:r>
              <a:rPr sz="37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His rage we can endure</a:t>
            </a:r>
            <a:r>
              <a:rPr sz="3700" b="1" dirty="0" smtClean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,</a:t>
            </a:r>
            <a:endParaRPr lang="en-GB" sz="3700" b="1" dirty="0" smtClean="0">
              <a:effectLst>
                <a:outerShdw blurRad="63500" dist="63500" dir="2700000" algn="tl" rotWithShape="0">
                  <a:srgbClr val="000000"/>
                </a:outerShdw>
              </a:effectLst>
              <a:cs typeface="28 Days Later"/>
            </a:endParaRPr>
          </a:p>
          <a:p>
            <a:pPr algn="ctr" defTabSz="914400"/>
            <a:r>
              <a:rPr lang="en-GB" sz="37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For lo! his doom is sure,</a:t>
            </a:r>
          </a:p>
          <a:p>
            <a:pPr algn="ctr" defTabSz="914400"/>
            <a:r>
              <a:rPr lang="en-GB" sz="37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One little word shall fell him</a:t>
            </a:r>
            <a:r>
              <a:rPr lang="en-GB" sz="3700" b="1" dirty="0" smtClean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.</a:t>
            </a:r>
            <a:endParaRPr sz="3700" b="1" dirty="0">
              <a:effectLst>
                <a:outerShdw blurRad="63500" dist="63500" dir="2700000" algn="tl" rotWithShape="0">
                  <a:srgbClr val="000000"/>
                </a:outerShdw>
              </a:effectLst>
              <a:cs typeface="28 Days Lat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64288" y="5786100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3</a:t>
            </a:r>
            <a:r>
              <a:rPr lang="en-GB" sz="2800" b="1" dirty="0" smtClean="0"/>
              <a:t> of </a:t>
            </a:r>
            <a:r>
              <a:rPr lang="en-GB" sz="2800" b="1" dirty="0" smtClean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719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60985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sz="4000" b="1" dirty="0" smtClean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That </a:t>
            </a:r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word above all earthly powers,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No thanks to them </a:t>
            </a:r>
            <a:r>
              <a:rPr sz="4000" b="1" dirty="0" err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abideth</a:t>
            </a:r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;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The Spirit and the gifts are ours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Through him who with us </a:t>
            </a:r>
            <a:r>
              <a:rPr sz="4000" b="1" dirty="0" err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sideth</a:t>
            </a:r>
            <a:r>
              <a:rPr sz="4000" b="1" dirty="0" smtClean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.</a:t>
            </a:r>
            <a:endParaRPr sz="4000" b="1" dirty="0">
              <a:effectLst>
                <a:outerShdw blurRad="63500" dist="63500" dir="2700000" algn="tl" rotWithShape="0">
                  <a:srgbClr val="000000"/>
                </a:outerShdw>
              </a:effectLst>
              <a:cs typeface="28 Days Lat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64288" y="5786100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4 of </a:t>
            </a:r>
            <a:r>
              <a:rPr lang="en-GB" sz="2800" b="1" dirty="0" smtClean="0"/>
              <a:t>4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60985"/>
            <a:ext cx="86409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sz="4000" b="1" dirty="0" smtClean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Let </a:t>
            </a:r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goods and kindred go,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This mortal life also;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The body they may kill;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God’s truth </a:t>
            </a:r>
            <a:r>
              <a:rPr sz="4000" b="1" dirty="0" err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abideth</a:t>
            </a:r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 still</a:t>
            </a:r>
            <a:r>
              <a:rPr sz="4000" b="1" dirty="0" smtClean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,</a:t>
            </a:r>
            <a:endParaRPr lang="en-GB" sz="4000" b="1" dirty="0" smtClean="0">
              <a:effectLst>
                <a:outerShdw blurRad="63500" dist="63500" dir="2700000" algn="tl" rotWithShape="0">
                  <a:srgbClr val="000000"/>
                </a:outerShdw>
              </a:effectLst>
              <a:cs typeface="28 Days Later"/>
            </a:endParaRPr>
          </a:p>
          <a:p>
            <a:pPr algn="ctr" defTabSz="914400"/>
            <a:r>
              <a:rPr lang="en-GB"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His Kingdom is for ever</a:t>
            </a:r>
            <a:r>
              <a:rPr lang="en-GB" sz="4000" b="1" dirty="0" smtClean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.</a:t>
            </a:r>
            <a:endParaRPr lang="en-GB" sz="4000" b="1" dirty="0">
              <a:effectLst>
                <a:outerShdw blurRad="63500" dist="63500" dir="2700000" algn="tl" rotWithShape="0">
                  <a:srgbClr val="000000"/>
                </a:outerShdw>
              </a:effectLst>
              <a:cs typeface="28 Days Lat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64288" y="5786100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4 of </a:t>
            </a:r>
            <a:r>
              <a:rPr lang="en-GB" sz="2800" b="1" dirty="0" smtClean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45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/>
              <a:t>Martin Luther (1483-1546), </a:t>
            </a:r>
            <a:endParaRPr lang="en-GB" dirty="0" smtClean="0"/>
          </a:p>
          <a:p>
            <a:r>
              <a:rPr lang="en-GB" dirty="0"/>
              <a:t>T</a:t>
            </a:r>
            <a:r>
              <a:rPr dirty="0" err="1" smtClean="0"/>
              <a:t>rs</a:t>
            </a:r>
            <a:r>
              <a:rPr dirty="0" smtClean="0"/>
              <a:t> </a:t>
            </a:r>
            <a:r>
              <a:rPr dirty="0"/>
              <a:t>Frederic Henry Hedge (1805-1890)</a:t>
            </a:r>
            <a:endParaRPr lang="en-GB" dirty="0"/>
          </a:p>
          <a:p>
            <a:endParaRPr lang="en-GB" dirty="0"/>
          </a:p>
          <a:p>
            <a:r>
              <a:rPr lang="en-GB" dirty="0"/>
              <a:t>Created with </a:t>
            </a:r>
            <a:endParaRPr lang="en-GB" dirty="0" smtClean="0"/>
          </a:p>
          <a:p>
            <a:r>
              <a:rPr lang="en-GB" dirty="0" smtClean="0"/>
              <a:t>The Song </a:t>
            </a:r>
            <a:r>
              <a:rPr lang="en-GB" dirty="0"/>
              <a:t>Book of The Salvation Army</a:t>
            </a:r>
          </a:p>
          <a:p>
            <a:r>
              <a:rPr lang="en-GB" dirty="0"/>
              <a:t>Song Number </a:t>
            </a:r>
            <a:r>
              <a:rPr lang="en-GB" dirty="0" smtClean="0"/>
              <a:t>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00"/>
      </a:dk1>
      <a:lt1>
        <a:sysClr val="window" lastClr="FFFFFF"/>
      </a:lt1>
      <a:dk2>
        <a:srgbClr val="1F497D"/>
      </a:dk2>
      <a:lt2>
        <a:srgbClr val="000066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289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Guest</dc:creator>
  <cp:lastModifiedBy>Kenneth Guest</cp:lastModifiedBy>
  <cp:revision>19</cp:revision>
  <dcterms:created xsi:type="dcterms:W3CDTF">2013-10-16T18:20:02Z</dcterms:created>
  <dcterms:modified xsi:type="dcterms:W3CDTF">2017-09-02T15:59:55Z</dcterms:modified>
  <cp:contentStatus/>
</cp:coreProperties>
</file>