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All creatures of our God and King,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Lift up your voice and with us sing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Alleluia, alleluia!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Thou burning sun with golden beam,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Thou silver moon with softer gleam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:</a:t>
            </a:r>
            <a:endParaRPr lang="en-GB" sz="4000" b="1" dirty="0" smtClean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  <a:p>
            <a:pPr algn="ctr" defTabSz="914400"/>
            <a:endParaRPr lang="en-GB" sz="4000" b="1" dirty="0" smtClean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  <a:p>
            <a:pPr algn="l" defTabSz="914400"/>
            <a:endParaRPr sz="4000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1692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1 of </a:t>
            </a:r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5</a:t>
            </a:r>
            <a:endParaRPr lang="en-GB" sz="28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 </a:t>
            </a:r>
            <a:r>
              <a:rPr lang="en-GB"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praise him, O praise him,</a:t>
            </a:r>
          </a:p>
          <a:p>
            <a:pPr algn="ctr" defTabSz="914400"/>
            <a:r>
              <a:rPr lang="en-GB"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Alleluia, alleluia, alleluia!</a:t>
            </a:r>
          </a:p>
          <a:p>
            <a:pPr algn="l" defTabSz="914400"/>
            <a:endParaRPr sz="4000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Chorus</a:t>
            </a:r>
            <a:endParaRPr lang="en-GB" sz="28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</p:spTree>
    <p:extLst>
      <p:ext uri="{BB962C8B-B14F-4D97-AF65-F5344CB8AC3E}">
        <p14:creationId xmlns:p14="http://schemas.microsoft.com/office/powerpoint/2010/main" val="77754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Francis of Assisi (1182-1226), </a:t>
            </a:r>
            <a:endParaRPr lang="en-GB" dirty="0"/>
          </a:p>
          <a:p>
            <a:r>
              <a:rPr dirty="0" err="1" smtClean="0"/>
              <a:t>trs</a:t>
            </a:r>
            <a:r>
              <a:rPr dirty="0" smtClean="0"/>
              <a:t> </a:t>
            </a:r>
            <a:r>
              <a:rPr dirty="0"/>
              <a:t>William Henry Draper </a:t>
            </a:r>
            <a:r>
              <a:rPr dirty="0" smtClean="0"/>
              <a:t>(</a:t>
            </a:r>
            <a:r>
              <a:rPr dirty="0"/>
              <a:t>1855-1933</a:t>
            </a:r>
            <a:r>
              <a:rPr dirty="0" smtClean="0"/>
              <a:t>)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Created with </a:t>
            </a:r>
            <a:endParaRPr lang="en-GB" dirty="0" smtClean="0"/>
          </a:p>
          <a:p>
            <a:r>
              <a:rPr lang="en-GB" dirty="0" smtClean="0"/>
              <a:t>The Song </a:t>
            </a:r>
            <a:r>
              <a:rPr lang="en-GB" dirty="0"/>
              <a:t>Book of The Salvation Army</a:t>
            </a:r>
          </a:p>
          <a:p>
            <a:r>
              <a:rPr lang="en-GB" dirty="0"/>
              <a:t>Song Number 2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 </a:t>
            </a:r>
            <a:r>
              <a:rPr lang="en-GB"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praise him, O praise him,</a:t>
            </a:r>
          </a:p>
          <a:p>
            <a:pPr algn="ctr" defTabSz="914400"/>
            <a:r>
              <a:rPr lang="en-GB"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Alleluia, alleluia, alleluia!</a:t>
            </a:r>
          </a:p>
          <a:p>
            <a:pPr algn="l" defTabSz="914400"/>
            <a:endParaRPr sz="4000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8264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Chorus</a:t>
            </a:r>
            <a:endParaRPr lang="en-GB" sz="28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</p:spTree>
    <p:extLst>
      <p:ext uri="{BB962C8B-B14F-4D97-AF65-F5344CB8AC3E}">
        <p14:creationId xmlns:p14="http://schemas.microsoft.com/office/powerpoint/2010/main" val="60049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Thou </a:t>
            </a:r>
            <a:r>
              <a:rPr dirty="0"/>
              <a:t>rushing wind that art so strong,</a:t>
            </a:r>
          </a:p>
          <a:p>
            <a:r>
              <a:rPr dirty="0"/>
              <a:t>Ye clouds that sail in heaven along,</a:t>
            </a:r>
          </a:p>
          <a:p>
            <a:r>
              <a:rPr dirty="0"/>
              <a:t>O praise him, alleluia!</a:t>
            </a:r>
          </a:p>
          <a:p>
            <a:r>
              <a:rPr dirty="0"/>
              <a:t>Thou rising morn, in praise rejoice,</a:t>
            </a:r>
          </a:p>
          <a:p>
            <a:r>
              <a:rPr dirty="0"/>
              <a:t>Ye lights of evening, find a voice</a:t>
            </a:r>
            <a:r>
              <a:rPr dirty="0" smtClean="0"/>
              <a:t>:</a:t>
            </a: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070816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2 of 5 </a:t>
            </a:r>
            <a:endParaRPr lang="en-GB" sz="28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lang="en-GB" dirty="0" smtClean="0"/>
              <a:t>O </a:t>
            </a:r>
            <a:r>
              <a:rPr lang="en-GB" dirty="0"/>
              <a:t>praise him, O praise him,</a:t>
            </a:r>
          </a:p>
          <a:p>
            <a:r>
              <a:rPr lang="en-GB" dirty="0"/>
              <a:t>Alleluia, alleluia, alleluia!</a:t>
            </a:r>
          </a:p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948264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Chorus</a:t>
            </a:r>
            <a:endParaRPr lang="en-GB" sz="28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</p:spTree>
    <p:extLst>
      <p:ext uri="{BB962C8B-B14F-4D97-AF65-F5344CB8AC3E}">
        <p14:creationId xmlns:p14="http://schemas.microsoft.com/office/powerpoint/2010/main" val="406230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Thou 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flowing water, pure and clear,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Make music for thy Lord to hear,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Alleluia, alleluia!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Thou fire so masterful and bright,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That </a:t>
            </a:r>
            <a:r>
              <a:rPr sz="4000" b="1" dirty="0" err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givest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 man both warmth and light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:</a:t>
            </a:r>
            <a:endParaRPr lang="en-GB" sz="4000" b="1" dirty="0" smtClean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0816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3 of 5 </a:t>
            </a:r>
            <a:endParaRPr lang="en-GB" sz="28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 </a:t>
            </a:r>
            <a:r>
              <a:rPr lang="en-GB"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praise him, O praise him,</a:t>
            </a:r>
          </a:p>
          <a:p>
            <a:pPr algn="ctr" defTabSz="914400"/>
            <a:r>
              <a:rPr lang="en-GB"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Alleluia, alleluia, alleluia!</a:t>
            </a:r>
          </a:p>
          <a:p>
            <a:pPr algn="l" defTabSz="914400"/>
            <a:endParaRPr sz="4000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Chorus</a:t>
            </a:r>
            <a:endParaRPr lang="en-GB" sz="28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</p:spTree>
    <p:extLst>
      <p:ext uri="{BB962C8B-B14F-4D97-AF65-F5344CB8AC3E}">
        <p14:creationId xmlns:p14="http://schemas.microsoft.com/office/powerpoint/2010/main" val="25832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Dear 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mother earth, who day by day</a:t>
            </a:r>
          </a:p>
          <a:p>
            <a:pPr algn="ctr" defTabSz="914400"/>
            <a:r>
              <a:rPr sz="4000" b="1" dirty="0" err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Unfoldest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 blessings on our way,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 praise him, alleluia!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The flowers and fruits that in thee grow,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Let them his glory also show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:</a:t>
            </a:r>
            <a:endParaRPr lang="en-GB" sz="4000" b="1" dirty="0" smtClean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0816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4 of 5 </a:t>
            </a:r>
            <a:endParaRPr lang="en-GB" sz="28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 </a:t>
            </a:r>
            <a:r>
              <a:rPr lang="en-GB"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praise him, O praise him,</a:t>
            </a:r>
          </a:p>
          <a:p>
            <a:pPr algn="ctr" defTabSz="914400"/>
            <a:r>
              <a:rPr lang="en-GB"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Alleluia, alleluia, alleluia!</a:t>
            </a:r>
          </a:p>
          <a:p>
            <a:pPr algn="l" defTabSz="914400"/>
            <a:endParaRPr sz="4000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9902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Chorus</a:t>
            </a:r>
            <a:endParaRPr lang="en-GB" sz="28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</p:spTree>
    <p:extLst>
      <p:ext uri="{BB962C8B-B14F-4D97-AF65-F5344CB8AC3E}">
        <p14:creationId xmlns:p14="http://schemas.microsoft.com/office/powerpoint/2010/main" val="15392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Let 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all things their Creator bless,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And worship him in humbleness,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 praise him, alleluia!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Praise, praise the Father, praise the Son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,</a:t>
            </a:r>
            <a:endParaRPr lang="en-GB" sz="4000" b="1" dirty="0" smtClean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  <a:p>
            <a:pPr algn="ctr" defTabSz="914400"/>
            <a:r>
              <a:rPr lang="en-GB"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And praise the Spirit, Three in One:</a:t>
            </a:r>
            <a:r>
              <a:rPr lang="en-GB"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6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28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5 of 5 </a:t>
            </a:r>
            <a:endParaRPr lang="en-GB" sz="28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 defTabSz="914400">
          <a:defRPr sz="4000" b="1" dirty="0">
            <a:effectLst>
              <a:outerShdw blurRad="63500" dist="63500" dir="2700000" algn="tl" rotWithShape="0">
                <a:srgbClr val="000000"/>
              </a:outerShdw>
            </a:effectLst>
            <a:cs typeface="28 Days Later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297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Kenneth Guest</cp:lastModifiedBy>
  <cp:revision>19</cp:revision>
  <dcterms:created xsi:type="dcterms:W3CDTF">2013-10-16T18:20:02Z</dcterms:created>
  <dcterms:modified xsi:type="dcterms:W3CDTF">2017-09-02T16:13:11Z</dcterms:modified>
  <cp:category/>
  <cp:contentStatus/>
</cp:coreProperties>
</file>