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  <p:sldMasterId id="2147483696" r:id="rId5"/>
  </p:sldMasterIdLst>
  <p:sldIdLst>
    <p:sldId id="256" r:id="rId6"/>
    <p:sldId id="257" r:id="rId7"/>
    <p:sldId id="258" r:id="rId8"/>
    <p:sldId id="263" r:id="rId9"/>
    <p:sldId id="259" r:id="rId10"/>
    <p:sldId id="264" r:id="rId11"/>
    <p:sldId id="260" r:id="rId12"/>
    <p:sldId id="265" r:id="rId13"/>
    <p:sldId id="261" r:id="rId14"/>
    <p:sldId id="266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>
      <p:cViewPr>
        <p:scale>
          <a:sx n="76" d="100"/>
          <a:sy n="76" d="100"/>
        </p:scale>
        <p:origin x="-1206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42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88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927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203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257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88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199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139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059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5725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301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4209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884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927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203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257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880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199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1394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05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5725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301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420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884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927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203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25706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8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1999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1394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05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5725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301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64209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848884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19275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412031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0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278806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11999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531394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389059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35725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0893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/>
              <a:pPr/>
              <a:t>9/2/2017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CFABF6-2BC9-8D44-B661-CDBD81D2224A}" type="datetimeFigureOut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9/2/2017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B9FF3-05E3-2D48-836B-081FBEC7C4AE}" type="slidenum">
              <a:rPr lang="en-US" smtClean="0">
                <a:solidFill>
                  <a:srgbClr val="FFFF00">
                    <a:tint val="75000"/>
                  </a:srgbClr>
                </a:solidFill>
              </a:rPr>
              <a:pPr/>
              <a:t>‹#›</a:t>
            </a:fld>
            <a:endParaRPr lang="en-US">
              <a:solidFill>
                <a:srgbClr val="FFFF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637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Be not dismayed whate’er betide,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 will take care of you!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Beneath his wings of love abide,</a:t>
            </a:r>
          </a:p>
          <a:p>
            <a:pPr algn="ctr" defTabSz="914400"/>
            <a:r>
              <a:rPr sz="4000" b="1" dirty="0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rPr>
              <a:t>God will take care of you!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070816" y="573325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1 of 5 </a:t>
            </a:r>
            <a:endParaRPr lang="en-GB" sz="28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God will take care of you,</a:t>
            </a:r>
          </a:p>
          <a:p>
            <a:r>
              <a:rPr dirty="0">
                <a:solidFill>
                  <a:srgbClr val="FFFF00"/>
                </a:solidFill>
              </a:rPr>
              <a:t>Through every day o’er all the way;</a:t>
            </a:r>
          </a:p>
          <a:p>
            <a:r>
              <a:rPr dirty="0">
                <a:solidFill>
                  <a:srgbClr val="FFFF00"/>
                </a:solidFill>
              </a:rPr>
              <a:t>He will take care of you;</a:t>
            </a:r>
          </a:p>
          <a:p>
            <a:r>
              <a:rPr dirty="0">
                <a:solidFill>
                  <a:srgbClr val="FFFF00"/>
                </a:solidFill>
              </a:rPr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err="1"/>
              <a:t>Civilla</a:t>
            </a:r>
            <a:r>
              <a:rPr dirty="0"/>
              <a:t> </a:t>
            </a:r>
            <a:r>
              <a:rPr dirty="0" err="1"/>
              <a:t>Durfee</a:t>
            </a:r>
            <a:r>
              <a:rPr dirty="0"/>
              <a:t> Martin (1866-1948)</a:t>
            </a:r>
          </a:p>
          <a:p>
            <a:r>
              <a:rPr dirty="0"/>
              <a:t>© The General of The Salvation Army. 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Used By Permission. </a:t>
            </a:r>
          </a:p>
          <a:p>
            <a:r>
              <a:rPr lang="en-GB" dirty="0"/>
              <a:t>CCL Licence No. 227772</a:t>
            </a:r>
          </a:p>
          <a:p>
            <a:r>
              <a:rPr lang="en-GB" dirty="0"/>
              <a:t>Created with </a:t>
            </a:r>
            <a:endParaRPr lang="en-GB" dirty="0" smtClean="0"/>
          </a:p>
          <a:p>
            <a:r>
              <a:rPr lang="en-GB" dirty="0" smtClean="0"/>
              <a:t>The </a:t>
            </a:r>
            <a:r>
              <a:rPr lang="en-GB" dirty="0"/>
              <a:t>Song Book of The Salvation Army</a:t>
            </a:r>
          </a:p>
          <a:p>
            <a:r>
              <a:rPr lang="en-GB" dirty="0"/>
              <a:t>Song Number </a:t>
            </a:r>
            <a:r>
              <a:rPr lang="en-GB" dirty="0" smtClean="0"/>
              <a:t>5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/>
              <a:t>God will take care of you,</a:t>
            </a:r>
          </a:p>
          <a:p>
            <a:r>
              <a:rPr dirty="0"/>
              <a:t>Through every day o’er all the way;</a:t>
            </a:r>
          </a:p>
          <a:p>
            <a:r>
              <a:rPr dirty="0"/>
              <a:t>He will take care of you;</a:t>
            </a:r>
          </a:p>
          <a:p>
            <a:r>
              <a:rPr dirty="0"/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Chorus</a:t>
            </a:r>
            <a:endParaRPr lang="en-GB" sz="28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Through </a:t>
            </a:r>
            <a:r>
              <a:rPr dirty="0"/>
              <a:t>days of toil when heart doth fail,</a:t>
            </a:r>
          </a:p>
          <a:p>
            <a:r>
              <a:rPr dirty="0"/>
              <a:t>God will take care of you!</a:t>
            </a:r>
          </a:p>
          <a:p>
            <a:r>
              <a:rPr dirty="0"/>
              <a:t>When dangers fierce your path assail,</a:t>
            </a:r>
          </a:p>
          <a:p>
            <a:r>
              <a:rPr dirty="0"/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3325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/>
              <a:t>2 of 5 </a:t>
            </a:r>
            <a:endParaRPr lang="en-GB" sz="28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God will take care of you,</a:t>
            </a:r>
          </a:p>
          <a:p>
            <a:r>
              <a:rPr dirty="0">
                <a:solidFill>
                  <a:srgbClr val="FFFF00"/>
                </a:solidFill>
              </a:rPr>
              <a:t>Through every day o’er all the way;</a:t>
            </a:r>
          </a:p>
          <a:p>
            <a:r>
              <a:rPr dirty="0">
                <a:solidFill>
                  <a:srgbClr val="FFFF00"/>
                </a:solidFill>
              </a:rPr>
              <a:t>He will take care of you;</a:t>
            </a:r>
          </a:p>
          <a:p>
            <a:r>
              <a:rPr dirty="0">
                <a:solidFill>
                  <a:srgbClr val="FFFF00"/>
                </a:solidFill>
              </a:rPr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All </a:t>
            </a:r>
            <a:r>
              <a:rPr dirty="0"/>
              <a:t>you may need he will provide,</a:t>
            </a:r>
          </a:p>
          <a:p>
            <a:r>
              <a:rPr dirty="0"/>
              <a:t>God will take care of you!</a:t>
            </a:r>
          </a:p>
          <a:p>
            <a:r>
              <a:rPr dirty="0"/>
              <a:t>Trust him, and you will be satisfied,</a:t>
            </a:r>
          </a:p>
          <a:p>
            <a:r>
              <a:rPr dirty="0"/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3325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3</a:t>
            </a:r>
            <a:r>
              <a:rPr lang="en-GB" sz="2800" b="1" dirty="0" smtClean="0"/>
              <a:t> of 5 </a:t>
            </a:r>
            <a:endParaRPr lang="en-GB" sz="28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God will take care of you,</a:t>
            </a:r>
          </a:p>
          <a:p>
            <a:r>
              <a:rPr dirty="0">
                <a:solidFill>
                  <a:srgbClr val="FFFF00"/>
                </a:solidFill>
              </a:rPr>
              <a:t>Through every day o’er all the way;</a:t>
            </a:r>
          </a:p>
          <a:p>
            <a:r>
              <a:rPr dirty="0">
                <a:solidFill>
                  <a:srgbClr val="FFFF00"/>
                </a:solidFill>
              </a:rPr>
              <a:t>He will take care of you;</a:t>
            </a:r>
          </a:p>
          <a:p>
            <a:r>
              <a:rPr dirty="0">
                <a:solidFill>
                  <a:srgbClr val="FFFF00"/>
                </a:solidFill>
              </a:rPr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79512" y="548680"/>
            <a:ext cx="87129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Lonely </a:t>
            </a:r>
            <a:r>
              <a:rPr dirty="0"/>
              <a:t>and sad, from friends apart,</a:t>
            </a:r>
          </a:p>
          <a:p>
            <a:r>
              <a:rPr dirty="0"/>
              <a:t>God will take care of you!</a:t>
            </a:r>
          </a:p>
          <a:p>
            <a:r>
              <a:rPr dirty="0"/>
              <a:t>He will give peace to your aching heart,</a:t>
            </a:r>
          </a:p>
          <a:p>
            <a:r>
              <a:rPr dirty="0"/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3325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4</a:t>
            </a:r>
            <a:r>
              <a:rPr lang="en-GB" sz="2800" b="1" dirty="0" smtClean="0"/>
              <a:t> of 5 </a:t>
            </a:r>
            <a:endParaRPr lang="en-GB" sz="2800" b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>
                <a:solidFill>
                  <a:srgbClr val="FFFF00"/>
                </a:solidFill>
              </a:rPr>
              <a:t>God will take care of you,</a:t>
            </a:r>
          </a:p>
          <a:p>
            <a:r>
              <a:rPr dirty="0">
                <a:solidFill>
                  <a:srgbClr val="FFFF00"/>
                </a:solidFill>
              </a:rPr>
              <a:t>Through every day o’er all the way;</a:t>
            </a:r>
          </a:p>
          <a:p>
            <a:r>
              <a:rPr dirty="0">
                <a:solidFill>
                  <a:srgbClr val="FFFF00"/>
                </a:solidFill>
              </a:rPr>
              <a:t>He will take care of you;</a:t>
            </a:r>
          </a:p>
          <a:p>
            <a:r>
              <a:rPr dirty="0">
                <a:solidFill>
                  <a:srgbClr val="FFFF00"/>
                </a:solidFill>
              </a:rPr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09902" y="5786100"/>
            <a:ext cx="1223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 smtClean="0">
                <a:solidFill>
                  <a:srgbClr val="FFFF00"/>
                </a:solidFill>
              </a:rPr>
              <a:t>Chorus</a:t>
            </a:r>
            <a:endParaRPr lang="en-GB" sz="2800" b="1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81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1520" y="548680"/>
            <a:ext cx="864096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 defTabSz="914400">
              <a:defRPr sz="4000" b="1">
                <a:effectLst>
                  <a:outerShdw blurRad="63500" dist="63500" dir="2700000" algn="tl" rotWithShape="0">
                    <a:srgbClr val="000000"/>
                  </a:outerShdw>
                </a:effectLst>
                <a:cs typeface="28 Days Later"/>
              </a:defRPr>
            </a:lvl1pPr>
          </a:lstStyle>
          <a:p>
            <a:r>
              <a:rPr dirty="0" smtClean="0"/>
              <a:t>No </a:t>
            </a:r>
            <a:r>
              <a:rPr dirty="0"/>
              <a:t>matter what may be the test,</a:t>
            </a:r>
          </a:p>
          <a:p>
            <a:r>
              <a:rPr dirty="0"/>
              <a:t>God will take care of you!</a:t>
            </a:r>
          </a:p>
          <a:p>
            <a:r>
              <a:rPr dirty="0"/>
              <a:t>Lean, weary one, upon his breast,</a:t>
            </a:r>
          </a:p>
          <a:p>
            <a:r>
              <a:rPr dirty="0"/>
              <a:t>God will take care of you!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70816" y="5733256"/>
            <a:ext cx="11015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5</a:t>
            </a:r>
            <a:r>
              <a:rPr lang="en-GB" sz="2800" b="1" dirty="0" smtClean="0"/>
              <a:t> of 5 </a:t>
            </a:r>
            <a:endParaRPr lang="en-GB"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2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3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5.xml><?xml version="1.0" encoding="utf-8"?>
<a:theme xmlns:a="http://schemas.openxmlformats.org/drawingml/2006/main" name="4_Office Theme">
  <a:themeElements>
    <a:clrScheme name="Custom 1">
      <a:dk1>
        <a:srgbClr val="FFFF00"/>
      </a:dk1>
      <a:lt1>
        <a:sysClr val="window" lastClr="FFFFFF"/>
      </a:lt1>
      <a:dk2>
        <a:srgbClr val="1F497D"/>
      </a:dk2>
      <a:lt2>
        <a:srgbClr val="000066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329</Words>
  <Application>Microsoft Office PowerPoint</Application>
  <PresentationFormat>On-screen Show (4:3)</PresentationFormat>
  <Paragraphs>58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5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Office Theme</vt:lpstr>
      <vt:lpstr>1_Office Theme</vt:lpstr>
      <vt:lpstr>2_Office Theme</vt:lpstr>
      <vt:lpstr>3_Office Theme</vt:lpstr>
      <vt:lpstr>4_Office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/>
  <cp:lastModifiedBy>Kenneth Guest</cp:lastModifiedBy>
  <cp:revision>14</cp:revision>
  <dcterms:created xsi:type="dcterms:W3CDTF">2013-10-16T18:20:02Z</dcterms:created>
  <dcterms:modified xsi:type="dcterms:W3CDTF">2017-09-02T16:15:25Z</dcterms:modified>
  <cp:category/>
  <cp:contentStatus/>
</cp:coreProperties>
</file>