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26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67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3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16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2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95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551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5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101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42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5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songs@integritymusic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Blessing and </a:t>
            </a:r>
            <a:r>
              <a:rPr sz="4000" b="1" dirty="0" err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honour</a:t>
            </a:r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, glory and power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Be unto the Ancient of Days;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From every nation, all of creation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Bow before the Ancient of Days.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70815" y="5786100"/>
            <a:ext cx="110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1 of 2 </a:t>
            </a:r>
            <a:endParaRPr lang="en-GB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Every tongue in Heaven and earth</a:t>
            </a:r>
          </a:p>
          <a:p>
            <a:r>
              <a:rPr dirty="0"/>
              <a:t>Shall declare your glory,</a:t>
            </a:r>
          </a:p>
          <a:p>
            <a:r>
              <a:rPr dirty="0"/>
              <a:t>Every knee shall bow at your throne in worship;</a:t>
            </a:r>
          </a:p>
          <a:p>
            <a:r>
              <a:rPr dirty="0"/>
              <a:t>You will be exalted, O God,</a:t>
            </a:r>
          </a:p>
          <a:p>
            <a:r>
              <a:rPr dirty="0"/>
              <a:t>And your Kingdom shall not pass away,</a:t>
            </a:r>
          </a:p>
          <a:p>
            <a:r>
              <a:rPr dirty="0"/>
              <a:t>O Ancient of Days.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9902" y="5786100"/>
            <a:ext cx="122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Chorus</a:t>
            </a:r>
            <a:endParaRPr lang="en-GB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Your Kingdom shall reign over all the earth:</a:t>
            </a:r>
          </a:p>
          <a:p>
            <a:r>
              <a:rPr dirty="0"/>
              <a:t>Sing unto the Ancient of Days.</a:t>
            </a:r>
          </a:p>
          <a:p>
            <a:r>
              <a:rPr dirty="0"/>
              <a:t>For none shall compare to your matchless worth:</a:t>
            </a:r>
          </a:p>
          <a:p>
            <a:r>
              <a:rPr dirty="0"/>
              <a:t>Sing unto the Ancient of Days.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0815" y="5786100"/>
            <a:ext cx="110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2 of 2 </a:t>
            </a:r>
            <a:endParaRPr lang="en-GB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>
                <a:solidFill>
                  <a:srgbClr val="FFFF00"/>
                </a:solidFill>
              </a:rPr>
              <a:t>Every tongue in Heaven and earth</a:t>
            </a:r>
          </a:p>
          <a:p>
            <a:r>
              <a:rPr dirty="0">
                <a:solidFill>
                  <a:srgbClr val="FFFF00"/>
                </a:solidFill>
              </a:rPr>
              <a:t>Shall declare your glory,</a:t>
            </a:r>
          </a:p>
          <a:p>
            <a:r>
              <a:rPr dirty="0">
                <a:solidFill>
                  <a:srgbClr val="FFFF00"/>
                </a:solidFill>
              </a:rPr>
              <a:t>Every knee shall bow at your throne in worship;</a:t>
            </a:r>
          </a:p>
          <a:p>
            <a:r>
              <a:rPr dirty="0">
                <a:solidFill>
                  <a:srgbClr val="FFFF00"/>
                </a:solidFill>
              </a:rPr>
              <a:t>You will be exalted, O God,</a:t>
            </a:r>
          </a:p>
          <a:p>
            <a:r>
              <a:rPr dirty="0">
                <a:solidFill>
                  <a:srgbClr val="FFFF00"/>
                </a:solidFill>
              </a:rPr>
              <a:t>And your Kingdom shall not pass away,</a:t>
            </a:r>
          </a:p>
          <a:p>
            <a:r>
              <a:rPr dirty="0">
                <a:solidFill>
                  <a:srgbClr val="FFFF00"/>
                </a:solidFill>
              </a:rPr>
              <a:t>O Ancient of Days.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9902" y="5786100"/>
            <a:ext cx="122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FF00"/>
                </a:solidFill>
              </a:rPr>
              <a:t>Chorus</a:t>
            </a:r>
            <a:endParaRPr lang="en-GB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23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Jamie </a:t>
            </a:r>
            <a:r>
              <a:rPr dirty="0" err="1"/>
              <a:t>Harvill</a:t>
            </a:r>
            <a:r>
              <a:rPr dirty="0"/>
              <a:t> and Gary </a:t>
            </a:r>
            <a:r>
              <a:rPr dirty="0" smtClean="0"/>
              <a:t>Sadler</a:t>
            </a:r>
            <a:endParaRPr lang="en-GB" dirty="0" smtClean="0"/>
          </a:p>
          <a:p>
            <a:r>
              <a:rPr lang="en-GB" sz="3000" dirty="0" smtClean="0"/>
              <a:t>© </a:t>
            </a:r>
            <a:r>
              <a:rPr lang="en-GB" sz="3000" dirty="0"/>
              <a:t>1992 Integrity’s Praise! Music Integrity’s Hosanna! Music admin. worldwide by Capitol CMG Publishing excl. UK admin. by Integritymusic.com, a division of David C. Cook, </a:t>
            </a:r>
            <a:r>
              <a:rPr lang="en-GB" sz="3000" dirty="0" smtClean="0">
                <a:hlinkClick r:id="rId2"/>
              </a:rPr>
              <a:t>songs@integritymusic.com</a:t>
            </a:r>
            <a:endParaRPr lang="en-GB" sz="3000" dirty="0" smtClean="0"/>
          </a:p>
          <a:p>
            <a:r>
              <a:rPr lang="en-GB" sz="3000" dirty="0" smtClean="0"/>
              <a:t>Used </a:t>
            </a:r>
            <a:r>
              <a:rPr lang="en-GB" sz="3000" dirty="0"/>
              <a:t>By Permission</a:t>
            </a:r>
            <a:r>
              <a:rPr lang="en-GB" sz="3000"/>
              <a:t>. </a:t>
            </a:r>
            <a:r>
              <a:rPr lang="en-GB" sz="3000" smtClean="0"/>
              <a:t>CCL </a:t>
            </a:r>
            <a:r>
              <a:rPr lang="en-GB" sz="3000" dirty="0"/>
              <a:t>Licence No. 227772</a:t>
            </a:r>
          </a:p>
          <a:p>
            <a:endParaRPr lang="en-GB" sz="3000" dirty="0" smtClean="0"/>
          </a:p>
          <a:p>
            <a:r>
              <a:rPr lang="en-GB" dirty="0" smtClean="0"/>
              <a:t>Created </a:t>
            </a:r>
            <a:r>
              <a:rPr lang="en-GB" dirty="0"/>
              <a:t>with </a:t>
            </a:r>
          </a:p>
          <a:p>
            <a:r>
              <a:rPr lang="en-GB" dirty="0"/>
              <a:t>The Song Book of The Salvation Army</a:t>
            </a:r>
          </a:p>
          <a:p>
            <a:r>
              <a:rPr lang="en-GB" dirty="0"/>
              <a:t>Song Number </a:t>
            </a:r>
            <a:r>
              <a:rPr lang="en-GB" dirty="0" smtClean="0"/>
              <a:t>6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212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Kenneth Guest</cp:lastModifiedBy>
  <cp:revision>17</cp:revision>
  <dcterms:created xsi:type="dcterms:W3CDTF">2013-10-16T18:20:02Z</dcterms:created>
  <dcterms:modified xsi:type="dcterms:W3CDTF">2017-09-02T16:57:11Z</dcterms:modified>
  <cp:category/>
  <cp:contentStatus/>
</cp:coreProperties>
</file>