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7"/>
    <a:srgbClr val="CA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A418-6A0F-41E7-A783-56002570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26C0C-297D-48C2-871D-F0CA91F8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FACA2-4BC9-44DC-8602-ADB9FF4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28048-D2A8-45D1-AA63-3F3ECA3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8994B-16B2-4466-94CF-129CFB0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DCF3-4820-439A-B3AB-CB446B64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F57AD-EC0D-46A6-905B-DFC9549E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DD3DB-DF14-4240-8FC0-22D7CAF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8E201-45A3-4105-AC4D-44BBA8F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4D551-87F1-4DCD-94A2-2499534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9A594A-2764-4C7D-9DE6-9D3FB303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F65F-19D4-461F-A286-69F835F2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55F0B-F81D-4887-898E-E3CB816A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9480-5DB4-48C2-A8CD-243AEB8A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EDE29-6F75-4D20-AA3F-09F174DC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6139-D90F-453F-8B83-09364FC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7E17B-303B-487B-85D8-907588B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652B9-4755-4709-ADDD-69E8AF9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231F6-026F-4AC2-BD70-3CC911B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495CC-90ED-417F-9BC6-9FD85CB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9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9B144-404A-4681-B915-0BC608DA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68EF2-E346-4301-8EC1-E3C2344A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49093-E4F3-4AAA-8F5B-E67BDBA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A7D19-47F1-4103-9DCC-97BA4849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3CEB9-F790-4C68-927F-A308212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5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621F-0A95-40D9-BF81-C19F3F1F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C5C78-BBFF-4117-A884-EA328622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D0851-123B-4991-9E8A-61B46CE0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28F58-BF76-4E5C-BBDB-32008878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A798B-852F-4940-A71A-EFC7F4B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AC2BD-A20F-4D21-A04F-64954AF1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774A-330A-4A88-94F8-1C62529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35962-5943-4D4A-A32B-C7B1B819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4E883A-7BA2-4955-9D3F-06E2B2EE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04D94A-1BD6-44C4-A01E-3867086C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F58269-30E5-4D7B-820D-7A7D8CF42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EE9DFE-C8E8-4E61-B748-6F5C49B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AD469B-179D-486E-94BE-3D7AB76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0E4712-6583-40DB-B0E2-EF731B0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3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B8489-6086-4D82-A7C9-6BB70E14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7AB8A5-D588-48C3-8717-9A4349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6F513-B76E-4ADC-8883-AEF2F21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51041-0B4B-45C4-82A2-5D7B990D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5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A8F15A-7DB5-4137-8CD3-C0283DDF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8E3E5E-2B2D-4A67-973B-5E513B4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64562C-A313-4954-8EA1-F294A63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2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2869-1069-4EAE-A071-B5CB74E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D9F6-ECDB-4E13-BC5D-67326DB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065FF-E65B-46B5-B3CC-AA3E4B3B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D9D355-390C-4685-86CC-73214D07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AD7F8-92E3-4A46-A040-D31F73A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06CF83-716F-4737-B9D7-9879DECB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1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E1913-EFB5-4BF0-BEF5-9D0A6038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891C38-96A6-4B23-8F78-A009E180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C23C4C-6F24-4CF0-AF78-E9CCCE5D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78277-9F2E-45E6-B97E-A6D844DF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1B199-87C6-4D47-AABF-E863FCD0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DCD5-8208-4399-B176-6686D56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9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AE3EA-251F-41ED-B36E-0814CBC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4F947-DC2F-4286-BB70-2FF90899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8CCDF-740E-4A14-9B27-69A2C57C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49ED-009D-47EC-B42B-6AD5A9E54989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DEAF9-9E94-4B0B-BD57-4666EB8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C5FEF-418C-4F24-BEFD-8B6432BF5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1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B56DFF-4D69-470A-B563-86FAE5543473}"/>
              </a:ext>
            </a:extLst>
          </p:cNvPr>
          <p:cNvGrpSpPr/>
          <p:nvPr/>
        </p:nvGrpSpPr>
        <p:grpSpPr>
          <a:xfrm>
            <a:off x="736388" y="445615"/>
            <a:ext cx="3240001" cy="3240000"/>
            <a:chOff x="736388" y="445615"/>
            <a:chExt cx="3240001" cy="32400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322F2E-8DFB-4AC6-ADAA-620B7CDFC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B8056FA-FDF4-4365-97FD-ECED95A5A8C1}"/>
                </a:ext>
              </a:extLst>
            </p:cNvPr>
            <p:cNvGrpSpPr/>
            <p:nvPr/>
          </p:nvGrpSpPr>
          <p:grpSpPr>
            <a:xfrm>
              <a:off x="736388" y="568924"/>
              <a:ext cx="3171400" cy="2987712"/>
              <a:chOff x="981087" y="568924"/>
              <a:chExt cx="3171400" cy="298771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F72DE77-5356-449A-82DA-EE4B17EA6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69B44CF-5B73-4F0C-A61A-B75DD836BDCF}"/>
                  </a:ext>
                </a:extLst>
              </p:cNvPr>
              <p:cNvSpPr txBox="1"/>
              <p:nvPr/>
            </p:nvSpPr>
            <p:spPr>
              <a:xfrm>
                <a:off x="1892446" y="2356307"/>
                <a:ext cx="22600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ANALYTICS</a:t>
                </a: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771D912-1B6C-427E-B122-670830BB85AF}"/>
              </a:ext>
            </a:extLst>
          </p:cNvPr>
          <p:cNvGrpSpPr/>
          <p:nvPr/>
        </p:nvGrpSpPr>
        <p:grpSpPr>
          <a:xfrm>
            <a:off x="4475999" y="445615"/>
            <a:ext cx="3240001" cy="3240000"/>
            <a:chOff x="736388" y="445615"/>
            <a:chExt cx="3240001" cy="32400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5F8C692C-A4A9-45A0-8058-73E51197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0DD9071-A8A0-414B-9A10-9A4CA1F84372}"/>
                </a:ext>
              </a:extLst>
            </p:cNvPr>
            <p:cNvGrpSpPr/>
            <p:nvPr/>
          </p:nvGrpSpPr>
          <p:grpSpPr>
            <a:xfrm>
              <a:off x="736388" y="568924"/>
              <a:ext cx="3187166" cy="2926156"/>
              <a:chOff x="981087" y="568924"/>
              <a:chExt cx="3187166" cy="2926156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7A4BC31C-1BA8-4BA4-AB66-2B9A2F00F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0B5018E-DBC1-439A-AC6A-94AC80E2DAAA}"/>
                  </a:ext>
                </a:extLst>
              </p:cNvPr>
              <p:cNvSpPr txBox="1"/>
              <p:nvPr/>
            </p:nvSpPr>
            <p:spPr>
              <a:xfrm>
                <a:off x="1598319" y="2356307"/>
                <a:ext cx="2569934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200" b="1" dirty="0"/>
                  <a:t>ENGINEERING</a:t>
                </a:r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DE53999-2E37-4682-A783-706467CB48BF}"/>
              </a:ext>
            </a:extLst>
          </p:cNvPr>
          <p:cNvGrpSpPr/>
          <p:nvPr/>
        </p:nvGrpSpPr>
        <p:grpSpPr>
          <a:xfrm>
            <a:off x="8215610" y="445615"/>
            <a:ext cx="3240001" cy="3240000"/>
            <a:chOff x="736388" y="445615"/>
            <a:chExt cx="3240001" cy="324000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9BB854-3175-4339-AC75-F0FA678A2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AC25138E-6F47-4294-AC18-4AEEF203534E}"/>
                </a:ext>
              </a:extLst>
            </p:cNvPr>
            <p:cNvGrpSpPr/>
            <p:nvPr/>
          </p:nvGrpSpPr>
          <p:grpSpPr>
            <a:xfrm>
              <a:off x="736388" y="568924"/>
              <a:ext cx="3171401" cy="2971946"/>
              <a:chOff x="981087" y="568924"/>
              <a:chExt cx="3171401" cy="2971946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65CF6F74-C26F-4EF1-9E47-A39D987AC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973CEA1-E4D4-4639-98B3-241E6B703D8A}"/>
                  </a:ext>
                </a:extLst>
              </p:cNvPr>
              <p:cNvSpPr txBox="1"/>
              <p:nvPr/>
            </p:nvSpPr>
            <p:spPr>
              <a:xfrm>
                <a:off x="2385658" y="2340541"/>
                <a:ext cx="17668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9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6986E72-EB84-4E89-96FE-B1FD5B5742E7}"/>
              </a:ext>
            </a:extLst>
          </p:cNvPr>
          <p:cNvGrpSpPr/>
          <p:nvPr/>
        </p:nvGrpSpPr>
        <p:grpSpPr>
          <a:xfrm>
            <a:off x="1159660" y="879159"/>
            <a:ext cx="4177388" cy="4177388"/>
            <a:chOff x="1159660" y="879159"/>
            <a:chExt cx="4177388" cy="417738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6084C3C-66B5-4CC2-8505-BE8DE45F9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660" y="879159"/>
              <a:ext cx="4177388" cy="417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031B26-9743-4F7C-8F18-2C041A1DF22F}"/>
                </a:ext>
              </a:extLst>
            </p:cNvPr>
            <p:cNvGrpSpPr/>
            <p:nvPr/>
          </p:nvGrpSpPr>
          <p:grpSpPr>
            <a:xfrm>
              <a:off x="1386629" y="1106129"/>
              <a:ext cx="3723450" cy="3723448"/>
              <a:chOff x="1386629" y="1106129"/>
              <a:chExt cx="3723450" cy="372344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A73040-4377-4CAE-BC42-F6A64A9041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629" y="1106129"/>
                <a:ext cx="3723450" cy="372344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01F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0ABD1B0F-0DDC-4E99-AAD7-5C6E0D6A8204}"/>
                  </a:ext>
                </a:extLst>
              </p:cNvPr>
              <p:cNvGrpSpPr/>
              <p:nvPr/>
            </p:nvGrpSpPr>
            <p:grpSpPr>
              <a:xfrm>
                <a:off x="1931830" y="1473927"/>
                <a:ext cx="2710322" cy="2939177"/>
                <a:chOff x="1918952" y="1374816"/>
                <a:chExt cx="2710322" cy="2939177"/>
              </a:xfrm>
            </p:grpSpPr>
            <p:pic>
              <p:nvPicPr>
                <p:cNvPr id="2" name="Imagen 1">
                  <a:extLst>
                    <a:ext uri="{FF2B5EF4-FFF2-40B4-BE49-F238E27FC236}">
                      <a16:creationId xmlns:a16="http://schemas.microsoft.com/office/drawing/2014/main" id="{9EC5E3B0-F992-4458-BE7A-02F08892F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51" r="-751"/>
                <a:stretch/>
              </p:blipFill>
              <p:spPr>
                <a:xfrm>
                  <a:off x="1918952" y="1374816"/>
                  <a:ext cx="2710322" cy="2603462"/>
                </a:xfrm>
                <a:prstGeom prst="rect">
                  <a:avLst/>
                </a:prstGeom>
              </p:spPr>
            </p:pic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A056BD6B-1155-4330-BAD3-EE35EAE567C2}"/>
                    </a:ext>
                  </a:extLst>
                </p:cNvPr>
                <p:cNvSpPr txBox="1"/>
                <p:nvPr/>
              </p:nvSpPr>
              <p:spPr>
                <a:xfrm>
                  <a:off x="2218727" y="3913883"/>
                  <a:ext cx="2110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2000" b="1" dirty="0">
                      <a:ln w="3175">
                        <a:noFill/>
                      </a:ln>
                      <a:latin typeface="Arial Black" panose="020B0A04020102020204" pitchFamily="34" charset="0"/>
                    </a:rPr>
                    <a:t>HANDYFACTS</a:t>
                  </a:r>
                </a:p>
              </p:txBody>
            </p:sp>
          </p:grp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32D60F52-381E-44FF-80F6-A5A96D18173B}"/>
              </a:ext>
            </a:extLst>
          </p:cNvPr>
          <p:cNvGrpSpPr/>
          <p:nvPr/>
        </p:nvGrpSpPr>
        <p:grpSpPr>
          <a:xfrm>
            <a:off x="6528003" y="879159"/>
            <a:ext cx="4177388" cy="4177388"/>
            <a:chOff x="1159660" y="879159"/>
            <a:chExt cx="4177388" cy="4177388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9B80F19-F865-429D-9C63-3069437FC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660" y="879159"/>
              <a:ext cx="4177388" cy="417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3A49B9B-959A-496B-8106-02F2EBBAF2AC}"/>
                </a:ext>
              </a:extLst>
            </p:cNvPr>
            <p:cNvGrpSpPr/>
            <p:nvPr/>
          </p:nvGrpSpPr>
          <p:grpSpPr>
            <a:xfrm>
              <a:off x="1386629" y="1106129"/>
              <a:ext cx="3723450" cy="3723448"/>
              <a:chOff x="1386629" y="1106129"/>
              <a:chExt cx="3723450" cy="3723448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DC8AD95-EBEE-4D2F-9DB2-AFE93DE5B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629" y="1106129"/>
                <a:ext cx="3723450" cy="3723448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rgbClr val="E01F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68EC6E85-4226-4D96-B1A1-6106BB1BD4CD}"/>
                  </a:ext>
                </a:extLst>
              </p:cNvPr>
              <p:cNvGrpSpPr/>
              <p:nvPr/>
            </p:nvGrpSpPr>
            <p:grpSpPr>
              <a:xfrm>
                <a:off x="1931830" y="1473927"/>
                <a:ext cx="2710322" cy="2939177"/>
                <a:chOff x="1918952" y="1374816"/>
                <a:chExt cx="2710322" cy="2939177"/>
              </a:xfrm>
            </p:grpSpPr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45B9B16D-D0E9-417E-B204-E2EE4D313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51" r="-751"/>
                <a:stretch/>
              </p:blipFill>
              <p:spPr>
                <a:xfrm>
                  <a:off x="1918952" y="1374816"/>
                  <a:ext cx="2710322" cy="2603462"/>
                </a:xfrm>
                <a:prstGeom prst="rect">
                  <a:avLst/>
                </a:prstGeom>
              </p:spPr>
            </p:pic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1A620E7-6137-4516-88AA-42DEEACEB33A}"/>
                    </a:ext>
                  </a:extLst>
                </p:cNvPr>
                <p:cNvSpPr txBox="1"/>
                <p:nvPr/>
              </p:nvSpPr>
              <p:spPr>
                <a:xfrm>
                  <a:off x="2218727" y="3913883"/>
                  <a:ext cx="2110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2000" b="1" dirty="0">
                      <a:ln w="3175">
                        <a:noFill/>
                      </a:ln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HANDYFACTS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720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Rojas</dc:creator>
  <cp:lastModifiedBy>Ivan Rojas</cp:lastModifiedBy>
  <cp:revision>3</cp:revision>
  <dcterms:created xsi:type="dcterms:W3CDTF">2023-09-23T05:55:10Z</dcterms:created>
  <dcterms:modified xsi:type="dcterms:W3CDTF">2023-09-26T14:33:31Z</dcterms:modified>
</cp:coreProperties>
</file>