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F27"/>
    <a:srgbClr val="CA2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8A418-6A0F-41E7-A783-560025704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C26C0C-297D-48C2-871D-F0CA91F85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FACA2-4BC9-44DC-8602-ADB9FF40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28048-D2A8-45D1-AA63-3F3ECA30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8994B-16B2-4466-94CF-129CFB08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11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CDCF3-4820-439A-B3AB-CB446B64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FF57AD-EC0D-46A6-905B-DFC9549E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3DD3DB-DF14-4240-8FC0-22D7CAFA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98E201-45A3-4105-AC4D-44BBA8FF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94D551-87F1-4DCD-94A2-24995343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25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9A594A-2764-4C7D-9DE6-9D3FB3035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5FF65F-19D4-461F-A286-69F835F24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855F0B-F81D-4887-898E-E3CB816A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589480-5DB4-48C2-A8CD-243AEB8A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9EDE29-6F75-4D20-AA3F-09F174DC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552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46139-D90F-453F-8B83-09364FC5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7E17B-303B-487B-85D8-907588B2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3652B9-4755-4709-ADDD-69E8AF9A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9231F6-026F-4AC2-BD70-3CC911BC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D495CC-90ED-417F-9BC6-9FD85CB6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097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9B144-404A-4681-B915-0BC608DA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668EF2-E346-4301-8EC1-E3C2344A3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549093-E4F3-4AAA-8F5B-E67BDBA9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3A7D19-47F1-4103-9DCC-97BA4849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B3CEB9-F790-4C68-927F-A308212A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65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2621F-0A95-40D9-BF81-C19F3F1F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AC5C78-BBFF-4117-A884-EA328622C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CD0851-123B-4991-9E8A-61B46CE0B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D28F58-BF76-4E5C-BBDB-32008878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7A798B-852F-4940-A71A-EFC7F4BF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DAC2BD-A20F-4D21-A04F-64954AF1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364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6774A-330A-4A88-94F8-1C625297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E35962-5943-4D4A-A32B-C7B1B819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4E883A-7BA2-4955-9D3F-06E2B2EE2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04D94A-1BD6-44C4-A01E-3867086C4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F58269-30E5-4D7B-820D-7A7D8CF42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EE9DFE-C8E8-4E61-B748-6F5C49B4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AD469B-179D-486E-94BE-3D7AB76E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0E4712-6583-40DB-B0E2-EF731B01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233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B8489-6086-4D82-A7C9-6BB70E14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7AB8A5-D588-48C3-8717-9A434901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36F513-B76E-4ADC-8883-AEF2F213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551041-0B4B-45C4-82A2-5D7B990D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258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A8F15A-7DB5-4137-8CD3-C0283DDF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8E3E5E-2B2D-4A67-973B-5E513B40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64562C-A313-4954-8EA1-F294A633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622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32869-1069-4EAE-A071-B5CB74EC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DBD9F6-ECDB-4E13-BC5D-67326DB7A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8065FF-E65B-46B5-B3CC-AA3E4B3BD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D9D355-390C-4685-86CC-73214D07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8AD7F8-92E3-4A46-A040-D31F73A9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06CF83-716F-4737-B9D7-9879DECB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14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E1913-EFB5-4BF0-BEF5-9D0A6038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891C38-96A6-4B23-8F78-A009E1807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C23C4C-6F24-4CF0-AF78-E9CCCE5D2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178277-9F2E-45E6-B97E-A6D844DF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01B199-87C6-4D47-AABF-E863FCD0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3ADCD5-8208-4399-B176-6686D56F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96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CAE3EA-251F-41ED-B36E-0814CBC9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14F947-DC2F-4286-BB70-2FF90899C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48CCDF-740E-4A14-9B27-69A2C57CC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E49ED-009D-47EC-B42B-6AD5A9E54989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6DEAF9-9E94-4B0B-BD57-4666EB85A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4C5FEF-418C-4F24-BEFD-8B6432BF5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916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1B56DFF-4D69-470A-B563-86FAE5543473}"/>
              </a:ext>
            </a:extLst>
          </p:cNvPr>
          <p:cNvGrpSpPr/>
          <p:nvPr/>
        </p:nvGrpSpPr>
        <p:grpSpPr>
          <a:xfrm>
            <a:off x="736388" y="445615"/>
            <a:ext cx="3240001" cy="3240000"/>
            <a:chOff x="736388" y="445615"/>
            <a:chExt cx="3240001" cy="3240000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8322F2E-8DFB-4AC6-ADAA-620B7CDFCB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389" y="445615"/>
              <a:ext cx="32400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B8056FA-FDF4-4365-97FD-ECED95A5A8C1}"/>
                </a:ext>
              </a:extLst>
            </p:cNvPr>
            <p:cNvGrpSpPr/>
            <p:nvPr/>
          </p:nvGrpSpPr>
          <p:grpSpPr>
            <a:xfrm>
              <a:off x="736388" y="568924"/>
              <a:ext cx="3171400" cy="2987712"/>
              <a:chOff x="981087" y="568924"/>
              <a:chExt cx="3171400" cy="2987712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3F72DE77-5356-449A-82DA-EE4B17EA6F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97"/>
              <a:stretch/>
            </p:blipFill>
            <p:spPr>
              <a:xfrm>
                <a:off x="981087" y="568924"/>
                <a:ext cx="2413961" cy="2603462"/>
              </a:xfrm>
              <a:prstGeom prst="rect">
                <a:avLst/>
              </a:prstGeom>
            </p:spPr>
          </p:pic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69B44CF-5B73-4F0C-A61A-B75DD836BDCF}"/>
                  </a:ext>
                </a:extLst>
              </p:cNvPr>
              <p:cNvSpPr txBox="1"/>
              <p:nvPr/>
            </p:nvSpPr>
            <p:spPr>
              <a:xfrm>
                <a:off x="1892446" y="2356307"/>
                <a:ext cx="22600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CO" sz="3600" b="1" dirty="0"/>
                  <a:t>DATA</a:t>
                </a:r>
              </a:p>
              <a:p>
                <a:pPr algn="r"/>
                <a:r>
                  <a:rPr lang="es-CO" sz="3600" b="1" dirty="0"/>
                  <a:t>ANALYTICS</a:t>
                </a:r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771D912-1B6C-427E-B122-670830BB85AF}"/>
              </a:ext>
            </a:extLst>
          </p:cNvPr>
          <p:cNvGrpSpPr/>
          <p:nvPr/>
        </p:nvGrpSpPr>
        <p:grpSpPr>
          <a:xfrm>
            <a:off x="4475999" y="445615"/>
            <a:ext cx="3240001" cy="3240000"/>
            <a:chOff x="736388" y="445615"/>
            <a:chExt cx="3240001" cy="3240000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5F8C692C-A4A9-45A0-8058-73E511973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389" y="445615"/>
              <a:ext cx="32400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40DD9071-A8A0-414B-9A10-9A4CA1F84372}"/>
                </a:ext>
              </a:extLst>
            </p:cNvPr>
            <p:cNvGrpSpPr/>
            <p:nvPr/>
          </p:nvGrpSpPr>
          <p:grpSpPr>
            <a:xfrm>
              <a:off x="736388" y="568924"/>
              <a:ext cx="3187166" cy="2926156"/>
              <a:chOff x="981087" y="568924"/>
              <a:chExt cx="3187166" cy="2926156"/>
            </a:xfrm>
          </p:grpSpPr>
          <p:pic>
            <p:nvPicPr>
              <p:cNvPr id="22" name="Imagen 21">
                <a:extLst>
                  <a:ext uri="{FF2B5EF4-FFF2-40B4-BE49-F238E27FC236}">
                    <a16:creationId xmlns:a16="http://schemas.microsoft.com/office/drawing/2014/main" id="{7A4BC31C-1BA8-4BA4-AB66-2B9A2F00F0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97"/>
              <a:stretch/>
            </p:blipFill>
            <p:spPr>
              <a:xfrm>
                <a:off x="981087" y="568924"/>
                <a:ext cx="2413961" cy="2603462"/>
              </a:xfrm>
              <a:prstGeom prst="rect">
                <a:avLst/>
              </a:prstGeom>
            </p:spPr>
          </p:pic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0B5018E-DBC1-439A-AC6A-94AC80E2DAAA}"/>
                  </a:ext>
                </a:extLst>
              </p:cNvPr>
              <p:cNvSpPr txBox="1"/>
              <p:nvPr/>
            </p:nvSpPr>
            <p:spPr>
              <a:xfrm>
                <a:off x="1598319" y="2356307"/>
                <a:ext cx="2569934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CO" sz="3600" b="1" dirty="0"/>
                  <a:t>DATA</a:t>
                </a:r>
              </a:p>
              <a:p>
                <a:pPr algn="r"/>
                <a:r>
                  <a:rPr lang="es-CO" sz="3200" b="1" dirty="0"/>
                  <a:t>ENGINEERING</a:t>
                </a:r>
              </a:p>
            </p:txBody>
          </p:sp>
        </p:grp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DE53999-2E37-4682-A783-706467CB48BF}"/>
              </a:ext>
            </a:extLst>
          </p:cNvPr>
          <p:cNvGrpSpPr/>
          <p:nvPr/>
        </p:nvGrpSpPr>
        <p:grpSpPr>
          <a:xfrm>
            <a:off x="8215610" y="445615"/>
            <a:ext cx="3240001" cy="3240000"/>
            <a:chOff x="736388" y="445615"/>
            <a:chExt cx="3240001" cy="3240000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D9BB854-3175-4339-AC75-F0FA678A21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389" y="445615"/>
              <a:ext cx="32400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AC25138E-6F47-4294-AC18-4AEEF203534E}"/>
                </a:ext>
              </a:extLst>
            </p:cNvPr>
            <p:cNvGrpSpPr/>
            <p:nvPr/>
          </p:nvGrpSpPr>
          <p:grpSpPr>
            <a:xfrm>
              <a:off x="736388" y="568924"/>
              <a:ext cx="3171401" cy="2971946"/>
              <a:chOff x="981087" y="568924"/>
              <a:chExt cx="3171401" cy="2971946"/>
            </a:xfrm>
          </p:grpSpPr>
          <p:pic>
            <p:nvPicPr>
              <p:cNvPr id="27" name="Imagen 26">
                <a:extLst>
                  <a:ext uri="{FF2B5EF4-FFF2-40B4-BE49-F238E27FC236}">
                    <a16:creationId xmlns:a16="http://schemas.microsoft.com/office/drawing/2014/main" id="{65CF6F74-C26F-4EF1-9E47-A39D987AC4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97"/>
              <a:stretch/>
            </p:blipFill>
            <p:spPr>
              <a:xfrm>
                <a:off x="981087" y="568924"/>
                <a:ext cx="2413961" cy="2603462"/>
              </a:xfrm>
              <a:prstGeom prst="rect">
                <a:avLst/>
              </a:prstGeom>
            </p:spPr>
          </p:pic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D973CEA1-E4D4-4639-98B3-241E6B703D8A}"/>
                  </a:ext>
                </a:extLst>
              </p:cNvPr>
              <p:cNvSpPr txBox="1"/>
              <p:nvPr/>
            </p:nvSpPr>
            <p:spPr>
              <a:xfrm>
                <a:off x="2385658" y="2340541"/>
                <a:ext cx="176683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CO" sz="3600" b="1" dirty="0"/>
                  <a:t>DATA</a:t>
                </a:r>
              </a:p>
              <a:p>
                <a:pPr algn="r"/>
                <a:r>
                  <a:rPr lang="es-CO" sz="3600" b="1" dirty="0"/>
                  <a:t>SCIENCE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791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6986E72-EB84-4E89-96FE-B1FD5B5742E7}"/>
              </a:ext>
            </a:extLst>
          </p:cNvPr>
          <p:cNvGrpSpPr/>
          <p:nvPr/>
        </p:nvGrpSpPr>
        <p:grpSpPr>
          <a:xfrm>
            <a:off x="1159660" y="879159"/>
            <a:ext cx="4177388" cy="4177388"/>
            <a:chOff x="1159660" y="879159"/>
            <a:chExt cx="4177388" cy="4177388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6084C3C-66B5-4CC2-8505-BE8DE45F9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660" y="879159"/>
              <a:ext cx="4177388" cy="4177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D3031B26-9743-4F7C-8F18-2C041A1DF22F}"/>
                </a:ext>
              </a:extLst>
            </p:cNvPr>
            <p:cNvGrpSpPr/>
            <p:nvPr/>
          </p:nvGrpSpPr>
          <p:grpSpPr>
            <a:xfrm>
              <a:off x="1386629" y="1106129"/>
              <a:ext cx="3723450" cy="3723448"/>
              <a:chOff x="1386629" y="1106129"/>
              <a:chExt cx="3723450" cy="3723448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23A73040-4377-4CAE-BC42-F6A64A9041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86629" y="1106129"/>
                <a:ext cx="3723450" cy="372344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E01F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0ABD1B0F-0DDC-4E99-AAD7-5C6E0D6A8204}"/>
                  </a:ext>
                </a:extLst>
              </p:cNvPr>
              <p:cNvGrpSpPr/>
              <p:nvPr/>
            </p:nvGrpSpPr>
            <p:grpSpPr>
              <a:xfrm>
                <a:off x="1931830" y="1473927"/>
                <a:ext cx="2710322" cy="2939177"/>
                <a:chOff x="1918952" y="1374816"/>
                <a:chExt cx="2710322" cy="2939177"/>
              </a:xfrm>
            </p:grpSpPr>
            <p:pic>
              <p:nvPicPr>
                <p:cNvPr id="2" name="Imagen 1">
                  <a:extLst>
                    <a:ext uri="{FF2B5EF4-FFF2-40B4-BE49-F238E27FC236}">
                      <a16:creationId xmlns:a16="http://schemas.microsoft.com/office/drawing/2014/main" id="{9EC5E3B0-F992-4458-BE7A-02F08892F0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751" r="-751"/>
                <a:stretch/>
              </p:blipFill>
              <p:spPr>
                <a:xfrm>
                  <a:off x="1918952" y="1374816"/>
                  <a:ext cx="2710322" cy="2603462"/>
                </a:xfrm>
                <a:prstGeom prst="rect">
                  <a:avLst/>
                </a:prstGeom>
              </p:spPr>
            </p:pic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A056BD6B-1155-4330-BAD3-EE35EAE567C2}"/>
                    </a:ext>
                  </a:extLst>
                </p:cNvPr>
                <p:cNvSpPr txBox="1"/>
                <p:nvPr/>
              </p:nvSpPr>
              <p:spPr>
                <a:xfrm>
                  <a:off x="2218727" y="3913883"/>
                  <a:ext cx="21107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CO" sz="2000" b="1" dirty="0">
                      <a:ln w="3175">
                        <a:noFill/>
                      </a:ln>
                      <a:latin typeface="Arial Black" panose="020B0A04020102020204" pitchFamily="34" charset="0"/>
                    </a:rPr>
                    <a:t>HANDYFACTS</a:t>
                  </a:r>
                </a:p>
              </p:txBody>
            </p:sp>
          </p:grpSp>
        </p:grp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32D60F52-381E-44FF-80F6-A5A96D18173B}"/>
              </a:ext>
            </a:extLst>
          </p:cNvPr>
          <p:cNvGrpSpPr/>
          <p:nvPr/>
        </p:nvGrpSpPr>
        <p:grpSpPr>
          <a:xfrm>
            <a:off x="6528003" y="879159"/>
            <a:ext cx="4177388" cy="4177388"/>
            <a:chOff x="1159660" y="879159"/>
            <a:chExt cx="4177388" cy="4177388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9B80F19-F865-429D-9C63-3069437FC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660" y="879159"/>
              <a:ext cx="4177388" cy="4177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03A49B9B-959A-496B-8106-02F2EBBAF2AC}"/>
                </a:ext>
              </a:extLst>
            </p:cNvPr>
            <p:cNvGrpSpPr/>
            <p:nvPr/>
          </p:nvGrpSpPr>
          <p:grpSpPr>
            <a:xfrm>
              <a:off x="1386629" y="1106129"/>
              <a:ext cx="3723450" cy="3723448"/>
              <a:chOff x="1386629" y="1106129"/>
              <a:chExt cx="3723450" cy="3723448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CDC8AD95-EBEE-4D2F-9DB2-AFE93DE5B7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86629" y="1106129"/>
                <a:ext cx="3723450" cy="3723448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rgbClr val="E01F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68EC6E85-4226-4D96-B1A1-6106BB1BD4CD}"/>
                  </a:ext>
                </a:extLst>
              </p:cNvPr>
              <p:cNvGrpSpPr/>
              <p:nvPr/>
            </p:nvGrpSpPr>
            <p:grpSpPr>
              <a:xfrm>
                <a:off x="1931830" y="1473927"/>
                <a:ext cx="2710322" cy="2939177"/>
                <a:chOff x="1918952" y="1374816"/>
                <a:chExt cx="2710322" cy="2939177"/>
              </a:xfrm>
            </p:grpSpPr>
            <p:pic>
              <p:nvPicPr>
                <p:cNvPr id="14" name="Imagen 13">
                  <a:extLst>
                    <a:ext uri="{FF2B5EF4-FFF2-40B4-BE49-F238E27FC236}">
                      <a16:creationId xmlns:a16="http://schemas.microsoft.com/office/drawing/2014/main" id="{45B9B16D-D0E9-417E-B204-E2EE4D3131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751" r="-751"/>
                <a:stretch/>
              </p:blipFill>
              <p:spPr>
                <a:xfrm>
                  <a:off x="1918952" y="1374816"/>
                  <a:ext cx="2710322" cy="2603462"/>
                </a:xfrm>
                <a:prstGeom prst="rect">
                  <a:avLst/>
                </a:prstGeom>
              </p:spPr>
            </p:pic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51A620E7-6137-4516-88AA-42DEEACEB33A}"/>
                    </a:ext>
                  </a:extLst>
                </p:cNvPr>
                <p:cNvSpPr txBox="1"/>
                <p:nvPr/>
              </p:nvSpPr>
              <p:spPr>
                <a:xfrm>
                  <a:off x="2218727" y="3913883"/>
                  <a:ext cx="21107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CO" sz="2000" b="1" dirty="0">
                      <a:ln w="3175">
                        <a:noFill/>
                      </a:ln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HANDYFACTS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0720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F7B5671F-F6FD-4EE3-B81B-C4F0C149936C}"/>
              </a:ext>
            </a:extLst>
          </p:cNvPr>
          <p:cNvGrpSpPr/>
          <p:nvPr/>
        </p:nvGrpSpPr>
        <p:grpSpPr>
          <a:xfrm>
            <a:off x="206062" y="312851"/>
            <a:ext cx="8010660" cy="1316035"/>
            <a:chOff x="631065" y="763615"/>
            <a:chExt cx="8010660" cy="1316035"/>
          </a:xfrm>
        </p:grpSpPr>
        <p:sp>
          <p:nvSpPr>
            <p:cNvPr id="2" name="Título 1">
              <a:extLst>
                <a:ext uri="{FF2B5EF4-FFF2-40B4-BE49-F238E27FC236}">
                  <a16:creationId xmlns:a16="http://schemas.microsoft.com/office/drawing/2014/main" id="{4B032333-E568-4704-89AB-5AD5BBD2EF26}"/>
                </a:ext>
              </a:extLst>
            </p:cNvPr>
            <p:cNvSpPr txBox="1">
              <a:spLocks/>
            </p:cNvSpPr>
            <p:nvPr/>
          </p:nvSpPr>
          <p:spPr>
            <a:xfrm>
              <a:off x="1872189" y="763616"/>
              <a:ext cx="6769536" cy="96569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CO" sz="5400" b="1" spc="-1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HANDY FACTS Corp.</a:t>
              </a:r>
              <a:endParaRPr lang="es-CO" sz="5400" b="1" spc="-1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Subtítulo 2">
              <a:extLst>
                <a:ext uri="{FF2B5EF4-FFF2-40B4-BE49-F238E27FC236}">
                  <a16:creationId xmlns:a16="http://schemas.microsoft.com/office/drawing/2014/main" id="{E2829004-8607-4BED-8753-70857711A188}"/>
                </a:ext>
              </a:extLst>
            </p:cNvPr>
            <p:cNvSpPr txBox="1">
              <a:spLocks/>
            </p:cNvSpPr>
            <p:nvPr/>
          </p:nvSpPr>
          <p:spPr>
            <a:xfrm>
              <a:off x="1922554" y="1615448"/>
              <a:ext cx="5963478" cy="371061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900" i="1" dirty="0">
                  <a:solidFill>
                    <a:srgbClr val="111111"/>
                  </a:solidFill>
                  <a:latin typeface="-apple-system"/>
                </a:rPr>
                <a:t>¡Transformamos datos en inteligencia accionable!</a:t>
              </a:r>
              <a:endParaRPr lang="es-CO" sz="1900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A0EA134-C7D8-4AF7-9560-59A2AA028B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51" r="-751"/>
            <a:stretch/>
          </p:blipFill>
          <p:spPr>
            <a:xfrm>
              <a:off x="631065" y="763615"/>
              <a:ext cx="1370053" cy="1316035"/>
            </a:xfrm>
            <a:prstGeom prst="rect">
              <a:avLst/>
            </a:prstGeom>
          </p:spPr>
        </p:pic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5C3B3A70-C187-43D4-932A-86A802CA75C1}"/>
              </a:ext>
            </a:extLst>
          </p:cNvPr>
          <p:cNvSpPr txBox="1">
            <a:spLocks/>
          </p:cNvSpPr>
          <p:nvPr/>
        </p:nvSpPr>
        <p:spPr>
          <a:xfrm>
            <a:off x="1511581" y="2130383"/>
            <a:ext cx="6769536" cy="9656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COLABORADORES</a:t>
            </a:r>
            <a:endParaRPr lang="es-CO" sz="5400" b="1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DC75491-C3BD-406E-83CE-060FE1167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1" r="-751"/>
          <a:stretch/>
        </p:blipFill>
        <p:spPr>
          <a:xfrm>
            <a:off x="206062" y="1975836"/>
            <a:ext cx="1370053" cy="131603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C91DE627-67CD-4BD6-B1FF-894A4DC38951}"/>
              </a:ext>
            </a:extLst>
          </p:cNvPr>
          <p:cNvSpPr txBox="1">
            <a:spLocks/>
          </p:cNvSpPr>
          <p:nvPr/>
        </p:nvSpPr>
        <p:spPr>
          <a:xfrm>
            <a:off x="1529211" y="3545525"/>
            <a:ext cx="9563331" cy="9656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METODOLOGIA DE TRABAJO</a:t>
            </a:r>
            <a:endParaRPr lang="es-CO" sz="5400" b="1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1419C89-5E89-4C21-9532-0316D1751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1" r="-751"/>
          <a:stretch/>
        </p:blipFill>
        <p:spPr>
          <a:xfrm>
            <a:off x="223693" y="3390978"/>
            <a:ext cx="1370053" cy="13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63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23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Rojas</dc:creator>
  <cp:lastModifiedBy>Ivan Rojas</cp:lastModifiedBy>
  <cp:revision>4</cp:revision>
  <dcterms:created xsi:type="dcterms:W3CDTF">2023-09-23T05:55:10Z</dcterms:created>
  <dcterms:modified xsi:type="dcterms:W3CDTF">2023-10-06T06:13:29Z</dcterms:modified>
</cp:coreProperties>
</file>