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eef Ahamed" userId="beb06e086ea8dad0" providerId="LiveId" clId="{4FD555E6-4D9F-4643-80F4-D0C199DE5EB5}"/>
    <pc:docChg chg="undo custSel modSld">
      <pc:chgData name="Haneef Ahamed" userId="beb06e086ea8dad0" providerId="LiveId" clId="{4FD555E6-4D9F-4643-80F4-D0C199DE5EB5}" dt="2021-12-15T03:30:12.473" v="11" actId="931"/>
      <pc:docMkLst>
        <pc:docMk/>
      </pc:docMkLst>
      <pc:sldChg chg="modSp mod">
        <pc:chgData name="Haneef Ahamed" userId="beb06e086ea8dad0" providerId="LiveId" clId="{4FD555E6-4D9F-4643-80F4-D0C199DE5EB5}" dt="2021-12-15T03:28:18.458" v="9" actId="20577"/>
        <pc:sldMkLst>
          <pc:docMk/>
          <pc:sldMk cId="340633148" sldId="257"/>
        </pc:sldMkLst>
        <pc:spChg chg="mod">
          <ac:chgData name="Haneef Ahamed" userId="beb06e086ea8dad0" providerId="LiveId" clId="{4FD555E6-4D9F-4643-80F4-D0C199DE5EB5}" dt="2021-12-15T03:28:18.458" v="9" actId="20577"/>
          <ac:spMkLst>
            <pc:docMk/>
            <pc:sldMk cId="340633148" sldId="257"/>
            <ac:spMk id="3" creationId="{2D3DB1FE-D822-45CB-8825-DA1E517B3EC3}"/>
          </ac:spMkLst>
        </pc:spChg>
      </pc:sldChg>
      <pc:sldChg chg="addSp delSp modSp mod">
        <pc:chgData name="Haneef Ahamed" userId="beb06e086ea8dad0" providerId="LiveId" clId="{4FD555E6-4D9F-4643-80F4-D0C199DE5EB5}" dt="2021-12-15T03:30:12.473" v="11" actId="931"/>
        <pc:sldMkLst>
          <pc:docMk/>
          <pc:sldMk cId="581277285" sldId="259"/>
        </pc:sldMkLst>
        <pc:spChg chg="add del mod">
          <ac:chgData name="Haneef Ahamed" userId="beb06e086ea8dad0" providerId="LiveId" clId="{4FD555E6-4D9F-4643-80F4-D0C199DE5EB5}" dt="2021-12-15T03:30:12.473" v="11" actId="931"/>
          <ac:spMkLst>
            <pc:docMk/>
            <pc:sldMk cId="581277285" sldId="259"/>
            <ac:spMk id="7" creationId="{7FF175BA-58A8-41C1-9D97-0100AC95F11E}"/>
          </ac:spMkLst>
        </pc:spChg>
        <pc:picChg chg="del">
          <ac:chgData name="Haneef Ahamed" userId="beb06e086ea8dad0" providerId="LiveId" clId="{4FD555E6-4D9F-4643-80F4-D0C199DE5EB5}" dt="2021-12-15T03:30:03.766" v="10" actId="478"/>
          <ac:picMkLst>
            <pc:docMk/>
            <pc:sldMk cId="581277285" sldId="259"/>
            <ac:picMk id="5" creationId="{8A9135CB-A0F6-4CE2-8A8B-9D75FF149049}"/>
          </ac:picMkLst>
        </pc:picChg>
        <pc:picChg chg="add mod">
          <ac:chgData name="Haneef Ahamed" userId="beb06e086ea8dad0" providerId="LiveId" clId="{4FD555E6-4D9F-4643-80F4-D0C199DE5EB5}" dt="2021-12-15T03:30:12.473" v="11" actId="931"/>
          <ac:picMkLst>
            <pc:docMk/>
            <pc:sldMk cId="581277285" sldId="259"/>
            <ac:picMk id="9" creationId="{C5470D1E-595D-4F4F-A8DC-0162C223CD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78DE-4867-4088-9BDE-3B667170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BA256-C57E-4A27-BB7C-A6D92924C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4771-7710-485C-A3C2-D25609A1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16FF-3D9B-4CC4-9B78-B6558593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5B78-B217-4882-83E9-B0DD87C0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5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FAE9-4DA4-4523-B160-345673BE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0A546-3848-4391-B2D4-1EA196BD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5F60-32ED-44B9-9030-F7A4BAE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E98D-B557-445A-A9C6-6130363C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44E7-3BFD-41F9-8A06-F68DAD7E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7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BD5A5-5896-4D33-8BE1-6103B2E52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BE8F0-3BB4-495F-9C0D-49F59423F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B820-60A8-433C-A3E0-0983F1B0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961E-F9F3-4C12-B80D-85402FA8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A157D-A191-49D6-94FE-E1B23A3C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D598-4589-47D8-A01D-E77B5891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36AB-F2F1-40F7-AA05-471F0530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B196-22E5-4DD9-B9AF-83AC2FAC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3CD1-8E06-4FA2-AA0C-B95F0491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828E-F546-4D3C-9EB0-FF316494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9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3151-1589-4ACF-AE91-AA51BD8F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D5A8C-D499-46C2-A95C-BBD34FBF5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EF46-8016-444E-9323-4B257FE8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6FE71-40ED-4CC4-A0A2-F7BED62E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E1D8-9D68-4A02-BCB5-D30FF21C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7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C330-B1ED-4498-AD4A-9BE768AB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9B1B-58DC-45C2-8B75-0341238FA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49EE-2564-4068-9D1A-7E58D35E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B1BA8-5B3C-42CF-BB98-729891A1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1DE2-F5F7-49D8-A7DB-67D14F1F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4DD56-0E75-42CC-BDD7-BB9032C5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6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4AE-C78B-4086-8880-CBF1B4C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C8F2D-0EDB-4242-A5E2-7434E3DB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70B25-01FD-475D-A6E5-F74AB703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90A45-E6AF-42B0-9DBE-FC9CE8121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2CF47-4FE4-487B-9895-CD07922E4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3B041-1B78-4304-BE3E-B6F82A21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C1255-07D6-46B0-84BF-247892C4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75F35-1AED-4F39-9A06-74B85D51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355B-042A-44DE-87F3-3E8312F9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7B193-C9C0-4B5F-9F1D-BC4DE852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B87CB-0460-45BA-A097-C3D13D55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DF5BE-6B15-45D8-A5FD-2DD0D1B6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53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F0618-4BB6-48A2-8898-FD2BAB99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62EFF-36B7-4A27-88F2-4F7F20C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1835-7DE9-4F54-BD84-4F424095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9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F5F9-F1DF-4AC1-821A-F4C73464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4707-4FBD-4B3D-A923-C3720F3B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B16D-8382-4FB6-8282-0C35BE22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9E60A-61E8-4832-B480-8ADD9D7C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FD6CE-75BC-4A2E-87B6-12C44E32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914F3-CD63-4129-AFA4-7B8F95C0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2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8D6A-CE5B-4A2D-B825-E99FEFE1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072D9-CE07-4D38-8344-7DFE22DCE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30C2F-E0AF-4E38-8714-402503F2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39100-2B39-416B-9AC1-00DA9030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FC118-5C27-44C0-9342-E4D90854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632C9-055B-49C5-815C-BDC27588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5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FD4E7-6C8E-4B94-A780-721BD28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D9DAE-B028-45FA-B640-96B789BC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61F8-195F-4BB1-BEDE-4387A32A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02D4-0804-436B-9FF5-368CA17F801D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8CF9-10BB-4811-98A0-9A48751B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B662-8534-4AA5-8220-3864AC6DD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4873-1597-4B20-81BC-BF5BAF98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FFC0-0839-4F49-9814-EAD39C5C1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INFSCI 2595 Machine Learning               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43E42-A198-48B1-8B51-68022EB5A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By: Haneef Ahamed Mohammad</a:t>
            </a:r>
            <a:br>
              <a:rPr lang="en-IN" dirty="0"/>
            </a:br>
            <a:r>
              <a:rPr lang="en-IN" dirty="0"/>
              <a:t>Pitt Id: ham149</a:t>
            </a:r>
          </a:p>
        </p:txBody>
      </p:sp>
    </p:spTree>
    <p:extLst>
      <p:ext uri="{BB962C8B-B14F-4D97-AF65-F5344CB8AC3E}">
        <p14:creationId xmlns:p14="http://schemas.microsoft.com/office/powerpoint/2010/main" val="19019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96A2-9128-4F24-9157-C6F084E8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M</a:t>
            </a:r>
            <a:r>
              <a:rPr lang="en-IN" b="0" i="0" dirty="0">
                <a:effectLst/>
                <a:latin typeface="Arial" panose="020B0604020202020204" pitchFamily="34" charset="0"/>
              </a:rPr>
              <a:t>ost important inputs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B1FE-D822-45CB-8825-DA1E517B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our models, we were able to find the importance of X-variable and V-variable on our best performing model.(written in order of importance)</a:t>
            </a:r>
          </a:p>
          <a:p>
            <a:r>
              <a:rPr lang="en-IN" dirty="0"/>
              <a:t>For Regression</a:t>
            </a:r>
          </a:p>
          <a:p>
            <a:pPr lvl="1"/>
            <a:r>
              <a:rPr lang="en-IN" dirty="0"/>
              <a:t>X- variable: x11 and x09</a:t>
            </a:r>
          </a:p>
          <a:p>
            <a:pPr lvl="1"/>
            <a:r>
              <a:rPr lang="en-IN" dirty="0"/>
              <a:t>V- variable: v10, v12, v06 and v08</a:t>
            </a:r>
          </a:p>
          <a:p>
            <a:r>
              <a:rPr lang="en-IN" dirty="0"/>
              <a:t>For Classification</a:t>
            </a:r>
          </a:p>
          <a:p>
            <a:pPr lvl="1"/>
            <a:r>
              <a:rPr lang="en-IN" dirty="0"/>
              <a:t>X- variable: x11 and x09</a:t>
            </a:r>
          </a:p>
          <a:p>
            <a:pPr lvl="1"/>
            <a:r>
              <a:rPr lang="en-IN" dirty="0"/>
              <a:t>V- variable: v10, v04, v02 and v06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3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5F46-7CCF-4EB0-9918-F515274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latin typeface="Arial" panose="020B0604020202020204" pitchFamily="34" charset="0"/>
              </a:rPr>
              <a:t>T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rends of the continuous response with respect to the most important inputs (X- variable)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33F95-B9CA-4C5B-B441-426D229AB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54" y="1943607"/>
            <a:ext cx="6668431" cy="4115374"/>
          </a:xfrm>
        </p:spPr>
      </p:pic>
    </p:spTree>
    <p:extLst>
      <p:ext uri="{BB962C8B-B14F-4D97-AF65-F5344CB8AC3E}">
        <p14:creationId xmlns:p14="http://schemas.microsoft.com/office/powerpoint/2010/main" val="297871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7C3-2393-4EA8-B3A1-51F75E37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</a:rPr>
              <a:t>T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rends of the continuous response with respect to the most important inputs (V- variable)</a:t>
            </a:r>
            <a:endParaRPr lang="en-IN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470D1E-595D-4F4F-A8DC-0162C223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943607"/>
            <a:ext cx="6668431" cy="4115374"/>
          </a:xfrm>
        </p:spPr>
      </p:pic>
    </p:spTree>
    <p:extLst>
      <p:ext uri="{BB962C8B-B14F-4D97-AF65-F5344CB8AC3E}">
        <p14:creationId xmlns:p14="http://schemas.microsoft.com/office/powerpoint/2010/main" val="58127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D771-B869-44A7-BA81-CB2EB45F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</a:rPr>
              <a:t>T</a:t>
            </a:r>
            <a:r>
              <a:rPr lang="en-IN" sz="3600" b="0" i="0" dirty="0">
                <a:effectLst/>
                <a:latin typeface="Arial" panose="020B0604020202020204" pitchFamily="34" charset="0"/>
              </a:rPr>
              <a:t>rends of the event probability with respect to the most important inputs (X – variable)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BD799-CBE7-44B0-A439-425BECE75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943607"/>
            <a:ext cx="6668431" cy="4115374"/>
          </a:xfrm>
        </p:spPr>
      </p:pic>
    </p:spTree>
    <p:extLst>
      <p:ext uri="{BB962C8B-B14F-4D97-AF65-F5344CB8AC3E}">
        <p14:creationId xmlns:p14="http://schemas.microsoft.com/office/powerpoint/2010/main" val="224119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B79B-50C9-419E-9D98-615CA11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latin typeface="Arial" panose="020B0604020202020204" pitchFamily="34" charset="0"/>
              </a:rPr>
              <a:t>T</a:t>
            </a:r>
            <a:r>
              <a:rPr lang="en-IN" sz="4400" b="0" i="0" dirty="0">
                <a:effectLst/>
                <a:latin typeface="Arial" panose="020B0604020202020204" pitchFamily="34" charset="0"/>
              </a:rPr>
              <a:t>rends of the event probability with respect to the most important inputs (V - variable)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FB8FF-E556-4DC8-806C-ABFCEB94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943607"/>
            <a:ext cx="6668431" cy="4115374"/>
          </a:xfrm>
        </p:spPr>
      </p:pic>
    </p:spTree>
    <p:extLst>
      <p:ext uri="{BB962C8B-B14F-4D97-AF65-F5344CB8AC3E}">
        <p14:creationId xmlns:p14="http://schemas.microsoft.com/office/powerpoint/2010/main" val="131574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8E9E-5E64-4D36-9FF9-3FCD94F7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2D4B-C6D1-47BB-86C8-4667C79F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I recommend x11 = 1 and v10 = 1, for input values to minimize the continuous response for the Regression.</a:t>
            </a:r>
          </a:p>
          <a:p>
            <a:r>
              <a:rPr lang="en-IN" dirty="0">
                <a:latin typeface="Arial" panose="020B0604020202020204" pitchFamily="34" charset="0"/>
              </a:rPr>
              <a:t>I recommend x11 = 0.04 and v = 0.01 input values do you recommend to minimize the event probability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93480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INFSCI 2595 Machine Learning                Final project</vt:lpstr>
      <vt:lpstr>Most important inputs</vt:lpstr>
      <vt:lpstr>Trends of the continuous response with respect to the most important inputs (X- variable)</vt:lpstr>
      <vt:lpstr>Trends of the continuous response with respect to the most important inputs (V- variable)</vt:lpstr>
      <vt:lpstr>Trends of the event probability with respect to the most important inputs (X – variable)</vt:lpstr>
      <vt:lpstr>Trends of the event probability with respect to the most important inputs (V - variable)</vt:lpstr>
      <vt:lpstr>Minimizing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2595 Machine Learning                Final project</dc:title>
  <dc:creator>Haneef Ahamed</dc:creator>
  <cp:lastModifiedBy>Haneef Ahamed</cp:lastModifiedBy>
  <cp:revision>1</cp:revision>
  <dcterms:created xsi:type="dcterms:W3CDTF">2021-12-15T03:00:51Z</dcterms:created>
  <dcterms:modified xsi:type="dcterms:W3CDTF">2021-12-15T03:30:16Z</dcterms:modified>
</cp:coreProperties>
</file>