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sldIdLst>
    <p:sldId id="256" r:id="rId2"/>
    <p:sldId id="264" r:id="rId3"/>
    <p:sldId id="258" r:id="rId4"/>
    <p:sldId id="263" r:id="rId5"/>
    <p:sldId id="259" r:id="rId6"/>
    <p:sldId id="260" r:id="rId7"/>
    <p:sldId id="266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15684-CC3F-457D-8518-215F6D1F0CB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E7084F-8D82-47E5-8299-0ECA0618DD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AC87-0F46-F9CB-0ADE-804A5256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Weather in Nigeria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4184-308C-7D79-5315-97D45EA34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By: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Oba Haneefah</a:t>
            </a:r>
          </a:p>
        </p:txBody>
      </p:sp>
    </p:spTree>
    <p:extLst>
      <p:ext uri="{BB962C8B-B14F-4D97-AF65-F5344CB8AC3E}">
        <p14:creationId xmlns:p14="http://schemas.microsoft.com/office/powerpoint/2010/main" val="65526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40CC-5675-31CF-CD86-492FA9E9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WEATHER TRENDS IN NIGERIA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99C2C-B76F-C505-33E9-AAF519DF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632"/>
            <a:ext cx="4663844" cy="3999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96709-2752-5167-F262-3BC8A607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44" y="2001632"/>
            <a:ext cx="5694158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43A7-3DDE-5A5D-E95A-3E327B47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WEATHER TRENDS IN NIGERIA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198D-AA2A-2AF2-FA2F-03EAE5F6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temperature is far below the highest temperature recorded in each year, rather the values are much closer to the lowest temperatures recorded.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said that even though very high temperatures are recorded yearly, they do not occur frequently enough as the average temperature is closer to the low temperatures.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that the annual average temperature is rising. This could be attributed to the increasing industrial activities.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precipitation varies greatly from decade to decade and dropped significantly between 1980 and 2000.</a:t>
            </a:r>
          </a:p>
        </p:txBody>
      </p:sp>
    </p:spTree>
    <p:extLst>
      <p:ext uri="{BB962C8B-B14F-4D97-AF65-F5344CB8AC3E}">
        <p14:creationId xmlns:p14="http://schemas.microsoft.com/office/powerpoint/2010/main" val="19786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DD0A-44B9-FC90-0B7D-CA074253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WEATHER IN SOUTHERN AND NORTHERN NIGERIA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2F6D-CDC5-29E2-3C60-87B469B6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5257800" cy="42819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slides to follow, some states in the both the southern and Northern region are examined to show how the difference is region is reflected in the temperature and precipitation.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BC7BA-E47F-623E-1CB2-E1849C32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263603"/>
            <a:ext cx="4953000" cy="3908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790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E060-37D7-F309-3A1A-2747FFC7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TEMPERATURES IN SOUTHERN AND NORTHERN NIGERIA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4CBD-113D-E202-B48F-F60286AF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265" y="1846052"/>
            <a:ext cx="5157787" cy="8239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STATES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389539-037E-BDA9-EE98-83E03BB94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84567" y="2582863"/>
            <a:ext cx="4763504" cy="3378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38487-C404-6DCA-E748-04A05998A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700" y="1939616"/>
            <a:ext cx="4645152" cy="8022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NORTHERN STATES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10C320-69AC-BA31-2E18-EEFBFAD926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65807" y="2582863"/>
            <a:ext cx="4641986" cy="3378200"/>
          </a:xfrm>
        </p:spPr>
      </p:pic>
    </p:spTree>
    <p:extLst>
      <p:ext uri="{BB962C8B-B14F-4D97-AF65-F5344CB8AC3E}">
        <p14:creationId xmlns:p14="http://schemas.microsoft.com/office/powerpoint/2010/main" val="234447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28D9-D2F6-9EE4-F8B7-EA089B30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TEMPERATURES IN SOUTHERN AND NORTHERN NIGERIA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319A-9E02-17BB-2CD7-C876D95AF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STATES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05454C-8481-B083-75DF-95AFDDABB3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84567" y="2582863"/>
            <a:ext cx="4763504" cy="3378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53298-4564-CA7D-0058-DE33FA1A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STATES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AA42AA-BB66-4B98-C6CD-C77FC7AFAC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65807" y="2582863"/>
            <a:ext cx="4641986" cy="3378200"/>
          </a:xfrm>
        </p:spPr>
      </p:pic>
    </p:spTree>
    <p:extLst>
      <p:ext uri="{BB962C8B-B14F-4D97-AF65-F5344CB8AC3E}">
        <p14:creationId xmlns:p14="http://schemas.microsoft.com/office/powerpoint/2010/main" val="382887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7950D-91CA-C9FD-8CE3-83E09172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IN SOUTHERN AND NORTHERN NIGERIA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2F2580-FF08-88BD-0DA1-611590C92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SOUTHERN STATES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BC7077-467C-73D9-FF6D-D019CD10F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9" y="2582863"/>
            <a:ext cx="4799960" cy="3378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36FE25-6EE9-62EE-F8F9-086AC4A2B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820" y="1846052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STATES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370D1F7-8E0B-2817-AAFC-12159E4D89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20" y="2582863"/>
            <a:ext cx="4799960" cy="3378200"/>
          </a:xfrm>
        </p:spPr>
      </p:pic>
    </p:spTree>
    <p:extLst>
      <p:ext uri="{BB962C8B-B14F-4D97-AF65-F5344CB8AC3E}">
        <p14:creationId xmlns:p14="http://schemas.microsoft.com/office/powerpoint/2010/main" val="169339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1FEF-62F8-8D29-AE8B-76EB5845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TRENDS IN SOUTHERN AND NORTHERN NIGERIA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9EC91-B0AB-7E0D-DC78-60CE89CA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 visuals previously shown, the Northern region of Nigeria generally gets much hotter than South during the hotter seasons and much colder than South during colder seasons.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 map and visuals shown, southern states close to the North have higher low temperatures.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levels of precipitation in the South are greater than the North due to difference in climate region.</a:t>
            </a:r>
          </a:p>
        </p:txBody>
      </p:sp>
    </p:spTree>
    <p:extLst>
      <p:ext uri="{BB962C8B-B14F-4D97-AF65-F5344CB8AC3E}">
        <p14:creationId xmlns:p14="http://schemas.microsoft.com/office/powerpoint/2010/main" val="29248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352E-8EFB-2E90-5861-FB3BB939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CF0C-7D2A-4A9E-01CF-5AD38C4F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https://climateknowledgeportal.worldbank.org/</a:t>
            </a:r>
          </a:p>
        </p:txBody>
      </p:sp>
    </p:spTree>
    <p:extLst>
      <p:ext uri="{BB962C8B-B14F-4D97-AF65-F5344CB8AC3E}">
        <p14:creationId xmlns:p14="http://schemas.microsoft.com/office/powerpoint/2010/main" val="3894312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269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Times New Roman</vt:lpstr>
      <vt:lpstr>Retrospect</vt:lpstr>
      <vt:lpstr>Analysis of Weather in Nigeria</vt:lpstr>
      <vt:lpstr>WEATHER TRENDS IN NIGERIA</vt:lpstr>
      <vt:lpstr>WEATHER TRENDS IN NIGERIA</vt:lpstr>
      <vt:lpstr>WEATHER IN SOUTHERN AND NORTHERN NIGERIA</vt:lpstr>
      <vt:lpstr>HIGH TEMPERATURES IN SOUTHERN AND NORTHERN NIGERIA</vt:lpstr>
      <vt:lpstr>LOW TEMPERATURES IN SOUTHERN AND NORTHERN NIGERIA</vt:lpstr>
      <vt:lpstr>PRECIPITATION IN SOUTHERN AND NORTHERN NIGERIA</vt:lpstr>
      <vt:lpstr>TRENDS IN SOUTHERN AND NORTHERN NIGERIA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Weather in Nigeria</dc:title>
  <dc:creator>Haneefah</dc:creator>
  <cp:lastModifiedBy>Haneefah</cp:lastModifiedBy>
  <cp:revision>8</cp:revision>
  <dcterms:created xsi:type="dcterms:W3CDTF">2022-09-02T00:52:40Z</dcterms:created>
  <dcterms:modified xsi:type="dcterms:W3CDTF">2022-09-02T16:22:53Z</dcterms:modified>
</cp:coreProperties>
</file>