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00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0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621B-DF26-4D77-BE5E-DFA3FA66F557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89EC-4D2A-4EC8-AF88-FFCA8428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mart.ng/public/blog/innoson-vehicle-prices-cars-buses-trucks-contact/" TargetMode="External"/><Relationship Id="rId2" Type="http://schemas.openxmlformats.org/officeDocument/2006/relationships/hyperlink" Target="https://en.wikipedia.org/wiki/Innoson_Vehicle_Manufactu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FC37-3591-6999-F5E0-E473214F9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INNOSON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7704-AC8A-1BA4-9ADB-C140B9137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 HANEEFAH</a:t>
            </a:r>
          </a:p>
        </p:txBody>
      </p:sp>
    </p:spTree>
    <p:extLst>
      <p:ext uri="{BB962C8B-B14F-4D97-AF65-F5344CB8AC3E}">
        <p14:creationId xmlns:p14="http://schemas.microsoft.com/office/powerpoint/2010/main" val="20906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ECBB-D1ED-9450-9B36-BF4CE271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ON INNOSON VEHICLES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7E95FB-D4CD-2577-985B-4B891BF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Innoson Vehicle Manufacturing Co. Ltd. (commonly shortened to IVM) is a Nigerian automobile manufacturer headquartered in Nnewi, Anambra, Nigeria. It was founded by Chief Innocent Chukwuma Nwala. Innoson Vehicle Manufacturing is nicknamed Pride Of African Road.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company, 70% of its car parts are produced locally, while the rest is sourced from Japan, China, and Germany</a:t>
            </a:r>
          </a:p>
        </p:txBody>
      </p:sp>
    </p:spTree>
    <p:extLst>
      <p:ext uri="{BB962C8B-B14F-4D97-AF65-F5344CB8AC3E}">
        <p14:creationId xmlns:p14="http://schemas.microsoft.com/office/powerpoint/2010/main" val="30362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313-CF08-DA85-13EE-74B742E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3014-F946-4CFD-8A10-C8E53D67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their products have model variations which are improved as new and better designs are implemented. These are some of their available products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Caris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G20 Smart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Ikenga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G5T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Mini Bus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Carrier 4WD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Granite</a:t>
            </a:r>
          </a:p>
        </p:txBody>
      </p:sp>
    </p:spTree>
    <p:extLst>
      <p:ext uri="{BB962C8B-B14F-4D97-AF65-F5344CB8AC3E}">
        <p14:creationId xmlns:p14="http://schemas.microsoft.com/office/powerpoint/2010/main" val="379138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2A9-66EA-DC5D-1EC4-19313AA7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A60A-C1EC-5FD9-766E-54F850D1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are designed for Nigerian roads. However, the products are based off already existing car models as stated below: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Caris, compact sedan based on the Forthing Jingyi S50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G20 Smart, compact MPV based on the Keyton EX80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Ikenga, compact MPV based on the Weiwang M60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Capa, MPV based on the Forthing CM7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G5T, mid-size crossover based on the Forthing T5L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G6T, mid-size SUV based on the Foday Landfort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G40, off-road vehicle based on the Beijing BJ40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G80, mid-size SUV based on the Beijing BJ80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Carrier 4WD, mid-size pickup truck based on the Zhongxing Grand Tiger TUV</a:t>
            </a:r>
          </a:p>
        </p:txBody>
      </p:sp>
    </p:spTree>
    <p:extLst>
      <p:ext uri="{BB962C8B-B14F-4D97-AF65-F5344CB8AC3E}">
        <p14:creationId xmlns:p14="http://schemas.microsoft.com/office/powerpoint/2010/main" val="305346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E20-9634-2FBC-B7A6-B4D4ABBF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D6B8-7B7D-D809-CE43-FCE83194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Granite, mid-size pickup truck based on the Zhongxing Terralord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IVM Mini Bus, microvan based on the Keyton M70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Innoson Vehicle Manufacturing Co. Ltd. Build their products for African roads and to suit African people and our economy. The vehicles price average are displayed below</a:t>
            </a:r>
          </a:p>
        </p:txBody>
      </p:sp>
    </p:spTree>
    <p:extLst>
      <p:ext uri="{BB962C8B-B14F-4D97-AF65-F5344CB8AC3E}">
        <p14:creationId xmlns:p14="http://schemas.microsoft.com/office/powerpoint/2010/main" val="7124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0B-69F8-051E-4B8A-E304D872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PRICES OF DIFFERENT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89017-F6EF-5011-AD51-11688D4B2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92041"/>
              </p:ext>
            </p:extLst>
          </p:nvPr>
        </p:nvGraphicFramePr>
        <p:xfrm>
          <a:off x="838200" y="1895061"/>
          <a:ext cx="10515600" cy="414792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54617">
                  <a:extLst>
                    <a:ext uri="{9D8B030D-6E8A-4147-A177-3AD203B41FA5}">
                      <a16:colId xmlns:a16="http://schemas.microsoft.com/office/drawing/2014/main" val="914333144"/>
                    </a:ext>
                  </a:extLst>
                </a:gridCol>
                <a:gridCol w="3865343">
                  <a:extLst>
                    <a:ext uri="{9D8B030D-6E8A-4147-A177-3AD203B41FA5}">
                      <a16:colId xmlns:a16="http://schemas.microsoft.com/office/drawing/2014/main" val="1599931629"/>
                    </a:ext>
                  </a:extLst>
                </a:gridCol>
                <a:gridCol w="2995640">
                  <a:extLst>
                    <a:ext uri="{9D8B030D-6E8A-4147-A177-3AD203B41FA5}">
                      <a16:colId xmlns:a16="http://schemas.microsoft.com/office/drawing/2014/main" val="3158422354"/>
                    </a:ext>
                  </a:extLst>
                </a:gridCol>
              </a:tblGrid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Model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Manufacturer price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with VAT(5%)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459103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Saloon car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N3.74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N3.99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380778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Pick-up van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N6.6 million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N6.93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711338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SUV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N6.7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N7.04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7366347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Vans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N4.33 million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N4.55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238921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Bus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N14.17 million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N14.88 million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73379"/>
                  </a:ext>
                </a:extLst>
              </a:tr>
              <a:tr h="59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Innoson Truck prices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N17.92 million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N18.87 million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53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A531-97AD-AC8E-5E3A-2D01DB4E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0A5D5E-361E-D15E-BB7F-77C89AD9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https://en.wikipedia.org/wiki/Innoson_Vehicle_Manufacturing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https://www.carmart.ng/public/blog/innoson-vehicle-prices-cars-buses-trucks-contact/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389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Circuit</vt:lpstr>
      <vt:lpstr>INNOSON VEHICLES</vt:lpstr>
      <vt:lpstr>BACKGROUND ON INNOSON VEHICLES</vt:lpstr>
      <vt:lpstr>PRODUCTS</vt:lpstr>
      <vt:lpstr>PRODUCTS</vt:lpstr>
      <vt:lpstr>PRODUCTS</vt:lpstr>
      <vt:lpstr>AVERAGE PRICES OF DIFFERENT PRODUCTS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Weather in Nigeria</dc:title>
  <dc:creator>Haneefah</dc:creator>
  <cp:lastModifiedBy>Haneefah</cp:lastModifiedBy>
  <cp:revision>4</cp:revision>
  <dcterms:created xsi:type="dcterms:W3CDTF">2022-09-01T01:45:25Z</dcterms:created>
  <dcterms:modified xsi:type="dcterms:W3CDTF">2022-09-02T16:20:48Z</dcterms:modified>
</cp:coreProperties>
</file>