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0" r:id="rId5"/>
    <p:sldId id="261" r:id="rId6"/>
    <p:sldId id="256" r:id="rId7"/>
    <p:sldId id="262" r:id="rId8"/>
    <p:sldId id="263" r:id="rId9"/>
    <p:sldId id="257" r:id="rId10"/>
    <p:sldId id="264" r:id="rId11"/>
    <p:sldId id="265" r:id="rId12"/>
    <p:sldId id="266" r:id="rId13"/>
    <p:sldId id="267" r:id="rId14"/>
    <p:sldId id="268" r:id="rId15"/>
    <p:sldId id="269" r:id="rId16"/>
    <p:sldId id="258" r:id="rId17"/>
    <p:sldId id="271"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3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een Haneen" userId="9fb39859e85fc8b3" providerId="LiveId" clId="{D2AE0EFC-6593-4038-B2DC-D709B4C33944}"/>
    <pc:docChg chg="undo redo custSel addSld delSld modSld sldOrd">
      <pc:chgData name="Haneen Haneen" userId="9fb39859e85fc8b3" providerId="LiveId" clId="{D2AE0EFC-6593-4038-B2DC-D709B4C33944}" dt="2024-04-28T06:15:51.886" v="754"/>
      <pc:docMkLst>
        <pc:docMk/>
      </pc:docMkLst>
      <pc:sldChg chg="modSp mod modTransition">
        <pc:chgData name="Haneen Haneen" userId="9fb39859e85fc8b3" providerId="LiveId" clId="{D2AE0EFC-6593-4038-B2DC-D709B4C33944}" dt="2024-04-27T20:27:56.787" v="587"/>
        <pc:sldMkLst>
          <pc:docMk/>
          <pc:sldMk cId="4294294607" sldId="256"/>
        </pc:sldMkLst>
        <pc:spChg chg="mod">
          <ac:chgData name="Haneen Haneen" userId="9fb39859e85fc8b3" providerId="LiveId" clId="{D2AE0EFC-6593-4038-B2DC-D709B4C33944}" dt="2024-04-27T20:03:02.676" v="25" actId="1076"/>
          <ac:spMkLst>
            <pc:docMk/>
            <pc:sldMk cId="4294294607" sldId="256"/>
            <ac:spMk id="2" creationId="{0A6BCDCC-890C-F180-7811-9E0BD68A36C0}"/>
          </ac:spMkLst>
        </pc:spChg>
        <pc:spChg chg="mod">
          <ac:chgData name="Haneen Haneen" userId="9fb39859e85fc8b3" providerId="LiveId" clId="{D2AE0EFC-6593-4038-B2DC-D709B4C33944}" dt="2024-04-27T20:03:05.927" v="26" actId="1076"/>
          <ac:spMkLst>
            <pc:docMk/>
            <pc:sldMk cId="4294294607" sldId="256"/>
            <ac:spMk id="3" creationId="{5B160894-044F-4632-A5A4-91175103DFBD}"/>
          </ac:spMkLst>
        </pc:spChg>
      </pc:sldChg>
      <pc:sldChg chg="addSp delSp modSp mod modTransition">
        <pc:chgData name="Haneen Haneen" userId="9fb39859e85fc8b3" providerId="LiveId" clId="{D2AE0EFC-6593-4038-B2DC-D709B4C33944}" dt="2024-04-27T20:28:05.791" v="590"/>
        <pc:sldMkLst>
          <pc:docMk/>
          <pc:sldMk cId="3058587982" sldId="257"/>
        </pc:sldMkLst>
        <pc:spChg chg="mod">
          <ac:chgData name="Haneen Haneen" userId="9fb39859e85fc8b3" providerId="LiveId" clId="{D2AE0EFC-6593-4038-B2DC-D709B4C33944}" dt="2024-04-27T20:05:15.989" v="62" actId="1076"/>
          <ac:spMkLst>
            <pc:docMk/>
            <pc:sldMk cId="3058587982" sldId="257"/>
            <ac:spMk id="2" creationId="{0A6BCDCC-890C-F180-7811-9E0BD68A36C0}"/>
          </ac:spMkLst>
        </pc:spChg>
        <pc:spChg chg="mod">
          <ac:chgData name="Haneen Haneen" userId="9fb39859e85fc8b3" providerId="LiveId" clId="{D2AE0EFC-6593-4038-B2DC-D709B4C33944}" dt="2024-04-27T20:14:54.241" v="355" actId="20577"/>
          <ac:spMkLst>
            <pc:docMk/>
            <pc:sldMk cId="3058587982" sldId="257"/>
            <ac:spMk id="3" creationId="{5B160894-044F-4632-A5A4-91175103DFBD}"/>
          </ac:spMkLst>
        </pc:spChg>
        <pc:picChg chg="add del mod">
          <ac:chgData name="Haneen Haneen" userId="9fb39859e85fc8b3" providerId="LiveId" clId="{D2AE0EFC-6593-4038-B2DC-D709B4C33944}" dt="2024-04-27T20:11:42.350" v="167" actId="478"/>
          <ac:picMkLst>
            <pc:docMk/>
            <pc:sldMk cId="3058587982" sldId="257"/>
            <ac:picMk id="5" creationId="{64C71E49-521B-698A-39B6-E9E31E6F55D1}"/>
          </ac:picMkLst>
        </pc:picChg>
        <pc:picChg chg="add mod">
          <ac:chgData name="Haneen Haneen" userId="9fb39859e85fc8b3" providerId="LiveId" clId="{D2AE0EFC-6593-4038-B2DC-D709B4C33944}" dt="2024-04-27T20:12:12.832" v="171" actId="1076"/>
          <ac:picMkLst>
            <pc:docMk/>
            <pc:sldMk cId="3058587982" sldId="257"/>
            <ac:picMk id="7" creationId="{4725CD0A-E7F9-E217-C1EC-A2D6B499E6F4}"/>
          </ac:picMkLst>
        </pc:picChg>
      </pc:sldChg>
      <pc:sldChg chg="addSp delSp modSp mod modTransition">
        <pc:chgData name="Haneen Haneen" userId="9fb39859e85fc8b3" providerId="LiveId" clId="{D2AE0EFC-6593-4038-B2DC-D709B4C33944}" dt="2024-04-28T04:51:12.088" v="750" actId="12"/>
        <pc:sldMkLst>
          <pc:docMk/>
          <pc:sldMk cId="2638615365" sldId="258"/>
        </pc:sldMkLst>
        <pc:spChg chg="mod">
          <ac:chgData name="Haneen Haneen" userId="9fb39859e85fc8b3" providerId="LiveId" clId="{D2AE0EFC-6593-4038-B2DC-D709B4C33944}" dt="2024-04-28T04:51:12.088" v="750" actId="12"/>
          <ac:spMkLst>
            <pc:docMk/>
            <pc:sldMk cId="2638615365" sldId="258"/>
            <ac:spMk id="2" creationId="{0A6BCDCC-890C-F180-7811-9E0BD68A36C0}"/>
          </ac:spMkLst>
        </pc:spChg>
        <pc:spChg chg="del">
          <ac:chgData name="Haneen Haneen" userId="9fb39859e85fc8b3" providerId="LiveId" clId="{D2AE0EFC-6593-4038-B2DC-D709B4C33944}" dt="2024-04-27T20:24:03.061" v="499" actId="478"/>
          <ac:spMkLst>
            <pc:docMk/>
            <pc:sldMk cId="2638615365" sldId="258"/>
            <ac:spMk id="3" creationId="{5B160894-044F-4632-A5A4-91175103DFBD}"/>
          </ac:spMkLst>
        </pc:spChg>
        <pc:spChg chg="add mod">
          <ac:chgData name="Haneen Haneen" userId="9fb39859e85fc8b3" providerId="LiveId" clId="{D2AE0EFC-6593-4038-B2DC-D709B4C33944}" dt="2024-04-27T20:27:10.512" v="582" actId="255"/>
          <ac:spMkLst>
            <pc:docMk/>
            <pc:sldMk cId="2638615365" sldId="258"/>
            <ac:spMk id="5" creationId="{05FB9C97-6E17-DCC6-85CB-47F755765CDB}"/>
          </ac:spMkLst>
        </pc:spChg>
        <pc:spChg chg="add mod">
          <ac:chgData name="Haneen Haneen" userId="9fb39859e85fc8b3" providerId="LiveId" clId="{D2AE0EFC-6593-4038-B2DC-D709B4C33944}" dt="2024-04-27T20:26:49.923" v="576" actId="14100"/>
          <ac:spMkLst>
            <pc:docMk/>
            <pc:sldMk cId="2638615365" sldId="258"/>
            <ac:spMk id="7" creationId="{C095F34D-9179-0E02-BF6A-FB8DAB706CF0}"/>
          </ac:spMkLst>
        </pc:spChg>
      </pc:sldChg>
      <pc:sldChg chg="del modTransition">
        <pc:chgData name="Haneen Haneen" userId="9fb39859e85fc8b3" providerId="LiveId" clId="{D2AE0EFC-6593-4038-B2DC-D709B4C33944}" dt="2024-04-28T04:41:13.815" v="599" actId="47"/>
        <pc:sldMkLst>
          <pc:docMk/>
          <pc:sldMk cId="1660887529" sldId="259"/>
        </pc:sldMkLst>
      </pc:sldChg>
      <pc:sldChg chg="modSp mod modTransition">
        <pc:chgData name="Haneen Haneen" userId="9fb39859e85fc8b3" providerId="LiveId" clId="{D2AE0EFC-6593-4038-B2DC-D709B4C33944}" dt="2024-04-27T20:27:44.627" v="584"/>
        <pc:sldMkLst>
          <pc:docMk/>
          <pc:sldMk cId="165047118" sldId="260"/>
        </pc:sldMkLst>
        <pc:spChg chg="mod">
          <ac:chgData name="Haneen Haneen" userId="9fb39859e85fc8b3" providerId="LiveId" clId="{D2AE0EFC-6593-4038-B2DC-D709B4C33944}" dt="2024-04-27T19:47:53.165" v="4" actId="1076"/>
          <ac:spMkLst>
            <pc:docMk/>
            <pc:sldMk cId="165047118" sldId="260"/>
            <ac:spMk id="2" creationId="{0A6BCDCC-890C-F180-7811-9E0BD68A36C0}"/>
          </ac:spMkLst>
        </pc:spChg>
        <pc:spChg chg="mod">
          <ac:chgData name="Haneen Haneen" userId="9fb39859e85fc8b3" providerId="LiveId" clId="{D2AE0EFC-6593-4038-B2DC-D709B4C33944}" dt="2024-04-27T19:48:06.256" v="7" actId="12"/>
          <ac:spMkLst>
            <pc:docMk/>
            <pc:sldMk cId="165047118" sldId="260"/>
            <ac:spMk id="3" creationId="{5B160894-044F-4632-A5A4-91175103DFBD}"/>
          </ac:spMkLst>
        </pc:spChg>
      </pc:sldChg>
      <pc:sldChg chg="modSp mod ord modTransition">
        <pc:chgData name="Haneen Haneen" userId="9fb39859e85fc8b3" providerId="LiveId" clId="{D2AE0EFC-6593-4038-B2DC-D709B4C33944}" dt="2024-04-27T20:27:46.435" v="585"/>
        <pc:sldMkLst>
          <pc:docMk/>
          <pc:sldMk cId="2989118139" sldId="261"/>
        </pc:sldMkLst>
        <pc:spChg chg="mod">
          <ac:chgData name="Haneen Haneen" userId="9fb39859e85fc8b3" providerId="LiveId" clId="{D2AE0EFC-6593-4038-B2DC-D709B4C33944}" dt="2024-04-27T19:49:17.502" v="15" actId="1076"/>
          <ac:spMkLst>
            <pc:docMk/>
            <pc:sldMk cId="2989118139" sldId="261"/>
            <ac:spMk id="2" creationId="{0A6BCDCC-890C-F180-7811-9E0BD68A36C0}"/>
          </ac:spMkLst>
        </pc:spChg>
        <pc:spChg chg="mod">
          <ac:chgData name="Haneen Haneen" userId="9fb39859e85fc8b3" providerId="LiveId" clId="{D2AE0EFC-6593-4038-B2DC-D709B4C33944}" dt="2024-04-27T19:50:10.945" v="24" actId="12"/>
          <ac:spMkLst>
            <pc:docMk/>
            <pc:sldMk cId="2989118139" sldId="261"/>
            <ac:spMk id="3" creationId="{5B160894-044F-4632-A5A4-91175103DFBD}"/>
          </ac:spMkLst>
        </pc:spChg>
      </pc:sldChg>
      <pc:sldChg chg="modSp mod modTransition">
        <pc:chgData name="Haneen Haneen" userId="9fb39859e85fc8b3" providerId="LiveId" clId="{D2AE0EFC-6593-4038-B2DC-D709B4C33944}" dt="2024-04-28T04:41:50.369" v="634" actId="20577"/>
        <pc:sldMkLst>
          <pc:docMk/>
          <pc:sldMk cId="2077615630" sldId="262"/>
        </pc:sldMkLst>
        <pc:spChg chg="mod">
          <ac:chgData name="Haneen Haneen" userId="9fb39859e85fc8b3" providerId="LiveId" clId="{D2AE0EFC-6593-4038-B2DC-D709B4C33944}" dt="2024-04-27T20:04:05.104" v="52" actId="1076"/>
          <ac:spMkLst>
            <pc:docMk/>
            <pc:sldMk cId="2077615630" sldId="262"/>
            <ac:spMk id="2" creationId="{0A6BCDCC-890C-F180-7811-9E0BD68A36C0}"/>
          </ac:spMkLst>
        </pc:spChg>
        <pc:spChg chg="mod">
          <ac:chgData name="Haneen Haneen" userId="9fb39859e85fc8b3" providerId="LiveId" clId="{D2AE0EFC-6593-4038-B2DC-D709B4C33944}" dt="2024-04-28T04:41:50.369" v="634" actId="20577"/>
          <ac:spMkLst>
            <pc:docMk/>
            <pc:sldMk cId="2077615630" sldId="262"/>
            <ac:spMk id="3" creationId="{5B160894-044F-4632-A5A4-91175103DFBD}"/>
          </ac:spMkLst>
        </pc:spChg>
      </pc:sldChg>
      <pc:sldChg chg="addSp delSp modSp mod modTransition">
        <pc:chgData name="Haneen Haneen" userId="9fb39859e85fc8b3" providerId="LiveId" clId="{D2AE0EFC-6593-4038-B2DC-D709B4C33944}" dt="2024-04-27T20:28:03.507" v="589"/>
        <pc:sldMkLst>
          <pc:docMk/>
          <pc:sldMk cId="2335959617" sldId="263"/>
        </pc:sldMkLst>
        <pc:spChg chg="del mod">
          <ac:chgData name="Haneen Haneen" userId="9fb39859e85fc8b3" providerId="LiveId" clId="{D2AE0EFC-6593-4038-B2DC-D709B4C33944}" dt="2024-04-27T20:04:26.284" v="56" actId="478"/>
          <ac:spMkLst>
            <pc:docMk/>
            <pc:sldMk cId="2335959617" sldId="263"/>
            <ac:spMk id="2" creationId="{0A6BCDCC-890C-F180-7811-9E0BD68A36C0}"/>
          </ac:spMkLst>
        </pc:spChg>
        <pc:spChg chg="del">
          <ac:chgData name="Haneen Haneen" userId="9fb39859e85fc8b3" providerId="LiveId" clId="{D2AE0EFC-6593-4038-B2DC-D709B4C33944}" dt="2024-04-27T20:04:24.426" v="55" actId="478"/>
          <ac:spMkLst>
            <pc:docMk/>
            <pc:sldMk cId="2335959617" sldId="263"/>
            <ac:spMk id="3" creationId="{5B160894-044F-4632-A5A4-91175103DFBD}"/>
          </ac:spMkLst>
        </pc:spChg>
        <pc:spChg chg="add del mod">
          <ac:chgData name="Haneen Haneen" userId="9fb39859e85fc8b3" providerId="LiveId" clId="{D2AE0EFC-6593-4038-B2DC-D709B4C33944}" dt="2024-04-27T20:04:27.759" v="57" actId="478"/>
          <ac:spMkLst>
            <pc:docMk/>
            <pc:sldMk cId="2335959617" sldId="263"/>
            <ac:spMk id="5" creationId="{59153F2E-FE94-A276-89EB-6AED81A47339}"/>
          </ac:spMkLst>
        </pc:spChg>
        <pc:picChg chg="add mod">
          <ac:chgData name="Haneen Haneen" userId="9fb39859e85fc8b3" providerId="LiveId" clId="{D2AE0EFC-6593-4038-B2DC-D709B4C33944}" dt="2024-04-27T20:04:36.877" v="58" actId="931"/>
          <ac:picMkLst>
            <pc:docMk/>
            <pc:sldMk cId="2335959617" sldId="263"/>
            <ac:picMk id="7" creationId="{98446442-135D-45FC-C41A-B4B39B477A25}"/>
          </ac:picMkLst>
        </pc:picChg>
      </pc:sldChg>
      <pc:sldChg chg="addSp delSp modSp add mod modTransition">
        <pc:chgData name="Haneen Haneen" userId="9fb39859e85fc8b3" providerId="LiveId" clId="{D2AE0EFC-6593-4038-B2DC-D709B4C33944}" dt="2024-04-27T20:28:08.949" v="591"/>
        <pc:sldMkLst>
          <pc:docMk/>
          <pc:sldMk cId="3339325851" sldId="264"/>
        </pc:sldMkLst>
        <pc:spChg chg="mod">
          <ac:chgData name="Haneen Haneen" userId="9fb39859e85fc8b3" providerId="LiveId" clId="{D2AE0EFC-6593-4038-B2DC-D709B4C33944}" dt="2024-04-27T20:13:51.598" v="348" actId="27636"/>
          <ac:spMkLst>
            <pc:docMk/>
            <pc:sldMk cId="3339325851" sldId="264"/>
            <ac:spMk id="3" creationId="{5B160894-044F-4632-A5A4-91175103DFBD}"/>
          </ac:spMkLst>
        </pc:spChg>
        <pc:picChg chg="del">
          <ac:chgData name="Haneen Haneen" userId="9fb39859e85fc8b3" providerId="LiveId" clId="{D2AE0EFC-6593-4038-B2DC-D709B4C33944}" dt="2024-04-27T20:09:39.395" v="143" actId="478"/>
          <ac:picMkLst>
            <pc:docMk/>
            <pc:sldMk cId="3339325851" sldId="264"/>
            <ac:picMk id="5" creationId="{64C71E49-521B-698A-39B6-E9E31E6F55D1}"/>
          </ac:picMkLst>
        </pc:picChg>
        <pc:picChg chg="add mod">
          <ac:chgData name="Haneen Haneen" userId="9fb39859e85fc8b3" providerId="LiveId" clId="{D2AE0EFC-6593-4038-B2DC-D709B4C33944}" dt="2024-04-27T20:10:34.596" v="146" actId="1076"/>
          <ac:picMkLst>
            <pc:docMk/>
            <pc:sldMk cId="3339325851" sldId="264"/>
            <ac:picMk id="6" creationId="{DE679BE9-486C-8548-78B7-669903F497FD}"/>
          </ac:picMkLst>
        </pc:picChg>
      </pc:sldChg>
      <pc:sldChg chg="modSp add mod modTransition">
        <pc:chgData name="Haneen Haneen" userId="9fb39859e85fc8b3" providerId="LiveId" clId="{D2AE0EFC-6593-4038-B2DC-D709B4C33944}" dt="2024-04-27T20:28:10.433" v="592"/>
        <pc:sldMkLst>
          <pc:docMk/>
          <pc:sldMk cId="1889821314" sldId="265"/>
        </pc:sldMkLst>
        <pc:spChg chg="mod">
          <ac:chgData name="Haneen Haneen" userId="9fb39859e85fc8b3" providerId="LiveId" clId="{D2AE0EFC-6593-4038-B2DC-D709B4C33944}" dt="2024-04-27T20:15:54.391" v="389" actId="20577"/>
          <ac:spMkLst>
            <pc:docMk/>
            <pc:sldMk cId="1889821314" sldId="265"/>
            <ac:spMk id="3" creationId="{5B160894-044F-4632-A5A4-91175103DFBD}"/>
          </ac:spMkLst>
        </pc:spChg>
        <pc:picChg chg="mod">
          <ac:chgData name="Haneen Haneen" userId="9fb39859e85fc8b3" providerId="LiveId" clId="{D2AE0EFC-6593-4038-B2DC-D709B4C33944}" dt="2024-04-27T20:15:07.346" v="360" actId="1076"/>
          <ac:picMkLst>
            <pc:docMk/>
            <pc:sldMk cId="1889821314" sldId="265"/>
            <ac:picMk id="5" creationId="{64C71E49-521B-698A-39B6-E9E31E6F55D1}"/>
          </ac:picMkLst>
        </pc:picChg>
      </pc:sldChg>
      <pc:sldChg chg="addSp delSp modSp add mod modTransition">
        <pc:chgData name="Haneen Haneen" userId="9fb39859e85fc8b3" providerId="LiveId" clId="{D2AE0EFC-6593-4038-B2DC-D709B4C33944}" dt="2024-04-27T20:28:11.483" v="593"/>
        <pc:sldMkLst>
          <pc:docMk/>
          <pc:sldMk cId="1886846932" sldId="266"/>
        </pc:sldMkLst>
        <pc:spChg chg="mod">
          <ac:chgData name="Haneen Haneen" userId="9fb39859e85fc8b3" providerId="LiveId" clId="{D2AE0EFC-6593-4038-B2DC-D709B4C33944}" dt="2024-04-27T20:18:21.670" v="420" actId="14100"/>
          <ac:spMkLst>
            <pc:docMk/>
            <pc:sldMk cId="1886846932" sldId="266"/>
            <ac:spMk id="3" creationId="{5B160894-044F-4632-A5A4-91175103DFBD}"/>
          </ac:spMkLst>
        </pc:spChg>
        <pc:picChg chg="del">
          <ac:chgData name="Haneen Haneen" userId="9fb39859e85fc8b3" providerId="LiveId" clId="{D2AE0EFC-6593-4038-B2DC-D709B4C33944}" dt="2024-04-27T20:16:28.413" v="396" actId="478"/>
          <ac:picMkLst>
            <pc:docMk/>
            <pc:sldMk cId="1886846932" sldId="266"/>
            <ac:picMk id="5" creationId="{64C71E49-521B-698A-39B6-E9E31E6F55D1}"/>
          </ac:picMkLst>
        </pc:picChg>
        <pc:picChg chg="add mod">
          <ac:chgData name="Haneen Haneen" userId="9fb39859e85fc8b3" providerId="LiveId" clId="{D2AE0EFC-6593-4038-B2DC-D709B4C33944}" dt="2024-04-27T20:18:17.574" v="418" actId="1076"/>
          <ac:picMkLst>
            <pc:docMk/>
            <pc:sldMk cId="1886846932" sldId="266"/>
            <ac:picMk id="6" creationId="{CF555BA2-D1B1-C842-210F-97C243A0EB42}"/>
          </ac:picMkLst>
        </pc:picChg>
      </pc:sldChg>
      <pc:sldChg chg="addSp delSp modSp add mod modTransition">
        <pc:chgData name="Haneen Haneen" userId="9fb39859e85fc8b3" providerId="LiveId" clId="{D2AE0EFC-6593-4038-B2DC-D709B4C33944}" dt="2024-04-28T04:43:10.397" v="672" actId="1076"/>
        <pc:sldMkLst>
          <pc:docMk/>
          <pc:sldMk cId="976773141" sldId="267"/>
        </pc:sldMkLst>
        <pc:spChg chg="mod">
          <ac:chgData name="Haneen Haneen" userId="9fb39859e85fc8b3" providerId="LiveId" clId="{D2AE0EFC-6593-4038-B2DC-D709B4C33944}" dt="2024-04-28T04:43:10.397" v="672" actId="1076"/>
          <ac:spMkLst>
            <pc:docMk/>
            <pc:sldMk cId="976773141" sldId="267"/>
            <ac:spMk id="3" creationId="{5B160894-044F-4632-A5A4-91175103DFBD}"/>
          </ac:spMkLst>
        </pc:spChg>
        <pc:picChg chg="del">
          <ac:chgData name="Haneen Haneen" userId="9fb39859e85fc8b3" providerId="LiveId" clId="{D2AE0EFC-6593-4038-B2DC-D709B4C33944}" dt="2024-04-27T20:18:51.141" v="426" actId="478"/>
          <ac:picMkLst>
            <pc:docMk/>
            <pc:sldMk cId="976773141" sldId="267"/>
            <ac:picMk id="5" creationId="{64C71E49-521B-698A-39B6-E9E31E6F55D1}"/>
          </ac:picMkLst>
        </pc:picChg>
        <pc:picChg chg="add mod">
          <ac:chgData name="Haneen Haneen" userId="9fb39859e85fc8b3" providerId="LiveId" clId="{D2AE0EFC-6593-4038-B2DC-D709B4C33944}" dt="2024-04-27T20:19:44.279" v="432" actId="14100"/>
          <ac:picMkLst>
            <pc:docMk/>
            <pc:sldMk cId="976773141" sldId="267"/>
            <ac:picMk id="6" creationId="{B0965CEA-15DD-5372-B02A-AEBC074AB63B}"/>
          </ac:picMkLst>
        </pc:picChg>
      </pc:sldChg>
      <pc:sldChg chg="addSp delSp modSp add mod modTransition">
        <pc:chgData name="Haneen Haneen" userId="9fb39859e85fc8b3" providerId="LiveId" clId="{D2AE0EFC-6593-4038-B2DC-D709B4C33944}" dt="2024-04-27T20:38:44.014" v="598"/>
        <pc:sldMkLst>
          <pc:docMk/>
          <pc:sldMk cId="2948693640" sldId="268"/>
        </pc:sldMkLst>
        <pc:spChg chg="mod">
          <ac:chgData name="Haneen Haneen" userId="9fb39859e85fc8b3" providerId="LiveId" clId="{D2AE0EFC-6593-4038-B2DC-D709B4C33944}" dt="2024-04-27T20:26:09.184" v="563" actId="20577"/>
          <ac:spMkLst>
            <pc:docMk/>
            <pc:sldMk cId="2948693640" sldId="268"/>
            <ac:spMk id="3" creationId="{5B160894-044F-4632-A5A4-91175103DFBD}"/>
          </ac:spMkLst>
        </pc:spChg>
        <pc:spChg chg="add mod">
          <ac:chgData name="Haneen Haneen" userId="9fb39859e85fc8b3" providerId="LiveId" clId="{D2AE0EFC-6593-4038-B2DC-D709B4C33944}" dt="2024-04-27T20:38:44.014" v="598"/>
          <ac:spMkLst>
            <pc:docMk/>
            <pc:sldMk cId="2948693640" sldId="268"/>
            <ac:spMk id="8" creationId="{150B2F6D-7D77-C171-2B1D-39025D95EA03}"/>
          </ac:spMkLst>
        </pc:spChg>
        <pc:picChg chg="del">
          <ac:chgData name="Haneen Haneen" userId="9fb39859e85fc8b3" providerId="LiveId" clId="{D2AE0EFC-6593-4038-B2DC-D709B4C33944}" dt="2024-04-27T20:21:04.235" v="458" actId="478"/>
          <ac:picMkLst>
            <pc:docMk/>
            <pc:sldMk cId="2948693640" sldId="268"/>
            <ac:picMk id="5" creationId="{64C71E49-521B-698A-39B6-E9E31E6F55D1}"/>
          </ac:picMkLst>
        </pc:picChg>
        <pc:picChg chg="add del">
          <ac:chgData name="Haneen Haneen" userId="9fb39859e85fc8b3" providerId="LiveId" clId="{D2AE0EFC-6593-4038-B2DC-D709B4C33944}" dt="2024-04-27T20:21:02.394" v="457" actId="478"/>
          <ac:picMkLst>
            <pc:docMk/>
            <pc:sldMk cId="2948693640" sldId="268"/>
            <ac:picMk id="6" creationId="{CF42593C-DA79-7BEB-2E9A-3761DB954640}"/>
          </ac:picMkLst>
        </pc:picChg>
        <pc:picChg chg="add mod">
          <ac:chgData name="Haneen Haneen" userId="9fb39859e85fc8b3" providerId="LiveId" clId="{D2AE0EFC-6593-4038-B2DC-D709B4C33944}" dt="2024-04-27T20:22:16.192" v="472" actId="1076"/>
          <ac:picMkLst>
            <pc:docMk/>
            <pc:sldMk cId="2948693640" sldId="268"/>
            <ac:picMk id="10" creationId="{51CE56D7-318B-E445-BE6B-4E437A8DEBB7}"/>
          </ac:picMkLst>
        </pc:picChg>
      </pc:sldChg>
      <pc:sldChg chg="addSp delSp modSp add mod modTransition">
        <pc:chgData name="Haneen Haneen" userId="9fb39859e85fc8b3" providerId="LiveId" clId="{D2AE0EFC-6593-4038-B2DC-D709B4C33944}" dt="2024-04-28T04:47:21.007" v="736" actId="20577"/>
        <pc:sldMkLst>
          <pc:docMk/>
          <pc:sldMk cId="590954511" sldId="269"/>
        </pc:sldMkLst>
        <pc:spChg chg="add del mod">
          <ac:chgData name="Haneen Haneen" userId="9fb39859e85fc8b3" providerId="LiveId" clId="{D2AE0EFC-6593-4038-B2DC-D709B4C33944}" dt="2024-04-28T04:45:17.752" v="696" actId="1076"/>
          <ac:spMkLst>
            <pc:docMk/>
            <pc:sldMk cId="590954511" sldId="269"/>
            <ac:spMk id="2" creationId="{0A6BCDCC-890C-F180-7811-9E0BD68A36C0}"/>
          </ac:spMkLst>
        </pc:spChg>
        <pc:spChg chg="del mod">
          <ac:chgData name="Haneen Haneen" userId="9fb39859e85fc8b3" providerId="LiveId" clId="{D2AE0EFC-6593-4038-B2DC-D709B4C33944}" dt="2024-04-27T20:22:57.079" v="483" actId="478"/>
          <ac:spMkLst>
            <pc:docMk/>
            <pc:sldMk cId="590954511" sldId="269"/>
            <ac:spMk id="3" creationId="{5B160894-044F-4632-A5A4-91175103DFBD}"/>
          </ac:spMkLst>
        </pc:spChg>
        <pc:spChg chg="add del mod">
          <ac:chgData name="Haneen Haneen" userId="9fb39859e85fc8b3" providerId="LiveId" clId="{D2AE0EFC-6593-4038-B2DC-D709B4C33944}" dt="2024-04-28T04:45:27.299" v="700" actId="22"/>
          <ac:spMkLst>
            <pc:docMk/>
            <pc:sldMk cId="590954511" sldId="269"/>
            <ac:spMk id="4" creationId="{CBC59D27-6004-6BFB-5A73-A2589ED2B9BF}"/>
          </ac:spMkLst>
        </pc:spChg>
        <pc:spChg chg="add del">
          <ac:chgData name="Haneen Haneen" userId="9fb39859e85fc8b3" providerId="LiveId" clId="{D2AE0EFC-6593-4038-B2DC-D709B4C33944}" dt="2024-04-28T04:45:34.616" v="704" actId="22"/>
          <ac:spMkLst>
            <pc:docMk/>
            <pc:sldMk cId="590954511" sldId="269"/>
            <ac:spMk id="6" creationId="{C4739D63-327E-6C47-8D61-2E66A9FA3767}"/>
          </ac:spMkLst>
        </pc:spChg>
        <pc:spChg chg="add del mod">
          <ac:chgData name="Haneen Haneen" userId="9fb39859e85fc8b3" providerId="LiveId" clId="{D2AE0EFC-6593-4038-B2DC-D709B4C33944}" dt="2024-04-27T20:23:53.285" v="495" actId="21"/>
          <ac:spMkLst>
            <pc:docMk/>
            <pc:sldMk cId="590954511" sldId="269"/>
            <ac:spMk id="6" creationId="{FD7D6335-DA8E-4305-8D83-0A3186A5E41B}"/>
          </ac:spMkLst>
        </pc:spChg>
        <pc:spChg chg="add mod">
          <ac:chgData name="Haneen Haneen" userId="9fb39859e85fc8b3" providerId="LiveId" clId="{D2AE0EFC-6593-4038-B2DC-D709B4C33944}" dt="2024-04-28T04:47:21.007" v="736" actId="20577"/>
          <ac:spMkLst>
            <pc:docMk/>
            <pc:sldMk cId="590954511" sldId="269"/>
            <ac:spMk id="8" creationId="{730925BE-FC88-908D-43B2-D1AAA90997AE}"/>
          </ac:spMkLst>
        </pc:spChg>
        <pc:picChg chg="add del">
          <ac:chgData name="Haneen Haneen" userId="9fb39859e85fc8b3" providerId="LiveId" clId="{D2AE0EFC-6593-4038-B2DC-D709B4C33944}" dt="2024-04-27T20:22:48.516" v="478" actId="478"/>
          <ac:picMkLst>
            <pc:docMk/>
            <pc:sldMk cId="590954511" sldId="269"/>
            <ac:picMk id="5" creationId="{64C71E49-521B-698A-39B6-E9E31E6F55D1}"/>
          </ac:picMkLst>
        </pc:picChg>
      </pc:sldChg>
      <pc:sldChg chg="modSp add mod modTransition">
        <pc:chgData name="Haneen Haneen" userId="9fb39859e85fc8b3" providerId="LiveId" clId="{D2AE0EFC-6593-4038-B2DC-D709B4C33944}" dt="2024-04-27T20:28:15.333" v="597"/>
        <pc:sldMkLst>
          <pc:docMk/>
          <pc:sldMk cId="2946075219" sldId="270"/>
        </pc:sldMkLst>
        <pc:spChg chg="mod">
          <ac:chgData name="Haneen Haneen" userId="9fb39859e85fc8b3" providerId="LiveId" clId="{D2AE0EFC-6593-4038-B2DC-D709B4C33944}" dt="2024-04-27T20:25:02.383" v="543" actId="113"/>
          <ac:spMkLst>
            <pc:docMk/>
            <pc:sldMk cId="2946075219" sldId="270"/>
            <ac:spMk id="2" creationId="{0A6BCDCC-890C-F180-7811-9E0BD68A36C0}"/>
          </ac:spMkLst>
        </pc:spChg>
      </pc:sldChg>
      <pc:sldChg chg="modSp add mod ord">
        <pc:chgData name="Haneen Haneen" userId="9fb39859e85fc8b3" providerId="LiveId" clId="{D2AE0EFC-6593-4038-B2DC-D709B4C33944}" dt="2024-04-28T06:15:51.886" v="754"/>
        <pc:sldMkLst>
          <pc:docMk/>
          <pc:sldMk cId="1937400595" sldId="271"/>
        </pc:sldMkLst>
        <pc:spChg chg="mod">
          <ac:chgData name="Haneen Haneen" userId="9fb39859e85fc8b3" providerId="LiveId" clId="{D2AE0EFC-6593-4038-B2DC-D709B4C33944}" dt="2024-04-28T06:15:34.609" v="752" actId="20577"/>
          <ac:spMkLst>
            <pc:docMk/>
            <pc:sldMk cId="1937400595" sldId="271"/>
            <ac:spMk id="2" creationId="{0A6BCDCC-890C-F180-7811-9E0BD68A36C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84274-DAAB-1BA7-9990-DA65198D64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125FA9E-7A96-1164-3452-C20F94185B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47CAC09-7DA7-31D4-C0B5-3A2175F1CD99}"/>
              </a:ext>
            </a:extLst>
          </p:cNvPr>
          <p:cNvSpPr>
            <a:spLocks noGrp="1"/>
          </p:cNvSpPr>
          <p:nvPr>
            <p:ph type="dt" sz="half" idx="10"/>
          </p:nvPr>
        </p:nvSpPr>
        <p:spPr/>
        <p:txBody>
          <a:bodyPr/>
          <a:lstStyle/>
          <a:p>
            <a:fld id="{0D789783-6C0D-4273-B926-B015C41E54AF}" type="datetimeFigureOut">
              <a:rPr lang="en-GB" smtClean="0"/>
              <a:t>28/04/2024</a:t>
            </a:fld>
            <a:endParaRPr lang="en-GB"/>
          </a:p>
        </p:txBody>
      </p:sp>
      <p:sp>
        <p:nvSpPr>
          <p:cNvPr id="5" name="Footer Placeholder 4">
            <a:extLst>
              <a:ext uri="{FF2B5EF4-FFF2-40B4-BE49-F238E27FC236}">
                <a16:creationId xmlns:a16="http://schemas.microsoft.com/office/drawing/2014/main" id="{98AC86D1-55CE-2FFA-D478-070874AAB3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7D19CC-152E-AD65-8F2C-EF56166E7833}"/>
              </a:ext>
            </a:extLst>
          </p:cNvPr>
          <p:cNvSpPr>
            <a:spLocks noGrp="1"/>
          </p:cNvSpPr>
          <p:nvPr>
            <p:ph type="sldNum" sz="quarter" idx="12"/>
          </p:nvPr>
        </p:nvSpPr>
        <p:spPr/>
        <p:txBody>
          <a:bodyPr/>
          <a:lstStyle/>
          <a:p>
            <a:fld id="{EF9A4C82-2CD7-41B4-AB9B-F5B32626B7CE}" type="slidenum">
              <a:rPr lang="en-GB" smtClean="0"/>
              <a:t>‹#›</a:t>
            </a:fld>
            <a:endParaRPr lang="en-GB"/>
          </a:p>
        </p:txBody>
      </p:sp>
    </p:spTree>
    <p:extLst>
      <p:ext uri="{BB962C8B-B14F-4D97-AF65-F5344CB8AC3E}">
        <p14:creationId xmlns:p14="http://schemas.microsoft.com/office/powerpoint/2010/main" val="889332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93DE-AF8B-4A7D-9779-60A125F0B44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832D51B-6DAD-5257-F973-82212B47D7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FCFEBBE-0785-7E2B-283E-95C474983330}"/>
              </a:ext>
            </a:extLst>
          </p:cNvPr>
          <p:cNvSpPr>
            <a:spLocks noGrp="1"/>
          </p:cNvSpPr>
          <p:nvPr>
            <p:ph type="dt" sz="half" idx="10"/>
          </p:nvPr>
        </p:nvSpPr>
        <p:spPr/>
        <p:txBody>
          <a:bodyPr/>
          <a:lstStyle/>
          <a:p>
            <a:fld id="{0D789783-6C0D-4273-B926-B015C41E54AF}" type="datetimeFigureOut">
              <a:rPr lang="en-GB" smtClean="0"/>
              <a:t>28/04/2024</a:t>
            </a:fld>
            <a:endParaRPr lang="en-GB"/>
          </a:p>
        </p:txBody>
      </p:sp>
      <p:sp>
        <p:nvSpPr>
          <p:cNvPr id="5" name="Footer Placeholder 4">
            <a:extLst>
              <a:ext uri="{FF2B5EF4-FFF2-40B4-BE49-F238E27FC236}">
                <a16:creationId xmlns:a16="http://schemas.microsoft.com/office/drawing/2014/main" id="{98B76548-34D5-B6AF-739F-01D5956F69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95F583-E69C-0E7D-3E7C-86D579518901}"/>
              </a:ext>
            </a:extLst>
          </p:cNvPr>
          <p:cNvSpPr>
            <a:spLocks noGrp="1"/>
          </p:cNvSpPr>
          <p:nvPr>
            <p:ph type="sldNum" sz="quarter" idx="12"/>
          </p:nvPr>
        </p:nvSpPr>
        <p:spPr/>
        <p:txBody>
          <a:bodyPr/>
          <a:lstStyle/>
          <a:p>
            <a:fld id="{EF9A4C82-2CD7-41B4-AB9B-F5B32626B7CE}" type="slidenum">
              <a:rPr lang="en-GB" smtClean="0"/>
              <a:t>‹#›</a:t>
            </a:fld>
            <a:endParaRPr lang="en-GB"/>
          </a:p>
        </p:txBody>
      </p:sp>
    </p:spTree>
    <p:extLst>
      <p:ext uri="{BB962C8B-B14F-4D97-AF65-F5344CB8AC3E}">
        <p14:creationId xmlns:p14="http://schemas.microsoft.com/office/powerpoint/2010/main" val="3982304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CC6B7D-300D-9923-ADB9-E918BCF776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A349CCC-B51B-C261-4B8F-004E5E3534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8F045DD-8801-C4D0-C73D-D40FB5804063}"/>
              </a:ext>
            </a:extLst>
          </p:cNvPr>
          <p:cNvSpPr>
            <a:spLocks noGrp="1"/>
          </p:cNvSpPr>
          <p:nvPr>
            <p:ph type="dt" sz="half" idx="10"/>
          </p:nvPr>
        </p:nvSpPr>
        <p:spPr/>
        <p:txBody>
          <a:bodyPr/>
          <a:lstStyle/>
          <a:p>
            <a:fld id="{0D789783-6C0D-4273-B926-B015C41E54AF}" type="datetimeFigureOut">
              <a:rPr lang="en-GB" smtClean="0"/>
              <a:t>28/04/2024</a:t>
            </a:fld>
            <a:endParaRPr lang="en-GB"/>
          </a:p>
        </p:txBody>
      </p:sp>
      <p:sp>
        <p:nvSpPr>
          <p:cNvPr id="5" name="Footer Placeholder 4">
            <a:extLst>
              <a:ext uri="{FF2B5EF4-FFF2-40B4-BE49-F238E27FC236}">
                <a16:creationId xmlns:a16="http://schemas.microsoft.com/office/drawing/2014/main" id="{F77A5E52-0DA2-F5C3-A993-DE7FE20950D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D65C69-D8A1-FE0F-F08D-77D29F0B4124}"/>
              </a:ext>
            </a:extLst>
          </p:cNvPr>
          <p:cNvSpPr>
            <a:spLocks noGrp="1"/>
          </p:cNvSpPr>
          <p:nvPr>
            <p:ph type="sldNum" sz="quarter" idx="12"/>
          </p:nvPr>
        </p:nvSpPr>
        <p:spPr/>
        <p:txBody>
          <a:bodyPr/>
          <a:lstStyle/>
          <a:p>
            <a:fld id="{EF9A4C82-2CD7-41B4-AB9B-F5B32626B7CE}" type="slidenum">
              <a:rPr lang="en-GB" smtClean="0"/>
              <a:t>‹#›</a:t>
            </a:fld>
            <a:endParaRPr lang="en-GB"/>
          </a:p>
        </p:txBody>
      </p:sp>
    </p:spTree>
    <p:extLst>
      <p:ext uri="{BB962C8B-B14F-4D97-AF65-F5344CB8AC3E}">
        <p14:creationId xmlns:p14="http://schemas.microsoft.com/office/powerpoint/2010/main" val="2026434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9C1E6-CDEE-786F-3DD2-F4A82FE418C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B09A3B0-A8FE-1CC7-0338-55472865FF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951A77C-0B55-7FF8-EC60-BF40EF47FBAB}"/>
              </a:ext>
            </a:extLst>
          </p:cNvPr>
          <p:cNvSpPr>
            <a:spLocks noGrp="1"/>
          </p:cNvSpPr>
          <p:nvPr>
            <p:ph type="dt" sz="half" idx="10"/>
          </p:nvPr>
        </p:nvSpPr>
        <p:spPr/>
        <p:txBody>
          <a:bodyPr/>
          <a:lstStyle/>
          <a:p>
            <a:fld id="{0D789783-6C0D-4273-B926-B015C41E54AF}" type="datetimeFigureOut">
              <a:rPr lang="en-GB" smtClean="0"/>
              <a:t>28/04/2024</a:t>
            </a:fld>
            <a:endParaRPr lang="en-GB"/>
          </a:p>
        </p:txBody>
      </p:sp>
      <p:sp>
        <p:nvSpPr>
          <p:cNvPr id="5" name="Footer Placeholder 4">
            <a:extLst>
              <a:ext uri="{FF2B5EF4-FFF2-40B4-BE49-F238E27FC236}">
                <a16:creationId xmlns:a16="http://schemas.microsoft.com/office/drawing/2014/main" id="{53FC0CE7-78BF-1F54-44BB-2FC99D0352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8D708A-65D3-8B02-C7D0-926F26D0C14B}"/>
              </a:ext>
            </a:extLst>
          </p:cNvPr>
          <p:cNvSpPr>
            <a:spLocks noGrp="1"/>
          </p:cNvSpPr>
          <p:nvPr>
            <p:ph type="sldNum" sz="quarter" idx="12"/>
          </p:nvPr>
        </p:nvSpPr>
        <p:spPr/>
        <p:txBody>
          <a:bodyPr/>
          <a:lstStyle/>
          <a:p>
            <a:fld id="{EF9A4C82-2CD7-41B4-AB9B-F5B32626B7CE}" type="slidenum">
              <a:rPr lang="en-GB" smtClean="0"/>
              <a:t>‹#›</a:t>
            </a:fld>
            <a:endParaRPr lang="en-GB"/>
          </a:p>
        </p:txBody>
      </p:sp>
    </p:spTree>
    <p:extLst>
      <p:ext uri="{BB962C8B-B14F-4D97-AF65-F5344CB8AC3E}">
        <p14:creationId xmlns:p14="http://schemas.microsoft.com/office/powerpoint/2010/main" val="1933165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2541A-B0A3-4175-03B0-3B514BC779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EF224F7-4A04-76EA-EDD2-E4197AFB0D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564D6D-7068-77C5-CCBF-857B93FFE625}"/>
              </a:ext>
            </a:extLst>
          </p:cNvPr>
          <p:cNvSpPr>
            <a:spLocks noGrp="1"/>
          </p:cNvSpPr>
          <p:nvPr>
            <p:ph type="dt" sz="half" idx="10"/>
          </p:nvPr>
        </p:nvSpPr>
        <p:spPr/>
        <p:txBody>
          <a:bodyPr/>
          <a:lstStyle/>
          <a:p>
            <a:fld id="{0D789783-6C0D-4273-B926-B015C41E54AF}" type="datetimeFigureOut">
              <a:rPr lang="en-GB" smtClean="0"/>
              <a:t>28/04/2024</a:t>
            </a:fld>
            <a:endParaRPr lang="en-GB"/>
          </a:p>
        </p:txBody>
      </p:sp>
      <p:sp>
        <p:nvSpPr>
          <p:cNvPr id="5" name="Footer Placeholder 4">
            <a:extLst>
              <a:ext uri="{FF2B5EF4-FFF2-40B4-BE49-F238E27FC236}">
                <a16:creationId xmlns:a16="http://schemas.microsoft.com/office/drawing/2014/main" id="{EE27297F-888D-6D21-C3C3-3B154C88EC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ADD9C1-39DF-B2F4-723F-985458E2B070}"/>
              </a:ext>
            </a:extLst>
          </p:cNvPr>
          <p:cNvSpPr>
            <a:spLocks noGrp="1"/>
          </p:cNvSpPr>
          <p:nvPr>
            <p:ph type="sldNum" sz="quarter" idx="12"/>
          </p:nvPr>
        </p:nvSpPr>
        <p:spPr/>
        <p:txBody>
          <a:bodyPr/>
          <a:lstStyle/>
          <a:p>
            <a:fld id="{EF9A4C82-2CD7-41B4-AB9B-F5B32626B7CE}" type="slidenum">
              <a:rPr lang="en-GB" smtClean="0"/>
              <a:t>‹#›</a:t>
            </a:fld>
            <a:endParaRPr lang="en-GB"/>
          </a:p>
        </p:txBody>
      </p:sp>
    </p:spTree>
    <p:extLst>
      <p:ext uri="{BB962C8B-B14F-4D97-AF65-F5344CB8AC3E}">
        <p14:creationId xmlns:p14="http://schemas.microsoft.com/office/powerpoint/2010/main" val="2096400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BA5C8-6EAB-3AA5-CABE-C62FEE799F4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A4C93FC-9B76-76D8-36B3-F234A26A53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B9CA09D-CEE5-6F1C-BFC5-C9414EA512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F45180B-E785-C48E-B07C-F1F26C7399BB}"/>
              </a:ext>
            </a:extLst>
          </p:cNvPr>
          <p:cNvSpPr>
            <a:spLocks noGrp="1"/>
          </p:cNvSpPr>
          <p:nvPr>
            <p:ph type="dt" sz="half" idx="10"/>
          </p:nvPr>
        </p:nvSpPr>
        <p:spPr/>
        <p:txBody>
          <a:bodyPr/>
          <a:lstStyle/>
          <a:p>
            <a:fld id="{0D789783-6C0D-4273-B926-B015C41E54AF}" type="datetimeFigureOut">
              <a:rPr lang="en-GB" smtClean="0"/>
              <a:t>28/04/2024</a:t>
            </a:fld>
            <a:endParaRPr lang="en-GB"/>
          </a:p>
        </p:txBody>
      </p:sp>
      <p:sp>
        <p:nvSpPr>
          <p:cNvPr id="6" name="Footer Placeholder 5">
            <a:extLst>
              <a:ext uri="{FF2B5EF4-FFF2-40B4-BE49-F238E27FC236}">
                <a16:creationId xmlns:a16="http://schemas.microsoft.com/office/drawing/2014/main" id="{1EAEFE35-1AE3-3DCD-176A-A0706292098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D2C1477-C4D6-5010-9868-B29A3FE25B3D}"/>
              </a:ext>
            </a:extLst>
          </p:cNvPr>
          <p:cNvSpPr>
            <a:spLocks noGrp="1"/>
          </p:cNvSpPr>
          <p:nvPr>
            <p:ph type="sldNum" sz="quarter" idx="12"/>
          </p:nvPr>
        </p:nvSpPr>
        <p:spPr/>
        <p:txBody>
          <a:bodyPr/>
          <a:lstStyle/>
          <a:p>
            <a:fld id="{EF9A4C82-2CD7-41B4-AB9B-F5B32626B7CE}" type="slidenum">
              <a:rPr lang="en-GB" smtClean="0"/>
              <a:t>‹#›</a:t>
            </a:fld>
            <a:endParaRPr lang="en-GB"/>
          </a:p>
        </p:txBody>
      </p:sp>
    </p:spTree>
    <p:extLst>
      <p:ext uri="{BB962C8B-B14F-4D97-AF65-F5344CB8AC3E}">
        <p14:creationId xmlns:p14="http://schemas.microsoft.com/office/powerpoint/2010/main" val="4192336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5531-2549-5B90-551B-A4C00051213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16EEE47-C60D-C527-4FA3-0EE16BBADB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7D1402-0EEA-C2E0-7593-8ABCA7DA10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8B84393-E2BE-066C-FC5E-90277898F8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A10756-9DA4-FA86-CA81-1AA0264AA1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57ACF99-E98F-A3C2-4C3A-2775B7B07529}"/>
              </a:ext>
            </a:extLst>
          </p:cNvPr>
          <p:cNvSpPr>
            <a:spLocks noGrp="1"/>
          </p:cNvSpPr>
          <p:nvPr>
            <p:ph type="dt" sz="half" idx="10"/>
          </p:nvPr>
        </p:nvSpPr>
        <p:spPr/>
        <p:txBody>
          <a:bodyPr/>
          <a:lstStyle/>
          <a:p>
            <a:fld id="{0D789783-6C0D-4273-B926-B015C41E54AF}" type="datetimeFigureOut">
              <a:rPr lang="en-GB" smtClean="0"/>
              <a:t>28/04/2024</a:t>
            </a:fld>
            <a:endParaRPr lang="en-GB"/>
          </a:p>
        </p:txBody>
      </p:sp>
      <p:sp>
        <p:nvSpPr>
          <p:cNvPr id="8" name="Footer Placeholder 7">
            <a:extLst>
              <a:ext uri="{FF2B5EF4-FFF2-40B4-BE49-F238E27FC236}">
                <a16:creationId xmlns:a16="http://schemas.microsoft.com/office/drawing/2014/main" id="{5B13AEEF-73EE-69E3-42B4-1A11082046B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9FCF9B9-CDD4-F767-A96F-B58BAC6DA509}"/>
              </a:ext>
            </a:extLst>
          </p:cNvPr>
          <p:cNvSpPr>
            <a:spLocks noGrp="1"/>
          </p:cNvSpPr>
          <p:nvPr>
            <p:ph type="sldNum" sz="quarter" idx="12"/>
          </p:nvPr>
        </p:nvSpPr>
        <p:spPr/>
        <p:txBody>
          <a:bodyPr/>
          <a:lstStyle/>
          <a:p>
            <a:fld id="{EF9A4C82-2CD7-41B4-AB9B-F5B32626B7CE}" type="slidenum">
              <a:rPr lang="en-GB" smtClean="0"/>
              <a:t>‹#›</a:t>
            </a:fld>
            <a:endParaRPr lang="en-GB"/>
          </a:p>
        </p:txBody>
      </p:sp>
    </p:spTree>
    <p:extLst>
      <p:ext uri="{BB962C8B-B14F-4D97-AF65-F5344CB8AC3E}">
        <p14:creationId xmlns:p14="http://schemas.microsoft.com/office/powerpoint/2010/main" val="3283489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FCD6C-3D9F-6072-9083-D7909DE40B1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0392742-A8F4-E96F-4890-CD3D93854E9D}"/>
              </a:ext>
            </a:extLst>
          </p:cNvPr>
          <p:cNvSpPr>
            <a:spLocks noGrp="1"/>
          </p:cNvSpPr>
          <p:nvPr>
            <p:ph type="dt" sz="half" idx="10"/>
          </p:nvPr>
        </p:nvSpPr>
        <p:spPr/>
        <p:txBody>
          <a:bodyPr/>
          <a:lstStyle/>
          <a:p>
            <a:fld id="{0D789783-6C0D-4273-B926-B015C41E54AF}" type="datetimeFigureOut">
              <a:rPr lang="en-GB" smtClean="0"/>
              <a:t>28/04/2024</a:t>
            </a:fld>
            <a:endParaRPr lang="en-GB"/>
          </a:p>
        </p:txBody>
      </p:sp>
      <p:sp>
        <p:nvSpPr>
          <p:cNvPr id="4" name="Footer Placeholder 3">
            <a:extLst>
              <a:ext uri="{FF2B5EF4-FFF2-40B4-BE49-F238E27FC236}">
                <a16:creationId xmlns:a16="http://schemas.microsoft.com/office/drawing/2014/main" id="{59429EBE-C6E9-FA8B-25BC-D8D0CBFD361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6D95D0A-FFFB-D3A0-CB65-361444CA8EA4}"/>
              </a:ext>
            </a:extLst>
          </p:cNvPr>
          <p:cNvSpPr>
            <a:spLocks noGrp="1"/>
          </p:cNvSpPr>
          <p:nvPr>
            <p:ph type="sldNum" sz="quarter" idx="12"/>
          </p:nvPr>
        </p:nvSpPr>
        <p:spPr/>
        <p:txBody>
          <a:bodyPr/>
          <a:lstStyle/>
          <a:p>
            <a:fld id="{EF9A4C82-2CD7-41B4-AB9B-F5B32626B7CE}" type="slidenum">
              <a:rPr lang="en-GB" smtClean="0"/>
              <a:t>‹#›</a:t>
            </a:fld>
            <a:endParaRPr lang="en-GB"/>
          </a:p>
        </p:txBody>
      </p:sp>
    </p:spTree>
    <p:extLst>
      <p:ext uri="{BB962C8B-B14F-4D97-AF65-F5344CB8AC3E}">
        <p14:creationId xmlns:p14="http://schemas.microsoft.com/office/powerpoint/2010/main" val="596001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707A84-1E8B-96B8-C322-3D3D42C2AE76}"/>
              </a:ext>
            </a:extLst>
          </p:cNvPr>
          <p:cNvSpPr>
            <a:spLocks noGrp="1"/>
          </p:cNvSpPr>
          <p:nvPr>
            <p:ph type="dt" sz="half" idx="10"/>
          </p:nvPr>
        </p:nvSpPr>
        <p:spPr/>
        <p:txBody>
          <a:bodyPr/>
          <a:lstStyle/>
          <a:p>
            <a:fld id="{0D789783-6C0D-4273-B926-B015C41E54AF}" type="datetimeFigureOut">
              <a:rPr lang="en-GB" smtClean="0"/>
              <a:t>28/04/2024</a:t>
            </a:fld>
            <a:endParaRPr lang="en-GB"/>
          </a:p>
        </p:txBody>
      </p:sp>
      <p:sp>
        <p:nvSpPr>
          <p:cNvPr id="3" name="Footer Placeholder 2">
            <a:extLst>
              <a:ext uri="{FF2B5EF4-FFF2-40B4-BE49-F238E27FC236}">
                <a16:creationId xmlns:a16="http://schemas.microsoft.com/office/drawing/2014/main" id="{ADC53532-3AB1-99B3-E060-4C50B46920B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FE9A0A7-874F-EDE3-2268-4267E34CDCF1}"/>
              </a:ext>
            </a:extLst>
          </p:cNvPr>
          <p:cNvSpPr>
            <a:spLocks noGrp="1"/>
          </p:cNvSpPr>
          <p:nvPr>
            <p:ph type="sldNum" sz="quarter" idx="12"/>
          </p:nvPr>
        </p:nvSpPr>
        <p:spPr/>
        <p:txBody>
          <a:bodyPr/>
          <a:lstStyle/>
          <a:p>
            <a:fld id="{EF9A4C82-2CD7-41B4-AB9B-F5B32626B7CE}" type="slidenum">
              <a:rPr lang="en-GB" smtClean="0"/>
              <a:t>‹#›</a:t>
            </a:fld>
            <a:endParaRPr lang="en-GB"/>
          </a:p>
        </p:txBody>
      </p:sp>
    </p:spTree>
    <p:extLst>
      <p:ext uri="{BB962C8B-B14F-4D97-AF65-F5344CB8AC3E}">
        <p14:creationId xmlns:p14="http://schemas.microsoft.com/office/powerpoint/2010/main" val="1004249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3B983-C545-D39D-9A17-DBDAD669A8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A6CED79-9988-0194-FE97-60F3802512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1C2894-1390-2296-99EF-B050EA8BFF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2023E2-0AA4-C347-B657-8319DA5756C4}"/>
              </a:ext>
            </a:extLst>
          </p:cNvPr>
          <p:cNvSpPr>
            <a:spLocks noGrp="1"/>
          </p:cNvSpPr>
          <p:nvPr>
            <p:ph type="dt" sz="half" idx="10"/>
          </p:nvPr>
        </p:nvSpPr>
        <p:spPr/>
        <p:txBody>
          <a:bodyPr/>
          <a:lstStyle/>
          <a:p>
            <a:fld id="{0D789783-6C0D-4273-B926-B015C41E54AF}" type="datetimeFigureOut">
              <a:rPr lang="en-GB" smtClean="0"/>
              <a:t>28/04/2024</a:t>
            </a:fld>
            <a:endParaRPr lang="en-GB"/>
          </a:p>
        </p:txBody>
      </p:sp>
      <p:sp>
        <p:nvSpPr>
          <p:cNvPr id="6" name="Footer Placeholder 5">
            <a:extLst>
              <a:ext uri="{FF2B5EF4-FFF2-40B4-BE49-F238E27FC236}">
                <a16:creationId xmlns:a16="http://schemas.microsoft.com/office/drawing/2014/main" id="{46943593-44F3-F3C5-E625-A93FA7A2E41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5DEFE6-1D61-7558-E184-6F3C875C3EF2}"/>
              </a:ext>
            </a:extLst>
          </p:cNvPr>
          <p:cNvSpPr>
            <a:spLocks noGrp="1"/>
          </p:cNvSpPr>
          <p:nvPr>
            <p:ph type="sldNum" sz="quarter" idx="12"/>
          </p:nvPr>
        </p:nvSpPr>
        <p:spPr/>
        <p:txBody>
          <a:bodyPr/>
          <a:lstStyle/>
          <a:p>
            <a:fld id="{EF9A4C82-2CD7-41B4-AB9B-F5B32626B7CE}" type="slidenum">
              <a:rPr lang="en-GB" smtClean="0"/>
              <a:t>‹#›</a:t>
            </a:fld>
            <a:endParaRPr lang="en-GB"/>
          </a:p>
        </p:txBody>
      </p:sp>
    </p:spTree>
    <p:extLst>
      <p:ext uri="{BB962C8B-B14F-4D97-AF65-F5344CB8AC3E}">
        <p14:creationId xmlns:p14="http://schemas.microsoft.com/office/powerpoint/2010/main" val="293349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670B3-484E-E980-DC12-996CDB37F9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D68F569-CF6B-EFF7-498E-99108A2757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73E4B47-4B85-A6B3-A277-9694957C6B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CC0277-7EDD-55C0-DF0B-C8B24332A7B3}"/>
              </a:ext>
            </a:extLst>
          </p:cNvPr>
          <p:cNvSpPr>
            <a:spLocks noGrp="1"/>
          </p:cNvSpPr>
          <p:nvPr>
            <p:ph type="dt" sz="half" idx="10"/>
          </p:nvPr>
        </p:nvSpPr>
        <p:spPr/>
        <p:txBody>
          <a:bodyPr/>
          <a:lstStyle/>
          <a:p>
            <a:fld id="{0D789783-6C0D-4273-B926-B015C41E54AF}" type="datetimeFigureOut">
              <a:rPr lang="en-GB" smtClean="0"/>
              <a:t>28/04/2024</a:t>
            </a:fld>
            <a:endParaRPr lang="en-GB"/>
          </a:p>
        </p:txBody>
      </p:sp>
      <p:sp>
        <p:nvSpPr>
          <p:cNvPr id="6" name="Footer Placeholder 5">
            <a:extLst>
              <a:ext uri="{FF2B5EF4-FFF2-40B4-BE49-F238E27FC236}">
                <a16:creationId xmlns:a16="http://schemas.microsoft.com/office/drawing/2014/main" id="{01C08CB6-423D-3CF2-274A-9A22D8B31C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407803E-0A6C-830B-50B0-D4414DEE8031}"/>
              </a:ext>
            </a:extLst>
          </p:cNvPr>
          <p:cNvSpPr>
            <a:spLocks noGrp="1"/>
          </p:cNvSpPr>
          <p:nvPr>
            <p:ph type="sldNum" sz="quarter" idx="12"/>
          </p:nvPr>
        </p:nvSpPr>
        <p:spPr/>
        <p:txBody>
          <a:bodyPr/>
          <a:lstStyle/>
          <a:p>
            <a:fld id="{EF9A4C82-2CD7-41B4-AB9B-F5B32626B7CE}" type="slidenum">
              <a:rPr lang="en-GB" smtClean="0"/>
              <a:t>‹#›</a:t>
            </a:fld>
            <a:endParaRPr lang="en-GB"/>
          </a:p>
        </p:txBody>
      </p:sp>
    </p:spTree>
    <p:extLst>
      <p:ext uri="{BB962C8B-B14F-4D97-AF65-F5344CB8AC3E}">
        <p14:creationId xmlns:p14="http://schemas.microsoft.com/office/powerpoint/2010/main" val="42107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314F4E-C1A9-4E69-A32B-6AE2CFA9B9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D9F292-4A5C-B2B9-E0F7-C876EEF82B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271E47-9FE9-EA5C-309E-31CDBB315D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789783-6C0D-4273-B926-B015C41E54AF}" type="datetimeFigureOut">
              <a:rPr lang="en-GB" smtClean="0"/>
              <a:t>28/04/2024</a:t>
            </a:fld>
            <a:endParaRPr lang="en-GB"/>
          </a:p>
        </p:txBody>
      </p:sp>
      <p:sp>
        <p:nvSpPr>
          <p:cNvPr id="5" name="Footer Placeholder 4">
            <a:extLst>
              <a:ext uri="{FF2B5EF4-FFF2-40B4-BE49-F238E27FC236}">
                <a16:creationId xmlns:a16="http://schemas.microsoft.com/office/drawing/2014/main" id="{4EAD3DED-FB6B-DAFF-B1E3-50EEAC07FA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33014DE-2417-1CAC-246D-C57AE44FF6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9A4C82-2CD7-41B4-AB9B-F5B32626B7CE}" type="slidenum">
              <a:rPr lang="en-GB" smtClean="0"/>
              <a:t>‹#›</a:t>
            </a:fld>
            <a:endParaRPr lang="en-GB"/>
          </a:p>
        </p:txBody>
      </p:sp>
    </p:spTree>
    <p:extLst>
      <p:ext uri="{BB962C8B-B14F-4D97-AF65-F5344CB8AC3E}">
        <p14:creationId xmlns:p14="http://schemas.microsoft.com/office/powerpoint/2010/main" val="3709780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CDCC-890C-F180-7811-9E0BD68A36C0}"/>
              </a:ext>
            </a:extLst>
          </p:cNvPr>
          <p:cNvSpPr>
            <a:spLocks noGrp="1"/>
          </p:cNvSpPr>
          <p:nvPr>
            <p:ph type="ctrTitle"/>
          </p:nvPr>
        </p:nvSpPr>
        <p:spPr>
          <a:xfrm>
            <a:off x="235670" y="-670611"/>
            <a:ext cx="9144000" cy="2387600"/>
          </a:xfrm>
        </p:spPr>
        <p:txBody>
          <a:bodyPr>
            <a:normAutofit/>
          </a:bodyPr>
          <a:lstStyle/>
          <a:p>
            <a:pPr>
              <a:lnSpc>
                <a:spcPct val="107000"/>
              </a:lnSpc>
              <a:spcAft>
                <a:spcPts val="800"/>
              </a:spcAft>
            </a:pPr>
            <a:r>
              <a:rPr lang="en-GB" sz="3600" b="1" kern="100" dirty="0">
                <a:effectLst/>
                <a:latin typeface="Calibri" panose="020F0502020204030204" pitchFamily="34" charset="0"/>
                <a:ea typeface="Calibri" panose="020F0502020204030204" pitchFamily="34" charset="0"/>
                <a:cs typeface="Arial" panose="020B0604020202020204" pitchFamily="34" charset="0"/>
              </a:rPr>
              <a:t>Brief overview of the project and objectives:</a:t>
            </a:r>
            <a:endParaRPr lang="en-GB" sz="36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Subtitle 2">
            <a:extLst>
              <a:ext uri="{FF2B5EF4-FFF2-40B4-BE49-F238E27FC236}">
                <a16:creationId xmlns:a16="http://schemas.microsoft.com/office/drawing/2014/main" id="{5B160894-044F-4632-A5A4-91175103DFBD}"/>
              </a:ext>
            </a:extLst>
          </p:cNvPr>
          <p:cNvSpPr>
            <a:spLocks noGrp="1"/>
          </p:cNvSpPr>
          <p:nvPr>
            <p:ph type="subTitle" idx="1"/>
          </p:nvPr>
        </p:nvSpPr>
        <p:spPr>
          <a:xfrm>
            <a:off x="631596" y="2199638"/>
            <a:ext cx="9521072" cy="3286761"/>
          </a:xfrm>
        </p:spPr>
        <p:txBody>
          <a:bodyPr>
            <a:normAutofit/>
          </a:bodyPr>
          <a:lstStyle/>
          <a:p>
            <a:pPr algn="l">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The project is related to social media platforms, I choose this topic because it’s a trend nowadays.</a:t>
            </a:r>
          </a:p>
          <a:p>
            <a:pPr algn="l">
              <a:lnSpc>
                <a:spcPct val="107000"/>
              </a:lnSpc>
              <a:spcAft>
                <a:spcPts val="800"/>
              </a:spcAft>
            </a:pPr>
            <a:r>
              <a:rPr lang="en-GB" sz="1800" u="sng" kern="100" dirty="0">
                <a:effectLst/>
                <a:latin typeface="Calibri" panose="020F0502020204030204" pitchFamily="34" charset="0"/>
                <a:ea typeface="Calibri" panose="020F0502020204030204" pitchFamily="34" charset="0"/>
                <a:cs typeface="Arial" panose="020B0604020202020204" pitchFamily="34" charset="0"/>
              </a:rPr>
              <a:t>The objectives is:</a:t>
            </a:r>
          </a:p>
          <a:p>
            <a:pPr marL="285750" indent="-285750" algn="l">
              <a:lnSpc>
                <a:spcPct val="107000"/>
              </a:lnSpc>
              <a:spcAft>
                <a:spcPts val="800"/>
              </a:spcAft>
              <a:buFont typeface="Arial" panose="020B0604020202020204" pitchFamily="34" charset="0"/>
              <a:buChar char="•"/>
            </a:pPr>
            <a:r>
              <a:rPr lang="en-GB" sz="1800" kern="100" dirty="0">
                <a:effectLst/>
                <a:latin typeface="Calibri" panose="020F0502020204030204" pitchFamily="34" charset="0"/>
                <a:ea typeface="Calibri" panose="020F0502020204030204" pitchFamily="34" charset="0"/>
                <a:cs typeface="Arial" panose="020B0604020202020204" pitchFamily="34" charset="0"/>
              </a:rPr>
              <a:t>Track metrics related to reach, engagement rate.</a:t>
            </a:r>
          </a:p>
          <a:p>
            <a:pPr marL="285750" indent="-285750" algn="l">
              <a:lnSpc>
                <a:spcPct val="107000"/>
              </a:lnSpc>
              <a:spcAft>
                <a:spcPts val="800"/>
              </a:spcAft>
              <a:buFont typeface="Arial" panose="020B0604020202020204" pitchFamily="34" charset="0"/>
              <a:buChar char="•"/>
            </a:pPr>
            <a:r>
              <a:rPr lang="en-GB" sz="1800" kern="100" dirty="0">
                <a:effectLst/>
                <a:latin typeface="Calibri" panose="020F0502020204030204" pitchFamily="34" charset="0"/>
                <a:ea typeface="Calibri" panose="020F0502020204030204" pitchFamily="34" charset="0"/>
                <a:cs typeface="Arial" panose="020B0604020202020204" pitchFamily="34" charset="0"/>
              </a:rPr>
              <a:t>Summarize sum, average and count for metrics such as likes, comments, shares, and engagement rate to understand how they works.</a:t>
            </a:r>
          </a:p>
          <a:p>
            <a:pPr marL="285750" indent="-285750" algn="l">
              <a:lnSpc>
                <a:spcPct val="107000"/>
              </a:lnSpc>
              <a:spcAft>
                <a:spcPts val="800"/>
              </a:spcAft>
              <a:buFont typeface="Arial" panose="020B0604020202020204" pitchFamily="34" charset="0"/>
              <a:buChar char="•"/>
            </a:pPr>
            <a:r>
              <a:rPr lang="en-GB" sz="1800" kern="100" dirty="0">
                <a:effectLst/>
                <a:latin typeface="Calibri" panose="020F0502020204030204" pitchFamily="34" charset="0"/>
                <a:ea typeface="Calibri" panose="020F0502020204030204" pitchFamily="34" charset="0"/>
                <a:cs typeface="Arial" panose="020B0604020202020204" pitchFamily="34" charset="0"/>
              </a:rPr>
              <a:t>Track metrics related to follower age, engagement times, and sentiment analysis.</a:t>
            </a:r>
          </a:p>
          <a:p>
            <a:pPr algn="l"/>
            <a:endParaRPr lang="en-US" dirty="0"/>
          </a:p>
          <a:p>
            <a:endParaRPr lang="en-US" dirty="0"/>
          </a:p>
          <a:p>
            <a:endParaRPr lang="en-US" dirty="0"/>
          </a:p>
          <a:p>
            <a:endParaRPr lang="en-GB" dirty="0"/>
          </a:p>
        </p:txBody>
      </p:sp>
    </p:spTree>
    <p:extLst>
      <p:ext uri="{BB962C8B-B14F-4D97-AF65-F5344CB8AC3E}">
        <p14:creationId xmlns:p14="http://schemas.microsoft.com/office/powerpoint/2010/main" val="1650471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CDCC-890C-F180-7811-9E0BD68A36C0}"/>
              </a:ext>
            </a:extLst>
          </p:cNvPr>
          <p:cNvSpPr>
            <a:spLocks noGrp="1"/>
          </p:cNvSpPr>
          <p:nvPr>
            <p:ph type="ctrTitle"/>
          </p:nvPr>
        </p:nvSpPr>
        <p:spPr>
          <a:xfrm>
            <a:off x="-342507" y="-593316"/>
            <a:ext cx="9144000" cy="2387600"/>
          </a:xfrm>
        </p:spPr>
        <p:txBody>
          <a:bodyPr>
            <a:normAutofit/>
          </a:bodyPr>
          <a:lstStyle/>
          <a:p>
            <a:r>
              <a:rPr lang="en-GB" sz="6600" b="1" kern="100" dirty="0">
                <a:effectLst/>
                <a:latin typeface="Calibri" panose="020F0502020204030204" pitchFamily="34" charset="0"/>
                <a:ea typeface="Calibri" panose="020F0502020204030204" pitchFamily="34" charset="0"/>
                <a:cs typeface="Arial" panose="020B0604020202020204" pitchFamily="34" charset="0"/>
              </a:rPr>
              <a:t>Insights and Analysis</a:t>
            </a:r>
            <a:endParaRPr lang="en-GB" sz="6600" dirty="0"/>
          </a:p>
        </p:txBody>
      </p:sp>
      <p:sp>
        <p:nvSpPr>
          <p:cNvPr id="3" name="Subtitle 2">
            <a:extLst>
              <a:ext uri="{FF2B5EF4-FFF2-40B4-BE49-F238E27FC236}">
                <a16:creationId xmlns:a16="http://schemas.microsoft.com/office/drawing/2014/main" id="{5B160894-044F-4632-A5A4-91175103DFBD}"/>
              </a:ext>
            </a:extLst>
          </p:cNvPr>
          <p:cNvSpPr>
            <a:spLocks noGrp="1"/>
          </p:cNvSpPr>
          <p:nvPr>
            <p:ph type="subTitle" idx="1"/>
          </p:nvPr>
        </p:nvSpPr>
        <p:spPr>
          <a:xfrm>
            <a:off x="471341" y="2281287"/>
            <a:ext cx="9348248" cy="2637149"/>
          </a:xfrm>
        </p:spPr>
        <p:txBody>
          <a:bodyPr>
            <a:normAutofit fontScale="92500" lnSpcReduction="20000"/>
          </a:bodyPr>
          <a:lstStyle/>
          <a:p>
            <a:pPr algn="l"/>
            <a:r>
              <a:rPr lang="en-GB" sz="2800" b="1" u="sng" dirty="0">
                <a:latin typeface="Calibri" panose="020F0502020204030204" pitchFamily="34" charset="0"/>
                <a:ea typeface="Calibri" panose="020F0502020204030204" pitchFamily="34" charset="0"/>
                <a:cs typeface="Arial" panose="020B0604020202020204" pitchFamily="34" charset="0"/>
              </a:rPr>
              <a:t>Clustered </a:t>
            </a:r>
            <a:r>
              <a:rPr lang="en-GB" sz="2800" b="1" u="sng" dirty="0">
                <a:effectLst/>
                <a:latin typeface="Calibri" panose="020F0502020204030204" pitchFamily="34" charset="0"/>
                <a:ea typeface="Calibri" panose="020F0502020204030204" pitchFamily="34" charset="0"/>
                <a:cs typeface="Arial" panose="020B0604020202020204" pitchFamily="34" charset="0"/>
              </a:rPr>
              <a:t>Bar chart findings:</a:t>
            </a:r>
          </a:p>
          <a:p>
            <a:pPr algn="l"/>
            <a:r>
              <a:rPr lang="en-GB" sz="1800" dirty="0">
                <a:effectLst/>
                <a:latin typeface="Calibri" panose="020F0502020204030204" pitchFamily="34" charset="0"/>
                <a:ea typeface="Calibri" panose="020F0502020204030204" pitchFamily="34" charset="0"/>
                <a:cs typeface="Arial" panose="020B0604020202020204" pitchFamily="34" charset="0"/>
              </a:rPr>
              <a:t>Sum of interactions by region.</a:t>
            </a:r>
          </a:p>
          <a:p>
            <a:pPr algn="l"/>
            <a:r>
              <a:rPr lang="en-GB" sz="1800" kern="100" dirty="0">
                <a:effectLst/>
                <a:latin typeface="Calibri" panose="020F0502020204030204" pitchFamily="34" charset="0"/>
                <a:ea typeface="Calibri" panose="020F0502020204030204" pitchFamily="34" charset="0"/>
                <a:cs typeface="Arial" panose="020B0604020202020204" pitchFamily="34" charset="0"/>
              </a:rPr>
              <a:t>The analysis revealed variations in engagement levels </a:t>
            </a:r>
          </a:p>
          <a:p>
            <a:pPr algn="l"/>
            <a:r>
              <a:rPr lang="en-GB" sz="1800" kern="100" dirty="0">
                <a:effectLst/>
                <a:latin typeface="Calibri" panose="020F0502020204030204" pitchFamily="34" charset="0"/>
                <a:ea typeface="Calibri" panose="020F0502020204030204" pitchFamily="34" charset="0"/>
                <a:cs typeface="Arial" panose="020B0604020202020204" pitchFamily="34" charset="0"/>
              </a:rPr>
              <a:t>across different regions, with Africa</a:t>
            </a:r>
          </a:p>
          <a:p>
            <a:pPr algn="l"/>
            <a:r>
              <a:rPr lang="en-GB" sz="1800" kern="100" dirty="0">
                <a:effectLst/>
                <a:latin typeface="Calibri" panose="020F0502020204030204" pitchFamily="34" charset="0"/>
                <a:ea typeface="Calibri" panose="020F0502020204030204" pitchFamily="34" charset="0"/>
                <a:cs typeface="Arial" panose="020B0604020202020204" pitchFamily="34" charset="0"/>
              </a:rPr>
              <a:t> showing the highest sum of interactions.</a:t>
            </a:r>
          </a:p>
          <a:p>
            <a:pPr algn="l"/>
            <a:r>
              <a:rPr lang="en-GB" sz="1800" kern="100" dirty="0">
                <a:effectLst/>
                <a:latin typeface="Calibri" panose="020F0502020204030204" pitchFamily="34" charset="0"/>
                <a:ea typeface="Calibri" panose="020F0502020204030204" pitchFamily="34" charset="0"/>
                <a:cs typeface="Arial" panose="020B0604020202020204" pitchFamily="34" charset="0"/>
              </a:rPr>
              <a:t> This suggests that there may be regional differences in </a:t>
            </a:r>
          </a:p>
          <a:p>
            <a:pPr algn="l"/>
            <a:r>
              <a:rPr lang="en-GB" sz="1800" kern="100" dirty="0">
                <a:effectLst/>
                <a:latin typeface="Calibri" panose="020F0502020204030204" pitchFamily="34" charset="0"/>
                <a:ea typeface="Calibri" panose="020F0502020204030204" pitchFamily="34" charset="0"/>
                <a:cs typeface="Arial" panose="020B0604020202020204" pitchFamily="34" charset="0"/>
              </a:rPr>
              <a:t>audience behaviour and preferences that should be taken into </a:t>
            </a:r>
          </a:p>
          <a:p>
            <a:pPr algn="l"/>
            <a:r>
              <a:rPr lang="en-GB" sz="1800" kern="100" dirty="0">
                <a:effectLst/>
                <a:latin typeface="Calibri" panose="020F0502020204030204" pitchFamily="34" charset="0"/>
                <a:ea typeface="Calibri" panose="020F0502020204030204" pitchFamily="34" charset="0"/>
                <a:cs typeface="Arial" panose="020B0604020202020204" pitchFamily="34" charset="0"/>
              </a:rPr>
              <a:t>account when tailoring content and marketing strategies.</a:t>
            </a:r>
          </a:p>
          <a:p>
            <a:pPr algn="l"/>
            <a:endParaRPr lang="en-GB" dirty="0"/>
          </a:p>
        </p:txBody>
      </p:sp>
      <p:pic>
        <p:nvPicPr>
          <p:cNvPr id="6" name="Picture 5">
            <a:extLst>
              <a:ext uri="{FF2B5EF4-FFF2-40B4-BE49-F238E27FC236}">
                <a16:creationId xmlns:a16="http://schemas.microsoft.com/office/drawing/2014/main" id="{B0965CEA-15DD-5372-B02A-AEBC074AB6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0223" y="2903456"/>
            <a:ext cx="5691777" cy="3350798"/>
          </a:xfrm>
          <a:prstGeom prst="rect">
            <a:avLst/>
          </a:prstGeom>
        </p:spPr>
      </p:pic>
    </p:spTree>
    <p:extLst>
      <p:ext uri="{BB962C8B-B14F-4D97-AF65-F5344CB8AC3E}">
        <p14:creationId xmlns:p14="http://schemas.microsoft.com/office/powerpoint/2010/main" val="9767731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CDCC-890C-F180-7811-9E0BD68A36C0}"/>
              </a:ext>
            </a:extLst>
          </p:cNvPr>
          <p:cNvSpPr>
            <a:spLocks noGrp="1"/>
          </p:cNvSpPr>
          <p:nvPr>
            <p:ph type="ctrTitle"/>
          </p:nvPr>
        </p:nvSpPr>
        <p:spPr>
          <a:xfrm>
            <a:off x="-342507" y="-593316"/>
            <a:ext cx="9144000" cy="2387600"/>
          </a:xfrm>
        </p:spPr>
        <p:txBody>
          <a:bodyPr>
            <a:normAutofit/>
          </a:bodyPr>
          <a:lstStyle/>
          <a:p>
            <a:r>
              <a:rPr lang="en-GB" sz="6600" b="1" kern="100" dirty="0">
                <a:effectLst/>
                <a:latin typeface="Calibri" panose="020F0502020204030204" pitchFamily="34" charset="0"/>
                <a:ea typeface="Calibri" panose="020F0502020204030204" pitchFamily="34" charset="0"/>
                <a:cs typeface="Arial" panose="020B0604020202020204" pitchFamily="34" charset="0"/>
              </a:rPr>
              <a:t>Insights and Analysis</a:t>
            </a:r>
            <a:endParaRPr lang="en-GB" sz="6600" dirty="0"/>
          </a:p>
        </p:txBody>
      </p:sp>
      <p:sp>
        <p:nvSpPr>
          <p:cNvPr id="3" name="Subtitle 2">
            <a:extLst>
              <a:ext uri="{FF2B5EF4-FFF2-40B4-BE49-F238E27FC236}">
                <a16:creationId xmlns:a16="http://schemas.microsoft.com/office/drawing/2014/main" id="{5B160894-044F-4632-A5A4-91175103DFBD}"/>
              </a:ext>
            </a:extLst>
          </p:cNvPr>
          <p:cNvSpPr>
            <a:spLocks noGrp="1"/>
          </p:cNvSpPr>
          <p:nvPr>
            <p:ph type="subTitle" idx="1"/>
          </p:nvPr>
        </p:nvSpPr>
        <p:spPr>
          <a:xfrm>
            <a:off x="204248" y="2244579"/>
            <a:ext cx="9144000" cy="1655762"/>
          </a:xfrm>
        </p:spPr>
        <p:txBody>
          <a:bodyPr/>
          <a:lstStyle/>
          <a:p>
            <a:pPr algn="l"/>
            <a:r>
              <a:rPr lang="en-GB" sz="2800" b="1" u="sng" dirty="0">
                <a:latin typeface="Calibri" panose="020F0502020204030204" pitchFamily="34" charset="0"/>
                <a:ea typeface="Calibri" panose="020F0502020204030204" pitchFamily="34" charset="0"/>
                <a:cs typeface="Arial" panose="020B0604020202020204" pitchFamily="34" charset="0"/>
              </a:rPr>
              <a:t>Slicers </a:t>
            </a:r>
            <a:r>
              <a:rPr lang="en-GB" sz="2800" b="1" u="sng" dirty="0">
                <a:effectLst/>
                <a:latin typeface="Calibri" panose="020F0502020204030204" pitchFamily="34" charset="0"/>
                <a:ea typeface="Calibri" panose="020F0502020204030204" pitchFamily="34" charset="0"/>
                <a:cs typeface="Arial" panose="020B0604020202020204" pitchFamily="34" charset="0"/>
              </a:rPr>
              <a:t>findings:</a:t>
            </a:r>
          </a:p>
          <a:p>
            <a:endParaRPr lang="en-GB" dirty="0"/>
          </a:p>
        </p:txBody>
      </p:sp>
      <p:sp>
        <p:nvSpPr>
          <p:cNvPr id="8" name="TextBox 7">
            <a:extLst>
              <a:ext uri="{FF2B5EF4-FFF2-40B4-BE49-F238E27FC236}">
                <a16:creationId xmlns:a16="http://schemas.microsoft.com/office/drawing/2014/main" id="{150B2F6D-7D77-C171-2B1D-39025D95EA03}"/>
              </a:ext>
            </a:extLst>
          </p:cNvPr>
          <p:cNvSpPr txBox="1"/>
          <p:nvPr/>
        </p:nvSpPr>
        <p:spPr>
          <a:xfrm>
            <a:off x="0" y="2714641"/>
            <a:ext cx="6264110" cy="3951595"/>
          </a:xfrm>
          <a:prstGeom prst="rect">
            <a:avLst/>
          </a:prstGeom>
          <a:noFill/>
        </p:spPr>
        <p:txBody>
          <a:bodyPr wrap="square">
            <a:spAutoFit/>
          </a:bodyPr>
          <a:lstStyle/>
          <a:p>
            <a:pPr lvl="1">
              <a:lnSpc>
                <a:spcPct val="107000"/>
              </a:lnSpc>
              <a:spcAft>
                <a:spcPts val="800"/>
              </a:spcAft>
            </a:pPr>
            <a:r>
              <a:rPr lang="en-GB" kern="100" dirty="0">
                <a:effectLst/>
                <a:latin typeface="Calibri" panose="020F0502020204030204" pitchFamily="34" charset="0"/>
                <a:ea typeface="Calibri" panose="020F0502020204030204" pitchFamily="34" charset="0"/>
                <a:cs typeface="Arial" panose="020B0604020202020204" pitchFamily="34" charset="0"/>
              </a:rPr>
              <a:t>Slicers helped to summarize the data based on the region, the sentiment, and year.</a:t>
            </a:r>
            <a:endParaRPr lang="en-GB" sz="1200" kern="100" dirty="0">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GB" kern="100" dirty="0">
                <a:effectLst/>
                <a:latin typeface="Calibri" panose="020F0502020204030204" pitchFamily="34" charset="0"/>
                <a:ea typeface="Calibri" panose="020F0502020204030204" pitchFamily="34" charset="0"/>
                <a:cs typeface="Arial" panose="020B0604020202020204" pitchFamily="34" charset="0"/>
              </a:rPr>
              <a:t>So if I applied the slicer of the year 2024 comparing to year 2021 we will found that the 2024 has lower overall interactions than 2021.(negative relationship)</a:t>
            </a:r>
          </a:p>
          <a:p>
            <a:pPr marL="457200">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From the slicer of the weekday type, it seemed that people in weekday tend to do likes (or other interactions) half in average than the weekend. Especially at night.</a:t>
            </a:r>
          </a:p>
          <a:p>
            <a:pPr marL="457200">
              <a:lnSpc>
                <a:spcPct val="107000"/>
              </a:lnSpc>
              <a:spcAft>
                <a:spcPts val="800"/>
              </a:spcAft>
            </a:pPr>
            <a:r>
              <a:rPr lang="en-GB" sz="1800" u="sng" kern="100">
                <a:effectLst/>
                <a:latin typeface="Calibri" panose="020F0502020204030204" pitchFamily="34" charset="0"/>
                <a:ea typeface="Calibri" panose="020F0502020204030204" pitchFamily="34" charset="0"/>
                <a:cs typeface="Arial" panose="020B0604020202020204" pitchFamily="34" charset="0"/>
              </a:rPr>
              <a:t>So, from that the manager could decide to not make many posts during weekend because people tend to interact on weekday more.</a:t>
            </a:r>
            <a:endParaRPr lang="en-GB" sz="1800" kern="100">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spcAft>
                <a:spcPts val="800"/>
              </a:spcAft>
            </a:pPr>
            <a:endParaRPr lang="en-GB" sz="12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51CE56D7-318B-E445-BE6B-4E437A8DE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3153" y="2426317"/>
            <a:ext cx="3839111" cy="3848637"/>
          </a:xfrm>
          <a:prstGeom prst="rect">
            <a:avLst/>
          </a:prstGeom>
        </p:spPr>
      </p:pic>
    </p:spTree>
    <p:extLst>
      <p:ext uri="{BB962C8B-B14F-4D97-AF65-F5344CB8AC3E}">
        <p14:creationId xmlns:p14="http://schemas.microsoft.com/office/powerpoint/2010/main" val="29486936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CDCC-890C-F180-7811-9E0BD68A36C0}"/>
              </a:ext>
            </a:extLst>
          </p:cNvPr>
          <p:cNvSpPr>
            <a:spLocks noGrp="1"/>
          </p:cNvSpPr>
          <p:nvPr>
            <p:ph type="ctrTitle"/>
          </p:nvPr>
        </p:nvSpPr>
        <p:spPr>
          <a:xfrm>
            <a:off x="204247" y="1537141"/>
            <a:ext cx="9144000" cy="2387600"/>
          </a:xfrm>
        </p:spPr>
        <p:txBody>
          <a:bodyPr>
            <a:normAutofit fontScale="90000"/>
          </a:bodyPr>
          <a:lstStyle/>
          <a:p>
            <a:pPr algn="l">
              <a:lnSpc>
                <a:spcPct val="107000"/>
              </a:lnSpc>
              <a:spcAft>
                <a:spcPts val="800"/>
              </a:spcAft>
            </a:pPr>
            <a:r>
              <a:rPr lang="en-GB" sz="4000" b="1" kern="100" dirty="0">
                <a:effectLst/>
                <a:latin typeface="Calibri" panose="020F0502020204030204" pitchFamily="34" charset="0"/>
                <a:ea typeface="Calibri" panose="020F0502020204030204" pitchFamily="34" charset="0"/>
                <a:cs typeface="Arial" panose="020B0604020202020204" pitchFamily="34" charset="0"/>
              </a:rPr>
              <a:t>Conclusion: Summary of the project outcomes, challenges faced, and lessons learned.</a:t>
            </a:r>
            <a:br>
              <a:rPr lang="en-GB" sz="2200" kern="100" dirty="0">
                <a:effectLst/>
                <a:latin typeface="Calibri" panose="020F0502020204030204" pitchFamily="34" charset="0"/>
                <a:ea typeface="Calibri" panose="020F0502020204030204" pitchFamily="34" charset="0"/>
                <a:cs typeface="Arial" panose="020B0604020202020204" pitchFamily="34" charset="0"/>
              </a:rPr>
            </a:br>
            <a:br>
              <a:rPr lang="en-GB" sz="1800" kern="100" dirty="0">
                <a:effectLst/>
                <a:latin typeface="Calibri" panose="020F0502020204030204" pitchFamily="34" charset="0"/>
                <a:ea typeface="Calibri" panose="020F0502020204030204" pitchFamily="34" charset="0"/>
                <a:cs typeface="Arial" panose="020B0604020202020204" pitchFamily="34" charset="0"/>
              </a:rPr>
            </a:br>
            <a:br>
              <a:rPr lang="en-GB" sz="1800" kern="100" dirty="0">
                <a:effectLst/>
                <a:latin typeface="Calibri" panose="020F0502020204030204" pitchFamily="34" charset="0"/>
                <a:ea typeface="Calibri" panose="020F0502020204030204" pitchFamily="34" charset="0"/>
                <a:cs typeface="Arial" panose="020B0604020202020204" pitchFamily="34" charset="0"/>
              </a:rPr>
            </a:br>
            <a:br>
              <a:rPr lang="en-GB" sz="1800" kern="100" dirty="0">
                <a:effectLst/>
                <a:latin typeface="Calibri" panose="020F0502020204030204" pitchFamily="34" charset="0"/>
                <a:ea typeface="Calibri" panose="020F0502020204030204" pitchFamily="34" charset="0"/>
                <a:cs typeface="Arial" panose="020B0604020202020204" pitchFamily="34" charset="0"/>
              </a:rPr>
            </a:br>
            <a:r>
              <a:rPr lang="en-GB" sz="1800" kern="100" dirty="0">
                <a:effectLst/>
                <a:latin typeface="Calibri" panose="020F0502020204030204" pitchFamily="34" charset="0"/>
                <a:ea typeface="Calibri" panose="020F0502020204030204" pitchFamily="34" charset="0"/>
                <a:cs typeface="Arial" panose="020B0604020202020204" pitchFamily="34" charset="0"/>
              </a:rPr>
              <a:t> </a:t>
            </a:r>
            <a:br>
              <a:rPr lang="en-GB" sz="1800" kern="100" dirty="0">
                <a:effectLst/>
                <a:latin typeface="Calibri" panose="020F0502020204030204" pitchFamily="34" charset="0"/>
                <a:ea typeface="Calibri" panose="020F0502020204030204" pitchFamily="34" charset="0"/>
                <a:cs typeface="Arial" panose="020B0604020202020204" pitchFamily="34" charset="0"/>
              </a:rPr>
            </a:br>
            <a:endParaRPr lang="en-GB" sz="6600" dirty="0"/>
          </a:p>
        </p:txBody>
      </p:sp>
      <p:sp>
        <p:nvSpPr>
          <p:cNvPr id="8" name="TextBox 7">
            <a:extLst>
              <a:ext uri="{FF2B5EF4-FFF2-40B4-BE49-F238E27FC236}">
                <a16:creationId xmlns:a16="http://schemas.microsoft.com/office/drawing/2014/main" id="{730925BE-FC88-908D-43B2-D1AAA90997AE}"/>
              </a:ext>
            </a:extLst>
          </p:cNvPr>
          <p:cNvSpPr txBox="1"/>
          <p:nvPr/>
        </p:nvSpPr>
        <p:spPr>
          <a:xfrm>
            <a:off x="490196" y="1979630"/>
            <a:ext cx="10435472" cy="3970318"/>
          </a:xfrm>
          <a:prstGeom prst="rect">
            <a:avLst/>
          </a:prstGeom>
          <a:noFill/>
        </p:spPr>
        <p:txBody>
          <a:bodyPr wrap="square">
            <a:spAutoFit/>
          </a:bodyPr>
          <a:lstStyle/>
          <a:p>
            <a:r>
              <a:rPr lang="en-US" dirty="0"/>
              <a:t>The analysis revealed that there is a decline in the overall interactions (likes, comments, shares) over the years, indicating a potential decrease in audience engagement with social media content. </a:t>
            </a:r>
          </a:p>
          <a:p>
            <a:endParaRPr lang="en-US" dirty="0"/>
          </a:p>
          <a:p>
            <a:r>
              <a:rPr lang="en-US" dirty="0"/>
              <a:t>The analysis showed that likes are the most common form of interaction across all post types, while shares have the lowest frequency. This suggests that users are more inclined to engage with content by liking it rather than sharing it. The engagement rate was found to be consistent across all genders. </a:t>
            </a:r>
          </a:p>
          <a:p>
            <a:endParaRPr lang="en-US" dirty="0"/>
          </a:p>
          <a:p>
            <a:r>
              <a:rPr lang="en-US" dirty="0"/>
              <a:t>The analysis revealed variations in engagement levels across different regions, with Africa showing the highest sum of interactions</a:t>
            </a:r>
          </a:p>
          <a:p>
            <a:endParaRPr lang="en-US" dirty="0"/>
          </a:p>
          <a:p>
            <a:r>
              <a:rPr lang="en-US" dirty="0"/>
              <a:t>The analysis showed that people tend to engage more with social media content during weekdays compared to weekends, particularly during the night.</a:t>
            </a:r>
          </a:p>
          <a:p>
            <a:r>
              <a:rPr lang="en-US" dirty="0"/>
              <a:t> these insights can inform decisions about the timing of content posting and marketing campaigns to maximize engagement.</a:t>
            </a:r>
            <a:endParaRPr lang="en-GB" dirty="0"/>
          </a:p>
        </p:txBody>
      </p:sp>
    </p:spTree>
    <p:extLst>
      <p:ext uri="{BB962C8B-B14F-4D97-AF65-F5344CB8AC3E}">
        <p14:creationId xmlns:p14="http://schemas.microsoft.com/office/powerpoint/2010/main" val="5909545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CDCC-890C-F180-7811-9E0BD68A36C0}"/>
              </a:ext>
            </a:extLst>
          </p:cNvPr>
          <p:cNvSpPr>
            <a:spLocks noGrp="1"/>
          </p:cNvSpPr>
          <p:nvPr>
            <p:ph type="ctrTitle"/>
          </p:nvPr>
        </p:nvSpPr>
        <p:spPr>
          <a:xfrm>
            <a:off x="301658" y="2066000"/>
            <a:ext cx="9527357" cy="4009583"/>
          </a:xfrm>
        </p:spPr>
        <p:txBody>
          <a:bodyPr>
            <a:noAutofit/>
          </a:bodyPr>
          <a:lstStyle/>
          <a:p>
            <a:pPr lvl="0" algn="l" rtl="0">
              <a:lnSpc>
                <a:spcPct val="107000"/>
              </a:lnSpc>
            </a:pPr>
            <a:r>
              <a:rPr lang="en-GB" sz="1800" kern="100" dirty="0">
                <a:effectLst/>
                <a:latin typeface="Calibri" panose="020F0502020204030204" pitchFamily="34" charset="0"/>
                <a:ea typeface="Calibri" panose="020F0502020204030204" pitchFamily="34" charset="0"/>
                <a:cs typeface="Arial" panose="020B0604020202020204" pitchFamily="34" charset="0"/>
              </a:rPr>
              <a:t>One of the primary challenges is ensuring the quality and reliability of the data.</a:t>
            </a:r>
            <a:br>
              <a:rPr lang="en-GB" sz="1800" kern="100" dirty="0">
                <a:effectLst/>
                <a:latin typeface="Calibri" panose="020F0502020204030204" pitchFamily="34" charset="0"/>
                <a:ea typeface="Calibri" panose="020F0502020204030204" pitchFamily="34" charset="0"/>
                <a:cs typeface="Arial" panose="020B0604020202020204" pitchFamily="34" charset="0"/>
              </a:rPr>
            </a:br>
            <a:r>
              <a:rPr lang="en-GB" sz="1800" kern="100" dirty="0">
                <a:effectLst/>
                <a:latin typeface="Calibri" panose="020F0502020204030204" pitchFamily="34" charset="0"/>
                <a:ea typeface="Calibri" panose="020F0502020204030204" pitchFamily="34" charset="0"/>
                <a:cs typeface="Arial" panose="020B0604020202020204" pitchFamily="34" charset="0"/>
              </a:rPr>
              <a:t>Analysing social media data involves dealing with large volumes of data, complex relationships between variables, and diverse types of analysis techniques.</a:t>
            </a:r>
            <a:br>
              <a:rPr lang="en-GB" sz="1800" kern="100" dirty="0">
                <a:effectLst/>
                <a:latin typeface="Calibri" panose="020F0502020204030204" pitchFamily="34" charset="0"/>
                <a:ea typeface="Calibri" panose="020F0502020204030204" pitchFamily="34" charset="0"/>
                <a:cs typeface="Arial" panose="020B0604020202020204" pitchFamily="34" charset="0"/>
              </a:rPr>
            </a:br>
            <a:r>
              <a:rPr lang="en-GB" sz="1800" kern="100" dirty="0">
                <a:effectLst/>
                <a:latin typeface="Calibri" panose="020F0502020204030204" pitchFamily="34" charset="0"/>
                <a:ea typeface="Calibri" panose="020F0502020204030204" pitchFamily="34" charset="0"/>
                <a:cs typeface="Arial" panose="020B0604020202020204" pitchFamily="34" charset="0"/>
              </a:rPr>
              <a:t> </a:t>
            </a:r>
            <a:br>
              <a:rPr lang="en-GB" sz="1800" kern="100" dirty="0">
                <a:effectLst/>
                <a:latin typeface="Calibri" panose="020F0502020204030204" pitchFamily="34" charset="0"/>
                <a:ea typeface="Calibri" panose="020F0502020204030204" pitchFamily="34" charset="0"/>
                <a:cs typeface="Arial" panose="020B0604020202020204" pitchFamily="34" charset="0"/>
              </a:rPr>
            </a:br>
            <a:r>
              <a:rPr lang="en-GB" sz="1800" kern="100" dirty="0">
                <a:effectLst/>
                <a:latin typeface="Calibri" panose="020F0502020204030204" pitchFamily="34" charset="0"/>
                <a:ea typeface="Calibri" panose="020F0502020204030204" pitchFamily="34" charset="0"/>
                <a:cs typeface="Arial" panose="020B0604020202020204" pitchFamily="34" charset="0"/>
              </a:rPr>
              <a:t>Challenge in deal with relationships between attributes.</a:t>
            </a:r>
            <a:br>
              <a:rPr lang="en-GB" sz="1800" kern="100" dirty="0">
                <a:effectLst/>
                <a:latin typeface="Calibri" panose="020F0502020204030204" pitchFamily="34" charset="0"/>
                <a:ea typeface="Calibri" panose="020F0502020204030204" pitchFamily="34" charset="0"/>
                <a:cs typeface="Arial" panose="020B0604020202020204" pitchFamily="34" charset="0"/>
              </a:rPr>
            </a:br>
            <a:r>
              <a:rPr lang="en-GB" sz="1800" kern="100" dirty="0">
                <a:effectLst/>
                <a:latin typeface="Calibri" panose="020F0502020204030204" pitchFamily="34" charset="0"/>
                <a:ea typeface="Calibri" panose="020F0502020204030204" pitchFamily="34" charset="0"/>
                <a:cs typeface="Arial" panose="020B0604020202020204" pitchFamily="34" charset="0"/>
              </a:rPr>
              <a:t> </a:t>
            </a:r>
            <a:br>
              <a:rPr lang="en-GB" sz="1800" kern="100" dirty="0">
                <a:effectLst/>
                <a:latin typeface="Calibri" panose="020F0502020204030204" pitchFamily="34" charset="0"/>
                <a:ea typeface="Calibri" panose="020F0502020204030204" pitchFamily="34" charset="0"/>
                <a:cs typeface="Arial" panose="020B0604020202020204" pitchFamily="34" charset="0"/>
              </a:rPr>
            </a:br>
            <a:r>
              <a:rPr lang="en-GB" sz="1800" kern="100" dirty="0">
                <a:effectLst/>
                <a:latin typeface="Calibri" panose="020F0502020204030204" pitchFamily="34" charset="0"/>
                <a:ea typeface="Calibri" panose="020F0502020204030204" pitchFamily="34" charset="0"/>
                <a:cs typeface="Arial" panose="020B0604020202020204" pitchFamily="34" charset="0"/>
              </a:rPr>
              <a:t>Tried to make correlation using excel first to find a relationship between variables.</a:t>
            </a:r>
            <a:br>
              <a:rPr lang="en-GB" sz="1800" kern="100" dirty="0">
                <a:effectLst/>
                <a:latin typeface="Calibri" panose="020F0502020204030204" pitchFamily="34" charset="0"/>
                <a:ea typeface="Calibri" panose="020F0502020204030204" pitchFamily="34" charset="0"/>
                <a:cs typeface="Arial" panose="020B0604020202020204" pitchFamily="34" charset="0"/>
              </a:rPr>
            </a:br>
            <a:r>
              <a:rPr lang="en-GB" sz="1800" kern="100" dirty="0">
                <a:effectLst/>
                <a:latin typeface="Calibri" panose="020F0502020204030204" pitchFamily="34" charset="0"/>
                <a:ea typeface="Calibri" panose="020F0502020204030204" pitchFamily="34" charset="0"/>
                <a:cs typeface="Arial" panose="020B0604020202020204" pitchFamily="34" charset="0"/>
              </a:rPr>
              <a:t> </a:t>
            </a:r>
            <a:br>
              <a:rPr lang="en-GB" sz="1800" kern="100" dirty="0">
                <a:effectLst/>
                <a:latin typeface="Calibri" panose="020F0502020204030204" pitchFamily="34" charset="0"/>
                <a:ea typeface="Calibri" panose="020F0502020204030204" pitchFamily="34" charset="0"/>
                <a:cs typeface="Arial" panose="020B0604020202020204" pitchFamily="34" charset="0"/>
              </a:rPr>
            </a:br>
            <a:r>
              <a:rPr lang="en-GB" sz="1800" kern="100" dirty="0">
                <a:effectLst/>
                <a:latin typeface="Calibri" panose="020F0502020204030204" pitchFamily="34" charset="0"/>
                <a:ea typeface="Calibri" panose="020F0502020204030204" pitchFamily="34" charset="0"/>
                <a:cs typeface="Arial" panose="020B0604020202020204" pitchFamily="34" charset="0"/>
              </a:rPr>
              <a:t>You have to define clear objectives and selecting relevant key metrics, so you can create a social media report dashboard that provides actionable insights and helps guide the social media strategy towards achieving the business goals.</a:t>
            </a:r>
          </a:p>
        </p:txBody>
      </p:sp>
      <p:sp>
        <p:nvSpPr>
          <p:cNvPr id="5" name="TextBox 4">
            <a:extLst>
              <a:ext uri="{FF2B5EF4-FFF2-40B4-BE49-F238E27FC236}">
                <a16:creationId xmlns:a16="http://schemas.microsoft.com/office/drawing/2014/main" id="{05FB9C97-6E17-DCC6-85CB-47F755765CDB}"/>
              </a:ext>
            </a:extLst>
          </p:cNvPr>
          <p:cNvSpPr txBox="1"/>
          <p:nvPr/>
        </p:nvSpPr>
        <p:spPr>
          <a:xfrm>
            <a:off x="81699" y="1804390"/>
            <a:ext cx="6094428" cy="523220"/>
          </a:xfrm>
          <a:prstGeom prst="rect">
            <a:avLst/>
          </a:prstGeom>
          <a:noFill/>
        </p:spPr>
        <p:txBody>
          <a:bodyPr wrap="square">
            <a:spAutoFit/>
          </a:bodyPr>
          <a:lstStyle/>
          <a:p>
            <a:r>
              <a:rPr lang="en-GB" sz="2800" b="1" u="sng" kern="100" dirty="0">
                <a:effectLst/>
                <a:latin typeface="Calibri" panose="020F0502020204030204" pitchFamily="34" charset="0"/>
                <a:ea typeface="Calibri" panose="020F0502020204030204" pitchFamily="34" charset="0"/>
                <a:cs typeface="Arial" panose="020B0604020202020204" pitchFamily="34" charset="0"/>
              </a:rPr>
              <a:t>Challenging faced:</a:t>
            </a:r>
            <a:endParaRPr lang="en-GB" sz="2800" dirty="0"/>
          </a:p>
        </p:txBody>
      </p:sp>
      <p:sp>
        <p:nvSpPr>
          <p:cNvPr id="7" name="TextBox 6">
            <a:extLst>
              <a:ext uri="{FF2B5EF4-FFF2-40B4-BE49-F238E27FC236}">
                <a16:creationId xmlns:a16="http://schemas.microsoft.com/office/drawing/2014/main" id="{C095F34D-9179-0E02-BF6A-FB8DAB706CF0}"/>
              </a:ext>
            </a:extLst>
          </p:cNvPr>
          <p:cNvSpPr txBox="1"/>
          <p:nvPr/>
        </p:nvSpPr>
        <p:spPr>
          <a:xfrm>
            <a:off x="179108" y="129818"/>
            <a:ext cx="10715135" cy="2215991"/>
          </a:xfrm>
          <a:prstGeom prst="rect">
            <a:avLst/>
          </a:prstGeom>
          <a:noFill/>
        </p:spPr>
        <p:txBody>
          <a:bodyPr wrap="square">
            <a:spAutoFit/>
          </a:bodyPr>
          <a:lstStyle/>
          <a:p>
            <a:r>
              <a:rPr lang="en-GB" sz="4000" b="1" kern="100" dirty="0">
                <a:effectLst/>
                <a:latin typeface="Calibri" panose="020F0502020204030204" pitchFamily="34" charset="0"/>
                <a:ea typeface="Calibri" panose="020F0502020204030204" pitchFamily="34" charset="0"/>
                <a:cs typeface="Arial" panose="020B0604020202020204" pitchFamily="34" charset="0"/>
              </a:rPr>
              <a:t>Conclusion: Summary of the project outcomes, challenges faced, and lessons learned.</a:t>
            </a:r>
            <a:br>
              <a:rPr lang="en-GB" sz="2400" kern="100" dirty="0">
                <a:effectLst/>
                <a:latin typeface="Calibri" panose="020F0502020204030204" pitchFamily="34" charset="0"/>
                <a:ea typeface="Calibri" panose="020F0502020204030204" pitchFamily="34" charset="0"/>
                <a:cs typeface="Arial" panose="020B0604020202020204" pitchFamily="34" charset="0"/>
              </a:rPr>
            </a:br>
            <a:br>
              <a:rPr lang="en-GB" kern="100" dirty="0">
                <a:effectLst/>
                <a:latin typeface="Calibri" panose="020F0502020204030204" pitchFamily="34" charset="0"/>
                <a:ea typeface="Calibri" panose="020F0502020204030204" pitchFamily="34" charset="0"/>
                <a:cs typeface="Arial" panose="020B0604020202020204" pitchFamily="34" charset="0"/>
              </a:rPr>
            </a:br>
            <a:endParaRPr lang="en-GB" sz="4000" dirty="0"/>
          </a:p>
        </p:txBody>
      </p:sp>
    </p:spTree>
    <p:extLst>
      <p:ext uri="{BB962C8B-B14F-4D97-AF65-F5344CB8AC3E}">
        <p14:creationId xmlns:p14="http://schemas.microsoft.com/office/powerpoint/2010/main" val="26386153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CDCC-890C-F180-7811-9E0BD68A36C0}"/>
              </a:ext>
            </a:extLst>
          </p:cNvPr>
          <p:cNvSpPr>
            <a:spLocks noGrp="1"/>
          </p:cNvSpPr>
          <p:nvPr>
            <p:ph type="ctrTitle"/>
          </p:nvPr>
        </p:nvSpPr>
        <p:spPr>
          <a:xfrm>
            <a:off x="421064" y="3092564"/>
            <a:ext cx="9144000" cy="2387600"/>
          </a:xfrm>
        </p:spPr>
        <p:txBody>
          <a:bodyPr>
            <a:normAutofit fontScale="90000"/>
          </a:bodyPr>
          <a:lstStyle/>
          <a:p>
            <a:pPr algn="l">
              <a:lnSpc>
                <a:spcPct val="107000"/>
              </a:lnSpc>
              <a:spcAft>
                <a:spcPts val="800"/>
              </a:spcAft>
            </a:pPr>
            <a:r>
              <a:rPr lang="en-GB" sz="4000" b="1" kern="100" dirty="0">
                <a:effectLst/>
                <a:latin typeface="Calibri" panose="020F0502020204030204" pitchFamily="34" charset="0"/>
                <a:ea typeface="Calibri" panose="020F0502020204030204" pitchFamily="34" charset="0"/>
                <a:cs typeface="Arial" panose="020B0604020202020204" pitchFamily="34" charset="0"/>
              </a:rPr>
              <a:t>Conclusion: Summary of the project outcomes, challenges faced, and lessons learned.</a:t>
            </a:r>
            <a:br>
              <a:rPr lang="en-GB" sz="2200" kern="100" dirty="0">
                <a:effectLst/>
                <a:latin typeface="Calibri" panose="020F0502020204030204" pitchFamily="34" charset="0"/>
                <a:ea typeface="Calibri" panose="020F0502020204030204" pitchFamily="34" charset="0"/>
                <a:cs typeface="Arial" panose="020B0604020202020204" pitchFamily="34" charset="0"/>
              </a:rPr>
            </a:br>
            <a:br>
              <a:rPr lang="en-GB" sz="2000" u="sng" kern="100" dirty="0">
                <a:effectLst/>
                <a:latin typeface="Calibri" panose="020F0502020204030204" pitchFamily="34" charset="0"/>
                <a:ea typeface="Calibri" panose="020F0502020204030204" pitchFamily="34" charset="0"/>
                <a:cs typeface="Arial" panose="020B0604020202020204" pitchFamily="34" charset="0"/>
              </a:rPr>
            </a:br>
            <a:br>
              <a:rPr lang="en-GB" sz="1800" kern="100" dirty="0">
                <a:effectLst/>
                <a:latin typeface="Calibri" panose="020F0502020204030204" pitchFamily="34" charset="0"/>
                <a:ea typeface="Calibri" panose="020F0502020204030204" pitchFamily="34" charset="0"/>
                <a:cs typeface="Arial" panose="020B0604020202020204" pitchFamily="34" charset="0"/>
              </a:rPr>
            </a:br>
            <a:r>
              <a:rPr lang="en-GB" sz="2000" kern="100" dirty="0">
                <a:effectLst/>
                <a:latin typeface="Calibri" panose="020F0502020204030204" pitchFamily="34" charset="0"/>
                <a:ea typeface="Calibri" panose="020F0502020204030204" pitchFamily="34" charset="0"/>
                <a:cs typeface="Arial" panose="020B0604020202020204" pitchFamily="34" charset="0"/>
              </a:rPr>
              <a:t>The social media is a huge aspect to discuss needs a huge amount of data to make a conclusion about something why happens, or might be happen</a:t>
            </a:r>
            <a:br>
              <a:rPr lang="en-GB" sz="2000" kern="100" dirty="0">
                <a:effectLst/>
                <a:latin typeface="Calibri" panose="020F0502020204030204" pitchFamily="34" charset="0"/>
                <a:ea typeface="Calibri" panose="020F0502020204030204" pitchFamily="34" charset="0"/>
                <a:cs typeface="Arial" panose="020B0604020202020204" pitchFamily="34" charset="0"/>
              </a:rPr>
            </a:br>
            <a:br>
              <a:rPr lang="en-GB" sz="2000" kern="100" dirty="0">
                <a:effectLst/>
                <a:latin typeface="Calibri" panose="020F0502020204030204" pitchFamily="34" charset="0"/>
                <a:ea typeface="Calibri" panose="020F0502020204030204" pitchFamily="34" charset="0"/>
                <a:cs typeface="Arial" panose="020B0604020202020204" pitchFamily="34" charset="0"/>
              </a:rPr>
            </a:br>
            <a:r>
              <a:rPr lang="en-GB" sz="2000" kern="100" dirty="0">
                <a:effectLst/>
                <a:latin typeface="Calibri" panose="020F0502020204030204" pitchFamily="34" charset="0"/>
                <a:ea typeface="Calibri" panose="020F0502020204030204" pitchFamily="34" charset="0"/>
                <a:cs typeface="Arial" panose="020B0604020202020204" pitchFamily="34" charset="0"/>
              </a:rPr>
              <a:t>Analysing the data by powerBI helped in visualize the roughed rows and columns to something understood and clear </a:t>
            </a:r>
            <a:br>
              <a:rPr lang="en-GB" sz="2000" kern="100" dirty="0">
                <a:effectLst/>
                <a:latin typeface="Calibri" panose="020F0502020204030204" pitchFamily="34" charset="0"/>
                <a:ea typeface="Calibri" panose="020F0502020204030204" pitchFamily="34" charset="0"/>
                <a:cs typeface="Arial" panose="020B0604020202020204" pitchFamily="34" charset="0"/>
              </a:rPr>
            </a:br>
            <a:br>
              <a:rPr lang="en-GB" sz="2000" kern="100" dirty="0">
                <a:effectLst/>
                <a:latin typeface="Calibri" panose="020F0502020204030204" pitchFamily="34" charset="0"/>
                <a:ea typeface="Calibri" panose="020F0502020204030204" pitchFamily="34" charset="0"/>
                <a:cs typeface="Arial" panose="020B0604020202020204" pitchFamily="34" charset="0"/>
              </a:rPr>
            </a:br>
            <a:r>
              <a:rPr lang="en-GB" sz="2000" kern="100" dirty="0">
                <a:effectLst/>
                <a:latin typeface="Calibri" panose="020F0502020204030204" pitchFamily="34" charset="0"/>
                <a:ea typeface="Calibri" panose="020F0502020204030204" pitchFamily="34" charset="0"/>
                <a:cs typeface="Arial" panose="020B0604020202020204" pitchFamily="34" charset="0"/>
              </a:rPr>
              <a:t>The decision making by managers will be easier with this visualization.</a:t>
            </a:r>
            <a:br>
              <a:rPr lang="en-GB" sz="1800" kern="100" dirty="0">
                <a:effectLst/>
                <a:latin typeface="Calibri" panose="020F0502020204030204" pitchFamily="34" charset="0"/>
                <a:ea typeface="Calibri" panose="020F0502020204030204" pitchFamily="34" charset="0"/>
                <a:cs typeface="Arial" panose="020B0604020202020204" pitchFamily="34" charset="0"/>
              </a:rPr>
            </a:br>
            <a:r>
              <a:rPr lang="en-GB" sz="1800" kern="100" dirty="0">
                <a:effectLst/>
                <a:latin typeface="Calibri" panose="020F0502020204030204" pitchFamily="34" charset="0"/>
                <a:ea typeface="Calibri" panose="020F0502020204030204" pitchFamily="34" charset="0"/>
                <a:cs typeface="Arial" panose="020B0604020202020204" pitchFamily="34" charset="0"/>
              </a:rPr>
              <a:t> </a:t>
            </a:r>
            <a:br>
              <a:rPr lang="en-GB" sz="1800" kern="100" dirty="0">
                <a:effectLst/>
                <a:latin typeface="Calibri" panose="020F0502020204030204" pitchFamily="34" charset="0"/>
                <a:ea typeface="Calibri" panose="020F0502020204030204" pitchFamily="34" charset="0"/>
                <a:cs typeface="Arial" panose="020B0604020202020204" pitchFamily="34" charset="0"/>
              </a:rPr>
            </a:br>
            <a:endParaRPr lang="en-GB" sz="6600" dirty="0"/>
          </a:p>
        </p:txBody>
      </p:sp>
    </p:spTree>
    <p:extLst>
      <p:ext uri="{BB962C8B-B14F-4D97-AF65-F5344CB8AC3E}">
        <p14:creationId xmlns:p14="http://schemas.microsoft.com/office/powerpoint/2010/main" val="19374005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CDCC-890C-F180-7811-9E0BD68A36C0}"/>
              </a:ext>
            </a:extLst>
          </p:cNvPr>
          <p:cNvSpPr>
            <a:spLocks noGrp="1"/>
          </p:cNvSpPr>
          <p:nvPr>
            <p:ph type="ctrTitle"/>
          </p:nvPr>
        </p:nvSpPr>
        <p:spPr>
          <a:xfrm>
            <a:off x="383357" y="2508103"/>
            <a:ext cx="9144000" cy="2387600"/>
          </a:xfrm>
        </p:spPr>
        <p:txBody>
          <a:bodyPr>
            <a:noAutofit/>
          </a:bodyPr>
          <a:lstStyle/>
          <a:p>
            <a:pPr algn="l"/>
            <a:r>
              <a:rPr lang="en-US" sz="8800" b="1" dirty="0"/>
              <a:t>Thank You..!</a:t>
            </a:r>
            <a:endParaRPr lang="en-GB" sz="8800" b="1" dirty="0"/>
          </a:p>
        </p:txBody>
      </p:sp>
    </p:spTree>
    <p:extLst>
      <p:ext uri="{BB962C8B-B14F-4D97-AF65-F5344CB8AC3E}">
        <p14:creationId xmlns:p14="http://schemas.microsoft.com/office/powerpoint/2010/main" val="29460752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CDCC-890C-F180-7811-9E0BD68A36C0}"/>
              </a:ext>
            </a:extLst>
          </p:cNvPr>
          <p:cNvSpPr>
            <a:spLocks noGrp="1"/>
          </p:cNvSpPr>
          <p:nvPr>
            <p:ph type="ctrTitle"/>
          </p:nvPr>
        </p:nvSpPr>
        <p:spPr>
          <a:xfrm>
            <a:off x="-2639505" y="-878000"/>
            <a:ext cx="9144000" cy="2387600"/>
          </a:xfrm>
        </p:spPr>
        <p:txBody>
          <a:bodyPr>
            <a:normAutofit/>
          </a:bodyPr>
          <a:lstStyle/>
          <a:p>
            <a:pPr>
              <a:lnSpc>
                <a:spcPct val="107000"/>
              </a:lnSpc>
              <a:spcAft>
                <a:spcPts val="800"/>
              </a:spcAft>
            </a:pPr>
            <a:r>
              <a:rPr lang="en-GB" sz="4800" b="1" kern="100" dirty="0">
                <a:effectLst/>
                <a:latin typeface="Calibri" panose="020F0502020204030204" pitchFamily="34" charset="0"/>
                <a:ea typeface="Calibri" panose="020F0502020204030204" pitchFamily="34" charset="0"/>
                <a:cs typeface="Arial" panose="020B0604020202020204" pitchFamily="34" charset="0"/>
              </a:rPr>
              <a:t>KPIs:</a:t>
            </a:r>
            <a:endParaRPr lang="en-GB" sz="4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Subtitle 2">
            <a:extLst>
              <a:ext uri="{FF2B5EF4-FFF2-40B4-BE49-F238E27FC236}">
                <a16:creationId xmlns:a16="http://schemas.microsoft.com/office/drawing/2014/main" id="{5B160894-044F-4632-A5A4-91175103DFBD}"/>
              </a:ext>
            </a:extLst>
          </p:cNvPr>
          <p:cNvSpPr>
            <a:spLocks noGrp="1"/>
          </p:cNvSpPr>
          <p:nvPr>
            <p:ph type="subTitle" idx="1"/>
          </p:nvPr>
        </p:nvSpPr>
        <p:spPr>
          <a:xfrm>
            <a:off x="1335464" y="2020529"/>
            <a:ext cx="9521072" cy="3286761"/>
          </a:xfrm>
        </p:spPr>
        <p:txBody>
          <a:bodyPr>
            <a:normAutofit/>
          </a:bodyPr>
          <a:lstStyle/>
          <a:p>
            <a:pPr marL="285750" indent="-285750" algn="l">
              <a:lnSpc>
                <a:spcPct val="107000"/>
              </a:lnSpc>
              <a:spcAft>
                <a:spcPts val="800"/>
              </a:spcAft>
              <a:buFont typeface="Arial" panose="020B0604020202020204" pitchFamily="34" charset="0"/>
              <a:buChar char="•"/>
            </a:pPr>
            <a:r>
              <a:rPr lang="en-GB" sz="1800" kern="100" dirty="0">
                <a:effectLst/>
                <a:latin typeface="Calibri" panose="020F0502020204030204" pitchFamily="34" charset="0"/>
                <a:ea typeface="Calibri" panose="020F0502020204030204" pitchFamily="34" charset="0"/>
                <a:cs typeface="Arial" panose="020B0604020202020204" pitchFamily="34" charset="0"/>
              </a:rPr>
              <a:t>Reach</a:t>
            </a:r>
          </a:p>
          <a:p>
            <a:pPr marL="285750" indent="-285750" algn="l">
              <a:lnSpc>
                <a:spcPct val="107000"/>
              </a:lnSpc>
              <a:spcAft>
                <a:spcPts val="800"/>
              </a:spcAft>
              <a:buFont typeface="Arial" panose="020B0604020202020204" pitchFamily="34" charset="0"/>
              <a:buChar char="•"/>
            </a:pPr>
            <a:r>
              <a:rPr lang="en-GB" sz="1800" kern="100" dirty="0">
                <a:effectLst/>
                <a:latin typeface="Calibri" panose="020F0502020204030204" pitchFamily="34" charset="0"/>
                <a:ea typeface="Calibri" panose="020F0502020204030204" pitchFamily="34" charset="0"/>
                <a:cs typeface="Arial" panose="020B0604020202020204" pitchFamily="34" charset="0"/>
              </a:rPr>
              <a:t>Engagement Rate</a:t>
            </a:r>
          </a:p>
          <a:p>
            <a:pPr marL="285750" indent="-285750" algn="l">
              <a:lnSpc>
                <a:spcPct val="107000"/>
              </a:lnSpc>
              <a:spcAft>
                <a:spcPts val="800"/>
              </a:spcAft>
              <a:buFont typeface="Arial" panose="020B0604020202020204" pitchFamily="34" charset="0"/>
              <a:buChar char="•"/>
            </a:pPr>
            <a:r>
              <a:rPr lang="en-GB" sz="1800" kern="100" dirty="0">
                <a:effectLst/>
                <a:latin typeface="Calibri" panose="020F0502020204030204" pitchFamily="34" charset="0"/>
                <a:ea typeface="Calibri" panose="020F0502020204030204" pitchFamily="34" charset="0"/>
                <a:cs typeface="Arial" panose="020B0604020202020204" pitchFamily="34" charset="0"/>
              </a:rPr>
              <a:t>Sentiment Analysis</a:t>
            </a:r>
          </a:p>
          <a:p>
            <a:pPr marL="285750" indent="-285750" algn="l">
              <a:lnSpc>
                <a:spcPct val="107000"/>
              </a:lnSpc>
              <a:spcAft>
                <a:spcPts val="800"/>
              </a:spcAft>
              <a:buFont typeface="Arial" panose="020B0604020202020204" pitchFamily="34" charset="0"/>
              <a:buChar char="•"/>
            </a:pPr>
            <a:r>
              <a:rPr lang="en-GB" sz="1800" kern="100" dirty="0">
                <a:effectLst/>
                <a:latin typeface="Calibri" panose="020F0502020204030204" pitchFamily="34" charset="0"/>
                <a:ea typeface="Calibri" panose="020F0502020204030204" pitchFamily="34" charset="0"/>
                <a:cs typeface="Arial" panose="020B0604020202020204" pitchFamily="34" charset="0"/>
              </a:rPr>
              <a:t>Regional Engagement</a:t>
            </a:r>
            <a:endParaRPr lang="en-US" dirty="0"/>
          </a:p>
          <a:p>
            <a:endParaRPr lang="en-GB" dirty="0"/>
          </a:p>
        </p:txBody>
      </p:sp>
    </p:spTree>
    <p:extLst>
      <p:ext uri="{BB962C8B-B14F-4D97-AF65-F5344CB8AC3E}">
        <p14:creationId xmlns:p14="http://schemas.microsoft.com/office/powerpoint/2010/main" val="29891181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CDCC-890C-F180-7811-9E0BD68A36C0}"/>
              </a:ext>
            </a:extLst>
          </p:cNvPr>
          <p:cNvSpPr>
            <a:spLocks noGrp="1"/>
          </p:cNvSpPr>
          <p:nvPr>
            <p:ph type="ctrTitle"/>
          </p:nvPr>
        </p:nvSpPr>
        <p:spPr>
          <a:xfrm>
            <a:off x="-999242" y="-585770"/>
            <a:ext cx="9144000" cy="2387600"/>
          </a:xfrm>
        </p:spPr>
        <p:txBody>
          <a:bodyPr/>
          <a:lstStyle/>
          <a:p>
            <a:r>
              <a:rPr lang="en-US" b="1" u="sng" dirty="0"/>
              <a:t>Data Collection</a:t>
            </a:r>
            <a:endParaRPr lang="en-GB" b="1" u="sng" dirty="0"/>
          </a:p>
        </p:txBody>
      </p:sp>
      <p:sp>
        <p:nvSpPr>
          <p:cNvPr id="3" name="Subtitle 2">
            <a:extLst>
              <a:ext uri="{FF2B5EF4-FFF2-40B4-BE49-F238E27FC236}">
                <a16:creationId xmlns:a16="http://schemas.microsoft.com/office/drawing/2014/main" id="{5B160894-044F-4632-A5A4-91175103DFBD}"/>
              </a:ext>
            </a:extLst>
          </p:cNvPr>
          <p:cNvSpPr>
            <a:spLocks noGrp="1"/>
          </p:cNvSpPr>
          <p:nvPr>
            <p:ph type="subTitle" idx="1"/>
          </p:nvPr>
        </p:nvSpPr>
        <p:spPr>
          <a:xfrm>
            <a:off x="1263191" y="2529576"/>
            <a:ext cx="9521072" cy="3286761"/>
          </a:xfrm>
        </p:spPr>
        <p:txBody>
          <a:bodyPr>
            <a:normAutofit/>
          </a:bodyPr>
          <a:lstStyle/>
          <a:p>
            <a:pPr algn="l"/>
            <a:r>
              <a:rPr lang="en-US" i="1" dirty="0"/>
              <a:t>The data is about : Social media platforms engagement data.</a:t>
            </a:r>
          </a:p>
          <a:p>
            <a:pPr algn="l"/>
            <a:r>
              <a:rPr lang="en-US" i="1" dirty="0"/>
              <a:t>Collecting source: Kaggle</a:t>
            </a:r>
          </a:p>
          <a:p>
            <a:pPr algn="l"/>
            <a:r>
              <a:rPr lang="en-US" i="1" dirty="0"/>
              <a:t>The file format: Excel</a:t>
            </a:r>
          </a:p>
          <a:p>
            <a:pPr algn="l"/>
            <a:r>
              <a:rPr lang="en-US" i="1" dirty="0"/>
              <a:t>Transformation: Deleting of some columns like(ID`s columns).</a:t>
            </a:r>
          </a:p>
          <a:p>
            <a:endParaRPr lang="en-US" dirty="0"/>
          </a:p>
          <a:p>
            <a:endParaRPr lang="en-US" dirty="0"/>
          </a:p>
          <a:p>
            <a:endParaRPr lang="en-US" dirty="0"/>
          </a:p>
          <a:p>
            <a:endParaRPr lang="en-GB" dirty="0"/>
          </a:p>
        </p:txBody>
      </p:sp>
    </p:spTree>
    <p:extLst>
      <p:ext uri="{BB962C8B-B14F-4D97-AF65-F5344CB8AC3E}">
        <p14:creationId xmlns:p14="http://schemas.microsoft.com/office/powerpoint/2010/main" val="42942946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CDCC-890C-F180-7811-9E0BD68A36C0}"/>
              </a:ext>
            </a:extLst>
          </p:cNvPr>
          <p:cNvSpPr>
            <a:spLocks noGrp="1"/>
          </p:cNvSpPr>
          <p:nvPr>
            <p:ph type="ctrTitle"/>
          </p:nvPr>
        </p:nvSpPr>
        <p:spPr>
          <a:xfrm>
            <a:off x="-461914" y="-755452"/>
            <a:ext cx="9144000" cy="2387600"/>
          </a:xfrm>
        </p:spPr>
        <p:txBody>
          <a:bodyPr/>
          <a:lstStyle/>
          <a:p>
            <a:r>
              <a:rPr lang="en-US" b="1" dirty="0"/>
              <a:t>Dashboard Creation</a:t>
            </a:r>
            <a:endParaRPr lang="en-GB" b="1" dirty="0"/>
          </a:p>
        </p:txBody>
      </p:sp>
      <p:sp>
        <p:nvSpPr>
          <p:cNvPr id="3" name="Subtitle 2">
            <a:extLst>
              <a:ext uri="{FF2B5EF4-FFF2-40B4-BE49-F238E27FC236}">
                <a16:creationId xmlns:a16="http://schemas.microsoft.com/office/drawing/2014/main" id="{5B160894-044F-4632-A5A4-91175103DFBD}"/>
              </a:ext>
            </a:extLst>
          </p:cNvPr>
          <p:cNvSpPr>
            <a:spLocks noGrp="1"/>
          </p:cNvSpPr>
          <p:nvPr>
            <p:ph type="subTitle" idx="1"/>
          </p:nvPr>
        </p:nvSpPr>
        <p:spPr>
          <a:xfrm>
            <a:off x="1055802" y="2039382"/>
            <a:ext cx="9521072" cy="3286761"/>
          </a:xfrm>
        </p:spPr>
        <p:txBody>
          <a:bodyPr>
            <a:normAutofit/>
          </a:bodyPr>
          <a:lstStyle/>
          <a:p>
            <a:pPr algn="l"/>
            <a:r>
              <a:rPr lang="en-GB" sz="2800" dirty="0">
                <a:ea typeface="Calibri" panose="020F0502020204030204" pitchFamily="34" charset="0"/>
                <a:cs typeface="Arial" panose="020B0604020202020204" pitchFamily="34" charset="0"/>
              </a:rPr>
              <a:t>U</a:t>
            </a:r>
            <a:r>
              <a:rPr lang="en-GB" sz="2800" dirty="0">
                <a:effectLst/>
                <a:ea typeface="Calibri" panose="020F0502020204030204" pitchFamily="34" charset="0"/>
                <a:cs typeface="Arial" panose="020B0604020202020204" pitchFamily="34" charset="0"/>
              </a:rPr>
              <a:t>sed the power BI desktop app to develop a creative dashboard in order to represent the data visually so the managers can make a decision based on it .</a:t>
            </a:r>
          </a:p>
          <a:p>
            <a:pPr algn="l"/>
            <a:r>
              <a:rPr lang="en-GB" sz="2800" dirty="0">
                <a:ea typeface="Calibri" panose="020F0502020204030204" pitchFamily="34" charset="0"/>
                <a:cs typeface="Arial" panose="020B0604020202020204" pitchFamily="34" charset="0"/>
              </a:rPr>
              <a:t>In respect to KPIs.</a:t>
            </a:r>
            <a:r>
              <a:rPr lang="en-GB" sz="2800" dirty="0">
                <a:effectLst/>
                <a:ea typeface="Calibri" panose="020F0502020204030204" pitchFamily="34" charset="0"/>
                <a:cs typeface="Arial" panose="020B0604020202020204" pitchFamily="34" charset="0"/>
              </a:rPr>
              <a:t> </a:t>
            </a:r>
            <a:endParaRPr lang="en-US" sz="3600" dirty="0"/>
          </a:p>
          <a:p>
            <a:endParaRPr lang="en-US" dirty="0"/>
          </a:p>
          <a:p>
            <a:endParaRPr lang="en-GB" dirty="0"/>
          </a:p>
        </p:txBody>
      </p:sp>
    </p:spTree>
    <p:extLst>
      <p:ext uri="{BB962C8B-B14F-4D97-AF65-F5344CB8AC3E}">
        <p14:creationId xmlns:p14="http://schemas.microsoft.com/office/powerpoint/2010/main" val="20776156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8446442-135D-45FC-C41A-B4B39B477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325" y="0"/>
            <a:ext cx="11813349" cy="6858000"/>
          </a:xfrm>
          <a:prstGeom prst="rect">
            <a:avLst/>
          </a:prstGeom>
        </p:spPr>
      </p:pic>
    </p:spTree>
    <p:extLst>
      <p:ext uri="{BB962C8B-B14F-4D97-AF65-F5344CB8AC3E}">
        <p14:creationId xmlns:p14="http://schemas.microsoft.com/office/powerpoint/2010/main" val="23359596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CDCC-890C-F180-7811-9E0BD68A36C0}"/>
              </a:ext>
            </a:extLst>
          </p:cNvPr>
          <p:cNvSpPr>
            <a:spLocks noGrp="1"/>
          </p:cNvSpPr>
          <p:nvPr>
            <p:ph type="ctrTitle"/>
          </p:nvPr>
        </p:nvSpPr>
        <p:spPr>
          <a:xfrm>
            <a:off x="-342507" y="-593316"/>
            <a:ext cx="9144000" cy="2387600"/>
          </a:xfrm>
        </p:spPr>
        <p:txBody>
          <a:bodyPr>
            <a:normAutofit/>
          </a:bodyPr>
          <a:lstStyle/>
          <a:p>
            <a:r>
              <a:rPr lang="en-GB" sz="6600" b="1" kern="100" dirty="0">
                <a:effectLst/>
                <a:latin typeface="Calibri" panose="020F0502020204030204" pitchFamily="34" charset="0"/>
                <a:ea typeface="Calibri" panose="020F0502020204030204" pitchFamily="34" charset="0"/>
                <a:cs typeface="Arial" panose="020B0604020202020204" pitchFamily="34" charset="0"/>
              </a:rPr>
              <a:t>Insights and Analysis</a:t>
            </a:r>
            <a:endParaRPr lang="en-GB" sz="6600" dirty="0"/>
          </a:p>
        </p:txBody>
      </p:sp>
      <p:sp>
        <p:nvSpPr>
          <p:cNvPr id="3" name="Subtitle 2">
            <a:extLst>
              <a:ext uri="{FF2B5EF4-FFF2-40B4-BE49-F238E27FC236}">
                <a16:creationId xmlns:a16="http://schemas.microsoft.com/office/drawing/2014/main" id="{5B160894-044F-4632-A5A4-91175103DFBD}"/>
              </a:ext>
            </a:extLst>
          </p:cNvPr>
          <p:cNvSpPr>
            <a:spLocks noGrp="1"/>
          </p:cNvSpPr>
          <p:nvPr>
            <p:ph type="subTitle" idx="1"/>
          </p:nvPr>
        </p:nvSpPr>
        <p:spPr>
          <a:xfrm>
            <a:off x="204248" y="2244579"/>
            <a:ext cx="9144000" cy="1655762"/>
          </a:xfrm>
        </p:spPr>
        <p:txBody>
          <a:bodyPr/>
          <a:lstStyle/>
          <a:p>
            <a:pPr algn="l"/>
            <a:r>
              <a:rPr lang="en-GB" sz="2800" u="sng" dirty="0">
                <a:latin typeface="Calibri" panose="020F0502020204030204" pitchFamily="34" charset="0"/>
                <a:ea typeface="Calibri" panose="020F0502020204030204" pitchFamily="34" charset="0"/>
                <a:cs typeface="Arial" panose="020B0604020202020204" pitchFamily="34" charset="0"/>
              </a:rPr>
              <a:t>Donut</a:t>
            </a:r>
            <a:r>
              <a:rPr lang="en-GB" sz="2800" u="sng" dirty="0">
                <a:effectLst/>
                <a:latin typeface="Calibri" panose="020F0502020204030204" pitchFamily="34" charset="0"/>
                <a:ea typeface="Calibri" panose="020F0502020204030204" pitchFamily="34" charset="0"/>
                <a:cs typeface="Arial" panose="020B0604020202020204" pitchFamily="34" charset="0"/>
              </a:rPr>
              <a:t> chart findings:</a:t>
            </a:r>
          </a:p>
          <a:p>
            <a:pPr algn="l"/>
            <a:r>
              <a:rPr lang="en-GB" sz="1800" dirty="0">
                <a:effectLst/>
                <a:latin typeface="Calibri" panose="020F0502020204030204" pitchFamily="34" charset="0"/>
                <a:ea typeface="Calibri" panose="020F0502020204030204" pitchFamily="34" charset="0"/>
                <a:cs typeface="Arial" panose="020B0604020202020204" pitchFamily="34" charset="0"/>
              </a:rPr>
              <a:t>whatever the post type the average of post reach is quietly the same.</a:t>
            </a: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pic>
        <p:nvPicPr>
          <p:cNvPr id="7" name="Picture 6">
            <a:extLst>
              <a:ext uri="{FF2B5EF4-FFF2-40B4-BE49-F238E27FC236}">
                <a16:creationId xmlns:a16="http://schemas.microsoft.com/office/drawing/2014/main" id="{4725CD0A-E7F9-E217-C1EC-A2D6B499E6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0218" y="3531614"/>
            <a:ext cx="5281782" cy="3420707"/>
          </a:xfrm>
          <a:prstGeom prst="rect">
            <a:avLst/>
          </a:prstGeom>
        </p:spPr>
      </p:pic>
    </p:spTree>
    <p:extLst>
      <p:ext uri="{BB962C8B-B14F-4D97-AF65-F5344CB8AC3E}">
        <p14:creationId xmlns:p14="http://schemas.microsoft.com/office/powerpoint/2010/main" val="30585879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CDCC-890C-F180-7811-9E0BD68A36C0}"/>
              </a:ext>
            </a:extLst>
          </p:cNvPr>
          <p:cNvSpPr>
            <a:spLocks noGrp="1"/>
          </p:cNvSpPr>
          <p:nvPr>
            <p:ph type="ctrTitle"/>
          </p:nvPr>
        </p:nvSpPr>
        <p:spPr>
          <a:xfrm>
            <a:off x="-342507" y="-593316"/>
            <a:ext cx="9144000" cy="2387600"/>
          </a:xfrm>
        </p:spPr>
        <p:txBody>
          <a:bodyPr>
            <a:normAutofit/>
          </a:bodyPr>
          <a:lstStyle/>
          <a:p>
            <a:r>
              <a:rPr lang="en-GB" sz="6600" b="1" kern="100" dirty="0">
                <a:effectLst/>
                <a:latin typeface="Calibri" panose="020F0502020204030204" pitchFamily="34" charset="0"/>
                <a:ea typeface="Calibri" panose="020F0502020204030204" pitchFamily="34" charset="0"/>
                <a:cs typeface="Arial" panose="020B0604020202020204" pitchFamily="34" charset="0"/>
              </a:rPr>
              <a:t>Insights and Analysis</a:t>
            </a:r>
            <a:endParaRPr lang="en-GB" sz="6600" dirty="0"/>
          </a:p>
        </p:txBody>
      </p:sp>
      <p:sp>
        <p:nvSpPr>
          <p:cNvPr id="3" name="Subtitle 2">
            <a:extLst>
              <a:ext uri="{FF2B5EF4-FFF2-40B4-BE49-F238E27FC236}">
                <a16:creationId xmlns:a16="http://schemas.microsoft.com/office/drawing/2014/main" id="{5B160894-044F-4632-A5A4-91175103DFBD}"/>
              </a:ext>
            </a:extLst>
          </p:cNvPr>
          <p:cNvSpPr>
            <a:spLocks noGrp="1"/>
          </p:cNvSpPr>
          <p:nvPr>
            <p:ph type="subTitle" idx="1"/>
          </p:nvPr>
        </p:nvSpPr>
        <p:spPr>
          <a:xfrm>
            <a:off x="0" y="2244578"/>
            <a:ext cx="9348248" cy="2610225"/>
          </a:xfrm>
        </p:spPr>
        <p:txBody>
          <a:bodyPr>
            <a:normAutofit/>
          </a:bodyPr>
          <a:lstStyle/>
          <a:p>
            <a:pPr algn="l"/>
            <a:r>
              <a:rPr lang="en-GB" sz="3000" u="sng" dirty="0">
                <a:effectLst/>
                <a:latin typeface="Calibri" panose="020F0502020204030204" pitchFamily="34" charset="0"/>
                <a:ea typeface="Calibri" panose="020F0502020204030204" pitchFamily="34" charset="0"/>
                <a:cs typeface="Arial" panose="020B0604020202020204" pitchFamily="34" charset="0"/>
              </a:rPr>
              <a:t>Clustered bar chart findings:</a:t>
            </a:r>
          </a:p>
          <a:p>
            <a:pPr algn="l"/>
            <a:r>
              <a:rPr lang="en-GB" sz="1800" dirty="0">
                <a:effectLst/>
                <a:latin typeface="Calibri" panose="020F0502020204030204" pitchFamily="34" charset="0"/>
                <a:ea typeface="Calibri" panose="020F0502020204030204" pitchFamily="34" charset="0"/>
                <a:cs typeface="Arial" panose="020B0604020202020204" pitchFamily="34" charset="0"/>
              </a:rPr>
              <a:t>Between these interactions (likes, comments and shares) </a:t>
            </a:r>
          </a:p>
          <a:p>
            <a:pPr algn="l"/>
            <a:r>
              <a:rPr lang="en-GB" sz="1800" dirty="0">
                <a:effectLst/>
                <a:latin typeface="Calibri" panose="020F0502020204030204" pitchFamily="34" charset="0"/>
                <a:ea typeface="Calibri" panose="020F0502020204030204" pitchFamily="34" charset="0"/>
                <a:cs typeface="Arial" panose="020B0604020202020204" pitchFamily="34" charset="0"/>
              </a:rPr>
              <a:t>it seemed that the likes action has the highest sum comparing of </a:t>
            </a:r>
          </a:p>
          <a:p>
            <a:pPr algn="l"/>
            <a:r>
              <a:rPr lang="en-GB" sz="1800" dirty="0">
                <a:effectLst/>
                <a:latin typeface="Calibri" panose="020F0502020204030204" pitchFamily="34" charset="0"/>
                <a:ea typeface="Calibri" panose="020F0502020204030204" pitchFamily="34" charset="0"/>
                <a:cs typeface="Arial" panose="020B0604020202020204" pitchFamily="34" charset="0"/>
              </a:rPr>
              <a:t>Other interactions, so it seems that people like to do likes </a:t>
            </a:r>
          </a:p>
          <a:p>
            <a:pPr algn="l"/>
            <a:r>
              <a:rPr lang="en-GB" sz="1800" dirty="0">
                <a:effectLst/>
                <a:latin typeface="Calibri" panose="020F0502020204030204" pitchFamily="34" charset="0"/>
                <a:ea typeface="Calibri" panose="020F0502020204030204" pitchFamily="34" charset="0"/>
                <a:cs typeface="Arial" panose="020B0604020202020204" pitchFamily="34" charset="0"/>
              </a:rPr>
              <a:t>than other actions.</a:t>
            </a:r>
          </a:p>
          <a:p>
            <a:pPr algn="l"/>
            <a:r>
              <a:rPr lang="en-GB" sz="1800" dirty="0">
                <a:latin typeface="Calibri" panose="020F0502020204030204" pitchFamily="34" charset="0"/>
                <a:ea typeface="Calibri" panose="020F0502020204030204" pitchFamily="34" charset="0"/>
                <a:cs typeface="Arial" panose="020B0604020202020204" pitchFamily="34" charset="0"/>
              </a:rPr>
              <a:t>Note : there is no relationship between platform type and count of interactions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gn="l"/>
            <a:endParaRPr lang="en-GB" dirty="0"/>
          </a:p>
        </p:txBody>
      </p:sp>
      <p:pic>
        <p:nvPicPr>
          <p:cNvPr id="6" name="Picture 5">
            <a:extLst>
              <a:ext uri="{FF2B5EF4-FFF2-40B4-BE49-F238E27FC236}">
                <a16:creationId xmlns:a16="http://schemas.microsoft.com/office/drawing/2014/main" id="{DE679BE9-486C-8548-78B7-669903F497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2535" y="3056995"/>
            <a:ext cx="3982006" cy="3801005"/>
          </a:xfrm>
          <a:prstGeom prst="rect">
            <a:avLst/>
          </a:prstGeom>
        </p:spPr>
      </p:pic>
    </p:spTree>
    <p:extLst>
      <p:ext uri="{BB962C8B-B14F-4D97-AF65-F5344CB8AC3E}">
        <p14:creationId xmlns:p14="http://schemas.microsoft.com/office/powerpoint/2010/main" val="33393258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CDCC-890C-F180-7811-9E0BD68A36C0}"/>
              </a:ext>
            </a:extLst>
          </p:cNvPr>
          <p:cNvSpPr>
            <a:spLocks noGrp="1"/>
          </p:cNvSpPr>
          <p:nvPr>
            <p:ph type="ctrTitle"/>
          </p:nvPr>
        </p:nvSpPr>
        <p:spPr>
          <a:xfrm>
            <a:off x="-342507" y="-593316"/>
            <a:ext cx="9144000" cy="2387600"/>
          </a:xfrm>
        </p:spPr>
        <p:txBody>
          <a:bodyPr>
            <a:normAutofit/>
          </a:bodyPr>
          <a:lstStyle/>
          <a:p>
            <a:r>
              <a:rPr lang="en-GB" sz="6600" b="1" kern="100" dirty="0">
                <a:effectLst/>
                <a:latin typeface="Calibri" panose="020F0502020204030204" pitchFamily="34" charset="0"/>
                <a:ea typeface="Calibri" panose="020F0502020204030204" pitchFamily="34" charset="0"/>
                <a:cs typeface="Arial" panose="020B0604020202020204" pitchFamily="34" charset="0"/>
              </a:rPr>
              <a:t>Insights and Analysis</a:t>
            </a:r>
            <a:endParaRPr lang="en-GB" sz="6600" dirty="0"/>
          </a:p>
        </p:txBody>
      </p:sp>
      <p:sp>
        <p:nvSpPr>
          <p:cNvPr id="3" name="Subtitle 2">
            <a:extLst>
              <a:ext uri="{FF2B5EF4-FFF2-40B4-BE49-F238E27FC236}">
                <a16:creationId xmlns:a16="http://schemas.microsoft.com/office/drawing/2014/main" id="{5B160894-044F-4632-A5A4-91175103DFBD}"/>
              </a:ext>
            </a:extLst>
          </p:cNvPr>
          <p:cNvSpPr>
            <a:spLocks noGrp="1"/>
          </p:cNvSpPr>
          <p:nvPr>
            <p:ph type="subTitle" idx="1"/>
          </p:nvPr>
        </p:nvSpPr>
        <p:spPr>
          <a:xfrm>
            <a:off x="0" y="2244579"/>
            <a:ext cx="9348248" cy="3015578"/>
          </a:xfrm>
        </p:spPr>
        <p:txBody>
          <a:bodyPr/>
          <a:lstStyle/>
          <a:p>
            <a:pPr algn="l"/>
            <a:r>
              <a:rPr lang="en-GB" sz="2800" b="1" u="sng" dirty="0">
                <a:latin typeface="Calibri" panose="020F0502020204030204" pitchFamily="34" charset="0"/>
                <a:ea typeface="Calibri" panose="020F0502020204030204" pitchFamily="34" charset="0"/>
                <a:cs typeface="Arial" panose="020B0604020202020204" pitchFamily="34" charset="0"/>
              </a:rPr>
              <a:t>P</a:t>
            </a:r>
            <a:r>
              <a:rPr lang="en-GB" sz="2800" b="1" u="sng" dirty="0">
                <a:effectLst/>
                <a:latin typeface="Calibri" panose="020F0502020204030204" pitchFamily="34" charset="0"/>
                <a:ea typeface="Calibri" panose="020F0502020204030204" pitchFamily="34" charset="0"/>
                <a:cs typeface="Arial" panose="020B0604020202020204" pitchFamily="34" charset="0"/>
              </a:rPr>
              <a:t>ie chart findings:</a:t>
            </a:r>
          </a:p>
          <a:p>
            <a:pPr lvl="0" algn="l" rtl="0">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Engagement rate are equal between all genders, the chart measures</a:t>
            </a:r>
          </a:p>
          <a:p>
            <a:pPr lvl="0" algn="l" rtl="0">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the rate of engagement that users do depends on their gender.</a:t>
            </a:r>
          </a:p>
          <a:p>
            <a:endParaRPr lang="en-GB" dirty="0"/>
          </a:p>
        </p:txBody>
      </p:sp>
      <p:pic>
        <p:nvPicPr>
          <p:cNvPr id="5" name="Picture 4">
            <a:extLst>
              <a:ext uri="{FF2B5EF4-FFF2-40B4-BE49-F238E27FC236}">
                <a16:creationId xmlns:a16="http://schemas.microsoft.com/office/drawing/2014/main" id="{64C71E49-521B-698A-39B6-E9E31E6F5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9253" y="3500919"/>
            <a:ext cx="4958499" cy="3267712"/>
          </a:xfrm>
          <a:prstGeom prst="rect">
            <a:avLst/>
          </a:prstGeom>
        </p:spPr>
      </p:pic>
    </p:spTree>
    <p:extLst>
      <p:ext uri="{BB962C8B-B14F-4D97-AF65-F5344CB8AC3E}">
        <p14:creationId xmlns:p14="http://schemas.microsoft.com/office/powerpoint/2010/main" val="18898213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CDCC-890C-F180-7811-9E0BD68A36C0}"/>
              </a:ext>
            </a:extLst>
          </p:cNvPr>
          <p:cNvSpPr>
            <a:spLocks noGrp="1"/>
          </p:cNvSpPr>
          <p:nvPr>
            <p:ph type="ctrTitle"/>
          </p:nvPr>
        </p:nvSpPr>
        <p:spPr>
          <a:xfrm>
            <a:off x="-342507" y="-593316"/>
            <a:ext cx="9144000" cy="2387600"/>
          </a:xfrm>
        </p:spPr>
        <p:txBody>
          <a:bodyPr>
            <a:normAutofit/>
          </a:bodyPr>
          <a:lstStyle/>
          <a:p>
            <a:r>
              <a:rPr lang="en-GB" sz="6600" b="1" kern="100" dirty="0">
                <a:effectLst/>
                <a:latin typeface="Calibri" panose="020F0502020204030204" pitchFamily="34" charset="0"/>
                <a:ea typeface="Calibri" panose="020F0502020204030204" pitchFamily="34" charset="0"/>
                <a:cs typeface="Arial" panose="020B0604020202020204" pitchFamily="34" charset="0"/>
              </a:rPr>
              <a:t>Insights and Analysis</a:t>
            </a:r>
            <a:endParaRPr lang="en-GB" sz="6600" dirty="0"/>
          </a:p>
        </p:txBody>
      </p:sp>
      <p:sp>
        <p:nvSpPr>
          <p:cNvPr id="3" name="Subtitle 2">
            <a:extLst>
              <a:ext uri="{FF2B5EF4-FFF2-40B4-BE49-F238E27FC236}">
                <a16:creationId xmlns:a16="http://schemas.microsoft.com/office/drawing/2014/main" id="{5B160894-044F-4632-A5A4-91175103DFBD}"/>
              </a:ext>
            </a:extLst>
          </p:cNvPr>
          <p:cNvSpPr>
            <a:spLocks noGrp="1"/>
          </p:cNvSpPr>
          <p:nvPr>
            <p:ph type="subTitle" idx="1"/>
          </p:nvPr>
        </p:nvSpPr>
        <p:spPr>
          <a:xfrm>
            <a:off x="204248" y="2244578"/>
            <a:ext cx="9144000" cy="2387599"/>
          </a:xfrm>
        </p:spPr>
        <p:txBody>
          <a:bodyPr/>
          <a:lstStyle/>
          <a:p>
            <a:pPr algn="l"/>
            <a:r>
              <a:rPr lang="en-GB" sz="2800" b="1" u="sng" dirty="0">
                <a:effectLst/>
                <a:latin typeface="Calibri" panose="020F0502020204030204" pitchFamily="34" charset="0"/>
                <a:ea typeface="Calibri" panose="020F0502020204030204" pitchFamily="34" charset="0"/>
                <a:cs typeface="Arial" panose="020B0604020202020204" pitchFamily="34" charset="0"/>
              </a:rPr>
              <a:t>Line chart findings:</a:t>
            </a:r>
          </a:p>
          <a:p>
            <a:pPr algn="l"/>
            <a:r>
              <a:rPr lang="en-GB" sz="1800" dirty="0">
                <a:effectLst/>
                <a:latin typeface="Calibri" panose="020F0502020204030204" pitchFamily="34" charset="0"/>
                <a:ea typeface="Calibri" panose="020F0502020204030204" pitchFamily="34" charset="0"/>
                <a:cs typeface="Arial" panose="020B0604020202020204" pitchFamily="34" charset="0"/>
              </a:rPr>
              <a:t>The sum of interactions taken go down by year</a:t>
            </a:r>
          </a:p>
          <a:p>
            <a:pPr algn="l"/>
            <a:r>
              <a:rPr lang="en-GB" sz="1800" kern="100" dirty="0">
                <a:effectLst/>
                <a:latin typeface="Calibri" panose="020F0502020204030204" pitchFamily="34" charset="0"/>
                <a:ea typeface="Calibri" panose="020F0502020204030204" pitchFamily="34" charset="0"/>
                <a:cs typeface="Arial" panose="020B0604020202020204" pitchFamily="34" charset="0"/>
              </a:rPr>
              <a:t>So, they might find a new ways to attract people, </a:t>
            </a:r>
          </a:p>
          <a:p>
            <a:pPr algn="l"/>
            <a:r>
              <a:rPr lang="en-GB" sz="1800" kern="100" dirty="0">
                <a:effectLst/>
                <a:latin typeface="Calibri" panose="020F0502020204030204" pitchFamily="34" charset="0"/>
                <a:ea typeface="Calibri" panose="020F0502020204030204" pitchFamily="34" charset="0"/>
                <a:cs typeface="Arial" panose="020B0604020202020204" pitchFamily="34" charset="0"/>
              </a:rPr>
              <a:t>by advertising or other keys changing.</a:t>
            </a:r>
          </a:p>
          <a:p>
            <a:pPr algn="l"/>
            <a:endParaRPr lang="en-GB" dirty="0"/>
          </a:p>
        </p:txBody>
      </p:sp>
      <p:pic>
        <p:nvPicPr>
          <p:cNvPr id="6" name="Picture 5">
            <a:extLst>
              <a:ext uri="{FF2B5EF4-FFF2-40B4-BE49-F238E27FC236}">
                <a16:creationId xmlns:a16="http://schemas.microsoft.com/office/drawing/2014/main" id="{CF555BA2-D1B1-C842-210F-97C243A0E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3252" y="3258140"/>
            <a:ext cx="5344500" cy="3006281"/>
          </a:xfrm>
          <a:prstGeom prst="rect">
            <a:avLst/>
          </a:prstGeom>
        </p:spPr>
      </p:pic>
    </p:spTree>
    <p:extLst>
      <p:ext uri="{BB962C8B-B14F-4D97-AF65-F5344CB8AC3E}">
        <p14:creationId xmlns:p14="http://schemas.microsoft.com/office/powerpoint/2010/main" val="18868469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e3c8e8c-5dee-469a-b828-0a27bbb91b4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137C847333DC44099B728685C97CCA2" ma:contentTypeVersion="13" ma:contentTypeDescription="Create a new document." ma:contentTypeScope="" ma:versionID="b29e27061bca351ba6bdf6c8d9e94797">
  <xsd:schema xmlns:xsd="http://www.w3.org/2001/XMLSchema" xmlns:xs="http://www.w3.org/2001/XMLSchema" xmlns:p="http://schemas.microsoft.com/office/2006/metadata/properties" xmlns:ns3="be3c8e8c-5dee-469a-b828-0a27bbb91b47" xmlns:ns4="de7ce6ee-5d37-4ef9-a452-f97049c69f28" targetNamespace="http://schemas.microsoft.com/office/2006/metadata/properties" ma:root="true" ma:fieldsID="94b7dcd651d57bb0144fbcefad245850" ns3:_="" ns4:_="">
    <xsd:import namespace="be3c8e8c-5dee-469a-b828-0a27bbb91b47"/>
    <xsd:import namespace="de7ce6ee-5d37-4ef9-a452-f97049c69f28"/>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ObjectDetectorVersions" minOccurs="0"/>
                <xsd:element ref="ns3:MediaServiceSystemTags" minOccurs="0"/>
                <xsd:element ref="ns3:MediaServiceGenerationTime" minOccurs="0"/>
                <xsd:element ref="ns3:MediaServiceEventHashCode" minOccurs="0"/>
                <xsd:element ref="ns3:MediaServiceOCR"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3c8e8c-5dee-469a-b828-0a27bbb91b47"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ystemTags" ma:index="15" nillable="true" ma:displayName="MediaServiceSystemTags" ma:hidden="true" ma:internalName="MediaServiceSystemTags" ma:readOnly="true">
      <xsd:simpleType>
        <xsd:restriction base="dms:Note"/>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e7ce6ee-5d37-4ef9-a452-f97049c69f28"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ECBE46-1000-4D07-9FD0-7E482787BC73}">
  <ds:schemaRefs>
    <ds:schemaRef ds:uri="http://schemas.microsoft.com/sharepoint/v3/contenttype/forms"/>
  </ds:schemaRefs>
</ds:datastoreItem>
</file>

<file path=customXml/itemProps2.xml><?xml version="1.0" encoding="utf-8"?>
<ds:datastoreItem xmlns:ds="http://schemas.openxmlformats.org/officeDocument/2006/customXml" ds:itemID="{3DDD794F-34E0-46FE-B133-2F83FF87591B}">
  <ds:schemaRefs>
    <ds:schemaRef ds:uri="http://purl.org/dc/terms/"/>
    <ds:schemaRef ds:uri="http://schemas.microsoft.com/office/2006/metadata/properties"/>
    <ds:schemaRef ds:uri="http://schemas.microsoft.com/office/2006/documentManagement/types"/>
    <ds:schemaRef ds:uri="http://purl.org/dc/dcmitype/"/>
    <ds:schemaRef ds:uri="http://purl.org/dc/elements/1.1/"/>
    <ds:schemaRef ds:uri="http://www.w3.org/XML/1998/namespace"/>
    <ds:schemaRef ds:uri="http://schemas.microsoft.com/office/infopath/2007/PartnerControls"/>
    <ds:schemaRef ds:uri="http://schemas.openxmlformats.org/package/2006/metadata/core-properties"/>
    <ds:schemaRef ds:uri="de7ce6ee-5d37-4ef9-a452-f97049c69f28"/>
    <ds:schemaRef ds:uri="be3c8e8c-5dee-469a-b828-0a27bbb91b47"/>
  </ds:schemaRefs>
</ds:datastoreItem>
</file>

<file path=customXml/itemProps3.xml><?xml version="1.0" encoding="utf-8"?>
<ds:datastoreItem xmlns:ds="http://schemas.openxmlformats.org/officeDocument/2006/customXml" ds:itemID="{A34594FD-F807-4E8F-B3A0-8D66AFD4F0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3c8e8c-5dee-469a-b828-0a27bbb91b47"/>
    <ds:schemaRef ds:uri="de7ce6ee-5d37-4ef9-a452-f97049c69f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591</TotalTime>
  <Words>867</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Brief overview of the project and objectives:</vt:lpstr>
      <vt:lpstr>KPIs:</vt:lpstr>
      <vt:lpstr>Data Collection</vt:lpstr>
      <vt:lpstr>Dashboard Creation</vt:lpstr>
      <vt:lpstr>PowerPoint Presentation</vt:lpstr>
      <vt:lpstr>Insights and Analysis</vt:lpstr>
      <vt:lpstr>Insights and Analysis</vt:lpstr>
      <vt:lpstr>Insights and Analysis</vt:lpstr>
      <vt:lpstr>Insights and Analysis</vt:lpstr>
      <vt:lpstr>Insights and Analysis</vt:lpstr>
      <vt:lpstr>Insights and Analysis</vt:lpstr>
      <vt:lpstr>Conclusion: Summary of the project outcomes, challenges faced, and lessons learned.      </vt:lpstr>
      <vt:lpstr>One of the primary challenges is ensuring the quality and reliability of the data. Analysing social media data involves dealing with large volumes of data, complex relationships between variables, and diverse types of analysis techniques.   Challenge in deal with relationships between attributes.   Tried to make correlation using excel first to find a relationship between variables.   You have to define clear objectives and selecting relevant key metrics, so you can create a social media report dashboard that provides actionable insights and helps guide the social media strategy towards achieving the business goals.</vt:lpstr>
      <vt:lpstr>Conclusion: Summary of the project outcomes, challenges faced, and lessons learned.   The social media is a huge aspect to discuss needs a huge amount of data to make a conclusion about something why happens, or might be happen  Analysing the data by powerBI helped in visualize the roughed rows and columns to something understood and clear   The decision making by managers will be easier with this visualization.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Haneen Haneen</dc:creator>
  <cp:lastModifiedBy>Haneen Haneen</cp:lastModifiedBy>
  <cp:revision>2</cp:revision>
  <dcterms:created xsi:type="dcterms:W3CDTF">2024-04-27T03:45:56Z</dcterms:created>
  <dcterms:modified xsi:type="dcterms:W3CDTF">2024-04-28T11:29:33Z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0x010100F137C847333DC44099B728685C97CCA2</vt:lpwstr>
  </property>
</Properties>
</file>