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257" r:id="rId3"/>
    <p:sldId id="281" r:id="rId4"/>
    <p:sldId id="282" r:id="rId5"/>
    <p:sldId id="476" r:id="rId6"/>
    <p:sldId id="466" r:id="rId7"/>
    <p:sldId id="467" r:id="rId8"/>
    <p:sldId id="469" r:id="rId9"/>
    <p:sldId id="470" r:id="rId10"/>
    <p:sldId id="258" r:id="rId11"/>
    <p:sldId id="259" r:id="rId12"/>
    <p:sldId id="262" r:id="rId13"/>
    <p:sldId id="263" r:id="rId14"/>
    <p:sldId id="471" r:id="rId15"/>
    <p:sldId id="261" r:id="rId16"/>
    <p:sldId id="264" r:id="rId17"/>
    <p:sldId id="464" r:id="rId18"/>
    <p:sldId id="472" r:id="rId19"/>
    <p:sldId id="452" r:id="rId20"/>
    <p:sldId id="265" r:id="rId21"/>
    <p:sldId id="266" r:id="rId22"/>
    <p:sldId id="267" r:id="rId23"/>
    <p:sldId id="268" r:id="rId24"/>
    <p:sldId id="461" r:id="rId25"/>
    <p:sldId id="269" r:id="rId26"/>
    <p:sldId id="462" r:id="rId27"/>
    <p:sldId id="270" r:id="rId28"/>
    <p:sldId id="271" r:id="rId29"/>
    <p:sldId id="272" r:id="rId30"/>
    <p:sldId id="273" r:id="rId31"/>
    <p:sldId id="274" r:id="rId32"/>
    <p:sldId id="276" r:id="rId33"/>
    <p:sldId id="275" r:id="rId34"/>
    <p:sldId id="277" r:id="rId35"/>
    <p:sldId id="278" r:id="rId36"/>
    <p:sldId id="473" r:id="rId37"/>
    <p:sldId id="279" r:id="rId38"/>
    <p:sldId id="451" r:id="rId39"/>
    <p:sldId id="450" r:id="rId40"/>
    <p:sldId id="474" r:id="rId41"/>
    <p:sldId id="310" r:id="rId42"/>
    <p:sldId id="301" r:id="rId43"/>
    <p:sldId id="312" r:id="rId44"/>
    <p:sldId id="475" r:id="rId45"/>
    <p:sldId id="453" r:id="rId46"/>
    <p:sldId id="463" r:id="rId47"/>
    <p:sldId id="44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657DA-D723-4124-B22B-C8A3DC9AAA70}">
          <p14:sldIdLst>
            <p14:sldId id="256"/>
            <p14:sldId id="257"/>
          </p14:sldIdLst>
        </p14:section>
        <p14:section name="Logistics" id="{E9F581DF-FD09-4F6A-8CEC-35F6CB0B3710}">
          <p14:sldIdLst>
            <p14:sldId id="281"/>
            <p14:sldId id="282"/>
            <p14:sldId id="476"/>
          </p14:sldIdLst>
        </p14:section>
        <p14:section name="Part1: Command Prompt" id="{631855E5-D11A-44FC-9912-C128A9BC8F99}">
          <p14:sldIdLst>
            <p14:sldId id="466"/>
            <p14:sldId id="467"/>
            <p14:sldId id="469"/>
          </p14:sldIdLst>
        </p14:section>
        <p14:section name="Part2: Dynamic Allocator" id="{618DB95C-D587-412B-9E80-9FBF603D0EE6}">
          <p14:sldIdLst>
            <p14:sldId id="470"/>
            <p14:sldId id="258"/>
          </p14:sldIdLst>
        </p14:section>
        <p14:section name="What's New?" id="{C17B0916-C5D2-4FEE-84C4-F53A6E49F387}">
          <p14:sldIdLst>
            <p14:sldId id="259"/>
            <p14:sldId id="262"/>
            <p14:sldId id="263"/>
          </p14:sldIdLst>
        </p14:section>
        <p14:section name="MS1: Necessary Lists" id="{002F03FB-7D47-451D-B307-FF00E3A6D2B6}">
          <p14:sldIdLst>
            <p14:sldId id="471"/>
            <p14:sldId id="261"/>
            <p14:sldId id="264"/>
            <p14:sldId id="464"/>
          </p14:sldIdLst>
        </p14:section>
        <p14:section name="MS1: Required Functions" id="{A144B84B-A8A8-4948-A526-08D935DC5F83}">
          <p14:sldIdLst>
            <p14:sldId id="472"/>
            <p14:sldId id="452"/>
            <p14:sldId id="265"/>
            <p14:sldId id="266"/>
            <p14:sldId id="267"/>
            <p14:sldId id="268"/>
            <p14:sldId id="461"/>
            <p14:sldId id="269"/>
            <p14:sldId id="462"/>
            <p14:sldId id="270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</p14:sldIdLst>
        </p14:section>
        <p14:section name="Part2 Bonus &amp; Testing" id="{799B9214-FC37-49D2-ACA3-1FB9EE9804F1}">
          <p14:sldIdLst>
            <p14:sldId id="473"/>
            <p14:sldId id="279"/>
            <p14:sldId id="451"/>
            <p14:sldId id="450"/>
          </p14:sldIdLst>
        </p14:section>
        <p14:section name="Project Quick Guide" id="{79150225-5B22-40A2-8A03-7B4B623A07AA}">
          <p14:sldIdLst>
            <p14:sldId id="474"/>
            <p14:sldId id="310"/>
            <p14:sldId id="301"/>
            <p14:sldId id="312"/>
          </p14:sldIdLst>
        </p14:section>
        <p14:section name="How to Submit?" id="{A5EEFB45-3FD7-43C0-8000-7DDC5E29E4A0}">
          <p14:sldIdLst>
            <p14:sldId id="475"/>
            <p14:sldId id="453"/>
            <p14:sldId id="463"/>
            <p14:sldId id="4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E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310ACF-9621-4A83-B11D-7F2E8C95CE76}" v="1" dt="2022-10-24T22:29:10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903" autoAdjust="0"/>
  </p:normalViewPr>
  <p:slideViewPr>
    <p:cSldViewPr snapToGrid="0">
      <p:cViewPr varScale="1">
        <p:scale>
          <a:sx n="74" d="100"/>
          <a:sy n="74" d="100"/>
        </p:scale>
        <p:origin x="9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hada hamed ali" userId="38f0f43b-ab6f-4bfc-a045-210e8668bcdb" providerId="ADAL" clId="{45310ACF-9621-4A83-B11D-7F2E8C95CE76}"/>
    <pc:docChg chg="modSld">
      <pc:chgData name="ghada hamed ali" userId="38f0f43b-ab6f-4bfc-a045-210e8668bcdb" providerId="ADAL" clId="{45310ACF-9621-4A83-B11D-7F2E8C95CE76}" dt="2022-10-24T22:29:10.774" v="0" actId="571"/>
      <pc:docMkLst>
        <pc:docMk/>
      </pc:docMkLst>
      <pc:sldChg chg="addSp modSp modAnim">
        <pc:chgData name="ghada hamed ali" userId="38f0f43b-ab6f-4bfc-a045-210e8668bcdb" providerId="ADAL" clId="{45310ACF-9621-4A83-B11D-7F2E8C95CE76}" dt="2022-10-24T22:29:10.774" v="0" actId="571"/>
        <pc:sldMkLst>
          <pc:docMk/>
          <pc:sldMk cId="1012867018" sldId="266"/>
        </pc:sldMkLst>
        <pc:spChg chg="add mod">
          <ac:chgData name="ghada hamed ali" userId="38f0f43b-ab6f-4bfc-a045-210e8668bcdb" providerId="ADAL" clId="{45310ACF-9621-4A83-B11D-7F2E8C95CE76}" dt="2022-10-24T22:29:10.774" v="0" actId="571"/>
          <ac:spMkLst>
            <pc:docMk/>
            <pc:sldMk cId="1012867018" sldId="266"/>
            <ac:spMk id="5" creationId="{A5107353-A3E3-18CB-C6F9-5DE1DC0BF9AF}"/>
          </ac:spMkLst>
        </pc:spChg>
      </pc:sldChg>
    </pc:docChg>
  </pc:docChgLst>
  <pc:docChgLst>
    <pc:chgData name="Ahmed Salah ELDin" userId="68850134-226f-4097-a9a8-787fd6814b0e" providerId="ADAL" clId="{ABDB72E2-1DE4-44BC-A1C5-DEF6D7024657}"/>
    <pc:docChg chg="undo redo custSel addSld delSld modSld sldOrd addSection delSection modSection">
      <pc:chgData name="Ahmed Salah ELDin" userId="68850134-226f-4097-a9a8-787fd6814b0e" providerId="ADAL" clId="{ABDB72E2-1DE4-44BC-A1C5-DEF6D7024657}" dt="2022-10-17T09:31:49.687" v="1548"/>
      <pc:docMkLst>
        <pc:docMk/>
      </pc:docMkLst>
      <pc:sldChg chg="modSp mod">
        <pc:chgData name="Ahmed Salah ELDin" userId="68850134-226f-4097-a9a8-787fd6814b0e" providerId="ADAL" clId="{ABDB72E2-1DE4-44BC-A1C5-DEF6D7024657}" dt="2022-10-17T07:12:19.236" v="162" actId="27636"/>
        <pc:sldMkLst>
          <pc:docMk/>
          <pc:sldMk cId="1553194731" sldId="256"/>
        </pc:sldMkLst>
        <pc:spChg chg="mod">
          <ac:chgData name="Ahmed Salah ELDin" userId="68850134-226f-4097-a9a8-787fd6814b0e" providerId="ADAL" clId="{ABDB72E2-1DE4-44BC-A1C5-DEF6D7024657}" dt="2022-10-17T07:12:19.236" v="162" actId="27636"/>
          <ac:spMkLst>
            <pc:docMk/>
            <pc:sldMk cId="1553194731" sldId="256"/>
            <ac:spMk id="3" creationId="{3A4D10DF-2536-BB92-0FC3-80368303D05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11:50.999" v="144"/>
        <pc:sldMkLst>
          <pc:docMk/>
          <pc:sldMk cId="3835006274" sldId="257"/>
        </pc:sldMkLst>
        <pc:spChg chg="mod">
          <ac:chgData name="Ahmed Salah ELDin" userId="68850134-226f-4097-a9a8-787fd6814b0e" providerId="ADAL" clId="{ABDB72E2-1DE4-44BC-A1C5-DEF6D7024657}" dt="2022-10-17T07:11:24.520" v="141" actId="27636"/>
          <ac:spMkLst>
            <pc:docMk/>
            <pc:sldMk cId="3835006274" sldId="257"/>
            <ac:spMk id="3" creationId="{71A8471A-C9D0-5A9A-5A1E-FE77062D3413}"/>
          </ac:spMkLst>
        </pc:spChg>
      </pc:sldChg>
      <pc:sldChg chg="modSp mod ord">
        <pc:chgData name="Ahmed Salah ELDin" userId="68850134-226f-4097-a9a8-787fd6814b0e" providerId="ADAL" clId="{ABDB72E2-1DE4-44BC-A1C5-DEF6D7024657}" dt="2022-10-17T07:30:55.859" v="296"/>
        <pc:sldMkLst>
          <pc:docMk/>
          <pc:sldMk cId="699320495" sldId="258"/>
        </pc:sldMkLst>
        <pc:spChg chg="mod">
          <ac:chgData name="Ahmed Salah ELDin" userId="68850134-226f-4097-a9a8-787fd6814b0e" providerId="ADAL" clId="{ABDB72E2-1DE4-44BC-A1C5-DEF6D7024657}" dt="2022-10-17T07:16:40.855" v="183" actId="20577"/>
          <ac:spMkLst>
            <pc:docMk/>
            <pc:sldMk cId="699320495" sldId="258"/>
            <ac:spMk id="2" creationId="{B4112C1C-768E-67BA-CE7E-057E322C6BCD}"/>
          </ac:spMkLst>
        </pc:spChg>
      </pc:sldChg>
      <pc:sldChg chg="modSp mod">
        <pc:chgData name="Ahmed Salah ELDin" userId="68850134-226f-4097-a9a8-787fd6814b0e" providerId="ADAL" clId="{ABDB72E2-1DE4-44BC-A1C5-DEF6D7024657}" dt="2022-10-17T07:18:16.570" v="185" actId="113"/>
        <pc:sldMkLst>
          <pc:docMk/>
          <pc:sldMk cId="4124862599" sldId="259"/>
        </pc:sldMkLst>
        <pc:spChg chg="mod">
          <ac:chgData name="Ahmed Salah ELDin" userId="68850134-226f-4097-a9a8-787fd6814b0e" providerId="ADAL" clId="{ABDB72E2-1DE4-44BC-A1C5-DEF6D7024657}" dt="2022-10-17T07:18:16.570" v="185" actId="113"/>
          <ac:spMkLst>
            <pc:docMk/>
            <pc:sldMk cId="4124862599" sldId="259"/>
            <ac:spMk id="3" creationId="{9500EDC7-0EE6-5F4C-E06D-D54C1EE65276}"/>
          </ac:spMkLst>
        </pc:spChg>
      </pc:sldChg>
      <pc:sldChg chg="modSp mod">
        <pc:chgData name="Ahmed Salah ELDin" userId="68850134-226f-4097-a9a8-787fd6814b0e" providerId="ADAL" clId="{ABDB72E2-1DE4-44BC-A1C5-DEF6D7024657}" dt="2022-10-17T07:21:09.233" v="198" actId="113"/>
        <pc:sldMkLst>
          <pc:docMk/>
          <pc:sldMk cId="3174251173" sldId="261"/>
        </pc:sldMkLst>
        <pc:spChg chg="mod">
          <ac:chgData name="Ahmed Salah ELDin" userId="68850134-226f-4097-a9a8-787fd6814b0e" providerId="ADAL" clId="{ABDB72E2-1DE4-44BC-A1C5-DEF6D7024657}" dt="2022-10-17T07:05:16.121" v="89" actId="20577"/>
          <ac:spMkLst>
            <pc:docMk/>
            <pc:sldMk cId="3174251173" sldId="261"/>
            <ac:spMk id="2" creationId="{64572A18-1143-38B9-B945-0C27D61FA4B1}"/>
          </ac:spMkLst>
        </pc:spChg>
        <pc:spChg chg="mod">
          <ac:chgData name="Ahmed Salah ELDin" userId="68850134-226f-4097-a9a8-787fd6814b0e" providerId="ADAL" clId="{ABDB72E2-1DE4-44BC-A1C5-DEF6D7024657}" dt="2022-10-17T07:21:09.233" v="198" actId="113"/>
          <ac:spMkLst>
            <pc:docMk/>
            <pc:sldMk cId="3174251173" sldId="261"/>
            <ac:spMk id="3" creationId="{4DBE0866-63EC-9A7D-3885-AA0109A6A048}"/>
          </ac:spMkLst>
        </pc:spChg>
      </pc:sldChg>
      <pc:sldChg chg="modSp mod">
        <pc:chgData name="Ahmed Salah ELDin" userId="68850134-226f-4097-a9a8-787fd6814b0e" providerId="ADAL" clId="{ABDB72E2-1DE4-44BC-A1C5-DEF6D7024657}" dt="2022-10-17T07:35:37.450" v="361" actId="20577"/>
        <pc:sldMkLst>
          <pc:docMk/>
          <pc:sldMk cId="876818040" sldId="265"/>
        </pc:sldMkLst>
        <pc:spChg chg="mod">
          <ac:chgData name="Ahmed Salah ELDin" userId="68850134-226f-4097-a9a8-787fd6814b0e" providerId="ADAL" clId="{ABDB72E2-1DE4-44BC-A1C5-DEF6D7024657}" dt="2022-10-17T07:35:37.450" v="361" actId="20577"/>
          <ac:spMkLst>
            <pc:docMk/>
            <pc:sldMk cId="876818040" sldId="265"/>
            <ac:spMk id="3" creationId="{BDD4B734-D010-48A9-3CF2-0F70EC2C9909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7:37:17.029" v="364"/>
        <pc:sldMkLst>
          <pc:docMk/>
          <pc:sldMk cId="1012867018" sldId="266"/>
        </pc:sldMkLst>
        <pc:spChg chg="mod">
          <ac:chgData name="Ahmed Salah ELDin" userId="68850134-226f-4097-a9a8-787fd6814b0e" providerId="ADAL" clId="{ABDB72E2-1DE4-44BC-A1C5-DEF6D7024657}" dt="2022-10-17T07:36:41.411" v="362" actId="14100"/>
          <ac:spMkLst>
            <pc:docMk/>
            <pc:sldMk cId="1012867018" sldId="266"/>
            <ac:spMk id="3" creationId="{BDD4B734-D010-48A9-3CF2-0F70EC2C9909}"/>
          </ac:spMkLst>
        </pc:spChg>
        <pc:spChg chg="mod">
          <ac:chgData name="Ahmed Salah ELDin" userId="68850134-226f-4097-a9a8-787fd6814b0e" providerId="ADAL" clId="{ABDB72E2-1DE4-44BC-A1C5-DEF6D7024657}" dt="2022-10-17T07:37:04.677" v="363" actId="14100"/>
          <ac:spMkLst>
            <pc:docMk/>
            <pc:sldMk cId="1012867018" sldId="266"/>
            <ac:spMk id="6" creationId="{4D4BBEE3-6A66-688D-A7CB-B4F7DB6DBCF5}"/>
          </ac:spMkLst>
        </pc:spChg>
      </pc:sldChg>
      <pc:sldChg chg="addSp delSp modSp mod modAnim">
        <pc:chgData name="Ahmed Salah ELDin" userId="68850134-226f-4097-a9a8-787fd6814b0e" providerId="ADAL" clId="{ABDB72E2-1DE4-44BC-A1C5-DEF6D7024657}" dt="2022-10-17T07:46:11.509" v="451"/>
        <pc:sldMkLst>
          <pc:docMk/>
          <pc:sldMk cId="4223804136" sldId="267"/>
        </pc:sldMkLst>
        <pc:spChg chg="mod">
          <ac:chgData name="Ahmed Salah ELDin" userId="68850134-226f-4097-a9a8-787fd6814b0e" providerId="ADAL" clId="{ABDB72E2-1DE4-44BC-A1C5-DEF6D7024657}" dt="2022-10-17T07:42:49.183" v="409" actId="20577"/>
          <ac:spMkLst>
            <pc:docMk/>
            <pc:sldMk cId="4223804136" sldId="267"/>
            <ac:spMk id="3" creationId="{621354B7-0C24-DC16-0C43-3F4DEF906902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6" creationId="{CFDD3213-FED0-8CB2-E86F-19F59CFE91A3}"/>
          </ac:spMkLst>
        </pc:spChg>
        <pc:spChg chg="add mod">
          <ac:chgData name="Ahmed Salah ELDin" userId="68850134-226f-4097-a9a8-787fd6814b0e" providerId="ADAL" clId="{ABDB72E2-1DE4-44BC-A1C5-DEF6D7024657}" dt="2022-10-17T07:44:10.960" v="420" actId="1076"/>
          <ac:spMkLst>
            <pc:docMk/>
            <pc:sldMk cId="4223804136" sldId="267"/>
            <ac:spMk id="8" creationId="{5C01451B-75CB-60F9-08BA-B2FC05D21C19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9" creationId="{B2AF41FF-6646-7133-8F10-1BB7655D4443}"/>
          </ac:spMkLst>
        </pc:spChg>
        <pc:spChg chg="add mod">
          <ac:chgData name="Ahmed Salah ELDin" userId="68850134-226f-4097-a9a8-787fd6814b0e" providerId="ADAL" clId="{ABDB72E2-1DE4-44BC-A1C5-DEF6D7024657}" dt="2022-10-17T07:42:23.326" v="402" actId="1076"/>
          <ac:spMkLst>
            <pc:docMk/>
            <pc:sldMk cId="4223804136" sldId="267"/>
            <ac:spMk id="10" creationId="{824920AA-F980-7640-EE36-3584BC25FBA8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1" creationId="{E0B9AEA6-3815-68AD-6737-1505F1C82C9E}"/>
          </ac:spMkLst>
        </pc:spChg>
        <pc:spChg chg="add del mod">
          <ac:chgData name="Ahmed Salah ELDin" userId="68850134-226f-4097-a9a8-787fd6814b0e" providerId="ADAL" clId="{ABDB72E2-1DE4-44BC-A1C5-DEF6D7024657}" dt="2022-10-17T07:45:56.619" v="447" actId="164"/>
          <ac:spMkLst>
            <pc:docMk/>
            <pc:sldMk cId="4223804136" sldId="267"/>
            <ac:spMk id="12" creationId="{E9CA1940-FC05-672E-27C9-50773E4E7DC5}"/>
          </ac:spMkLst>
        </pc:spChg>
        <pc:spChg chg="add mod">
          <ac:chgData name="Ahmed Salah ELDin" userId="68850134-226f-4097-a9a8-787fd6814b0e" providerId="ADAL" clId="{ABDB72E2-1DE4-44BC-A1C5-DEF6D7024657}" dt="2022-10-17T07:42:35.845" v="407" actId="1076"/>
          <ac:spMkLst>
            <pc:docMk/>
            <pc:sldMk cId="4223804136" sldId="267"/>
            <ac:spMk id="13" creationId="{55886FE2-FA53-4913-5808-593934E4BE9B}"/>
          </ac:spMkLst>
        </pc:spChg>
        <pc:spChg chg="add mod">
          <ac:chgData name="Ahmed Salah ELDin" userId="68850134-226f-4097-a9a8-787fd6814b0e" providerId="ADAL" clId="{ABDB72E2-1DE4-44BC-A1C5-DEF6D7024657}" dt="2022-10-17T07:44:10.607" v="419" actId="1076"/>
          <ac:spMkLst>
            <pc:docMk/>
            <pc:sldMk cId="4223804136" sldId="267"/>
            <ac:spMk id="14" creationId="{B1AB954E-AD31-E80C-4ADD-B9CF304DC750}"/>
          </ac:spMkLst>
        </pc:spChg>
        <pc:spChg chg="add mod">
          <ac:chgData name="Ahmed Salah ELDin" userId="68850134-226f-4097-a9a8-787fd6814b0e" providerId="ADAL" clId="{ABDB72E2-1DE4-44BC-A1C5-DEF6D7024657}" dt="2022-10-17T07:44:43.776" v="443" actId="1038"/>
          <ac:spMkLst>
            <pc:docMk/>
            <pc:sldMk cId="4223804136" sldId="267"/>
            <ac:spMk id="15" creationId="{6DA70F77-9012-EAF0-8BF6-8C0DE59BC55D}"/>
          </ac:spMkLst>
        </pc:spChg>
        <pc:grpChg chg="add mod">
          <ac:chgData name="Ahmed Salah ELDin" userId="68850134-226f-4097-a9a8-787fd6814b0e" providerId="ADAL" clId="{ABDB72E2-1DE4-44BC-A1C5-DEF6D7024657}" dt="2022-10-17T07:45:56.619" v="447" actId="164"/>
          <ac:grpSpMkLst>
            <pc:docMk/>
            <pc:sldMk cId="4223804136" sldId="267"/>
            <ac:grpSpMk id="16" creationId="{AA821CCB-EA25-D003-6465-E63046E4FCF9}"/>
          </ac:grpSpMkLst>
        </pc:grpChg>
      </pc:sldChg>
      <pc:sldChg chg="modSp">
        <pc:chgData name="Ahmed Salah ELDin" userId="68850134-226f-4097-a9a8-787fd6814b0e" providerId="ADAL" clId="{ABDB72E2-1DE4-44BC-A1C5-DEF6D7024657}" dt="2022-10-17T07:52:45.628" v="613" actId="108"/>
        <pc:sldMkLst>
          <pc:docMk/>
          <pc:sldMk cId="1239660012" sldId="268"/>
        </pc:sldMkLst>
        <pc:spChg chg="mod">
          <ac:chgData name="Ahmed Salah ELDin" userId="68850134-226f-4097-a9a8-787fd6814b0e" providerId="ADAL" clId="{ABDB72E2-1DE4-44BC-A1C5-DEF6D7024657}" dt="2022-10-17T07:52:45.628" v="613" actId="108"/>
          <ac:spMkLst>
            <pc:docMk/>
            <pc:sldMk cId="1239660012" sldId="268"/>
            <ac:spMk id="3" creationId="{621354B7-0C24-DC16-0C43-3F4DEF906902}"/>
          </ac:spMkLst>
        </pc:spChg>
      </pc:sldChg>
      <pc:sldChg chg="modSp modAnim">
        <pc:chgData name="Ahmed Salah ELDin" userId="68850134-226f-4097-a9a8-787fd6814b0e" providerId="ADAL" clId="{ABDB72E2-1DE4-44BC-A1C5-DEF6D7024657}" dt="2022-10-17T07:54:14.532" v="616" actId="20577"/>
        <pc:sldMkLst>
          <pc:docMk/>
          <pc:sldMk cId="1581616797" sldId="269"/>
        </pc:sldMkLst>
        <pc:spChg chg="mod">
          <ac:chgData name="Ahmed Salah ELDin" userId="68850134-226f-4097-a9a8-787fd6814b0e" providerId="ADAL" clId="{ABDB72E2-1DE4-44BC-A1C5-DEF6D7024657}" dt="2022-10-17T07:54:14.532" v="616" actId="20577"/>
          <ac:spMkLst>
            <pc:docMk/>
            <pc:sldMk cId="1581616797" sldId="269"/>
            <ac:spMk id="3" creationId="{621354B7-0C24-DC16-0C43-3F4DEF906902}"/>
          </ac:spMkLst>
        </pc:spChg>
      </pc:sldChg>
      <pc:sldChg chg="modSp modAnim">
        <pc:chgData name="Ahmed Salah ELDin" userId="68850134-226f-4097-a9a8-787fd6814b0e" providerId="ADAL" clId="{ABDB72E2-1DE4-44BC-A1C5-DEF6D7024657}" dt="2022-10-17T08:14:00.908" v="983" actId="404"/>
        <pc:sldMkLst>
          <pc:docMk/>
          <pc:sldMk cId="657418741" sldId="271"/>
        </pc:sldMkLst>
        <pc:spChg chg="mod">
          <ac:chgData name="Ahmed Salah ELDin" userId="68850134-226f-4097-a9a8-787fd6814b0e" providerId="ADAL" clId="{ABDB72E2-1DE4-44BC-A1C5-DEF6D7024657}" dt="2022-10-17T08:14:00.908" v="983" actId="404"/>
          <ac:spMkLst>
            <pc:docMk/>
            <pc:sldMk cId="657418741" sldId="271"/>
            <ac:spMk id="3" creationId="{621354B7-0C24-DC16-0C43-3F4DEF906902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8:13:37.035" v="979" actId="113"/>
        <pc:sldMkLst>
          <pc:docMk/>
          <pc:sldMk cId="3376042327" sldId="273"/>
        </pc:sldMkLst>
        <pc:spChg chg="mod">
          <ac:chgData name="Ahmed Salah ELDin" userId="68850134-226f-4097-a9a8-787fd6814b0e" providerId="ADAL" clId="{ABDB72E2-1DE4-44BC-A1C5-DEF6D7024657}" dt="2022-10-17T08:13:37.035" v="979" actId="113"/>
          <ac:spMkLst>
            <pc:docMk/>
            <pc:sldMk cId="3376042327" sldId="273"/>
            <ac:spMk id="3" creationId="{4056F7DC-5091-8891-C032-0DA77CAA284F}"/>
          </ac:spMkLst>
        </pc:spChg>
      </pc:sldChg>
      <pc:sldChg chg="modSp mod">
        <pc:chgData name="Ahmed Salah ELDin" userId="68850134-226f-4097-a9a8-787fd6814b0e" providerId="ADAL" clId="{ABDB72E2-1DE4-44BC-A1C5-DEF6D7024657}" dt="2022-10-17T08:17:00.978" v="1087" actId="20577"/>
        <pc:sldMkLst>
          <pc:docMk/>
          <pc:sldMk cId="2489219107" sldId="274"/>
        </pc:sldMkLst>
        <pc:spChg chg="mod">
          <ac:chgData name="Ahmed Salah ELDin" userId="68850134-226f-4097-a9a8-787fd6814b0e" providerId="ADAL" clId="{ABDB72E2-1DE4-44BC-A1C5-DEF6D7024657}" dt="2022-10-17T08:17:00.978" v="1087" actId="20577"/>
          <ac:spMkLst>
            <pc:docMk/>
            <pc:sldMk cId="2489219107" sldId="274"/>
            <ac:spMk id="3" creationId="{B94FBB06-D851-C895-01F5-EE1063D01E9E}"/>
          </ac:spMkLst>
        </pc:spChg>
      </pc:sldChg>
      <pc:sldChg chg="modSp modAnim">
        <pc:chgData name="Ahmed Salah ELDin" userId="68850134-226f-4097-a9a8-787fd6814b0e" providerId="ADAL" clId="{ABDB72E2-1DE4-44BC-A1C5-DEF6D7024657}" dt="2022-10-17T08:24:08.159" v="1179"/>
        <pc:sldMkLst>
          <pc:docMk/>
          <pc:sldMk cId="2058168989" sldId="275"/>
        </pc:sldMkLst>
        <pc:spChg chg="mod">
          <ac:chgData name="Ahmed Salah ELDin" userId="68850134-226f-4097-a9a8-787fd6814b0e" providerId="ADAL" clId="{ABDB72E2-1DE4-44BC-A1C5-DEF6D7024657}" dt="2022-10-17T08:22:03.414" v="1166" actId="20577"/>
          <ac:spMkLst>
            <pc:docMk/>
            <pc:sldMk cId="2058168989" sldId="275"/>
            <ac:spMk id="3" creationId="{CE3506B9-0CFF-B1C0-3880-1B723DA80E8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8:21:28.463" v="1138" actId="20577"/>
        <pc:sldMkLst>
          <pc:docMk/>
          <pc:sldMk cId="78908400" sldId="276"/>
        </pc:sldMkLst>
        <pc:spChg chg="mod">
          <ac:chgData name="Ahmed Salah ELDin" userId="68850134-226f-4097-a9a8-787fd6814b0e" providerId="ADAL" clId="{ABDB72E2-1DE4-44BC-A1C5-DEF6D7024657}" dt="2022-10-17T08:21:28.463" v="1138" actId="20577"/>
          <ac:spMkLst>
            <pc:docMk/>
            <pc:sldMk cId="78908400" sldId="276"/>
            <ac:spMk id="3" creationId="{B94FBB06-D851-C895-01F5-EE1063D01E9E}"/>
          </ac:spMkLst>
        </pc:spChg>
        <pc:spChg chg="mod">
          <ac:chgData name="Ahmed Salah ELDin" userId="68850134-226f-4097-a9a8-787fd6814b0e" providerId="ADAL" clId="{ABDB72E2-1DE4-44BC-A1C5-DEF6D7024657}" dt="2022-10-17T08:20:38.243" v="1133" actId="1076"/>
          <ac:spMkLst>
            <pc:docMk/>
            <pc:sldMk cId="78908400" sldId="276"/>
            <ac:spMk id="81" creationId="{3D4A9770-CFE2-49ED-B526-7B45295A405D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8:24:02.155" v="1178"/>
        <pc:sldMkLst>
          <pc:docMk/>
          <pc:sldMk cId="445209801" sldId="277"/>
        </pc:sldMkLst>
        <pc:spChg chg="mod">
          <ac:chgData name="Ahmed Salah ELDin" userId="68850134-226f-4097-a9a8-787fd6814b0e" providerId="ADAL" clId="{ABDB72E2-1DE4-44BC-A1C5-DEF6D7024657}" dt="2022-10-17T08:23:40.530" v="1175" actId="20577"/>
          <ac:spMkLst>
            <pc:docMk/>
            <pc:sldMk cId="445209801" sldId="277"/>
            <ac:spMk id="3" creationId="{CE3506B9-0CFF-B1C0-3880-1B723DA80E80}"/>
          </ac:spMkLst>
        </pc:spChg>
      </pc:sldChg>
      <pc:sldChg chg="modSp modAnim">
        <pc:chgData name="Ahmed Salah ELDin" userId="68850134-226f-4097-a9a8-787fd6814b0e" providerId="ADAL" clId="{ABDB72E2-1DE4-44BC-A1C5-DEF6D7024657}" dt="2022-10-17T08:27:09.231" v="1211"/>
        <pc:sldMkLst>
          <pc:docMk/>
          <pc:sldMk cId="3516905087" sldId="278"/>
        </pc:sldMkLst>
        <pc:spChg chg="mod">
          <ac:chgData name="Ahmed Salah ELDin" userId="68850134-226f-4097-a9a8-787fd6814b0e" providerId="ADAL" clId="{ABDB72E2-1DE4-44BC-A1C5-DEF6D7024657}" dt="2022-10-17T08:25:10.681" v="1203" actId="403"/>
          <ac:spMkLst>
            <pc:docMk/>
            <pc:sldMk cId="3516905087" sldId="278"/>
            <ac:spMk id="3" creationId="{CE3506B9-0CFF-B1C0-3880-1B723DA80E80}"/>
          </ac:spMkLst>
        </pc:spChg>
      </pc:sldChg>
      <pc:sldChg chg="modSp mod modAnim">
        <pc:chgData name="Ahmed Salah ELDin" userId="68850134-226f-4097-a9a8-787fd6814b0e" providerId="ADAL" clId="{ABDB72E2-1DE4-44BC-A1C5-DEF6D7024657}" dt="2022-10-17T06:56:27.725" v="26"/>
        <pc:sldMkLst>
          <pc:docMk/>
          <pc:sldMk cId="0" sldId="281"/>
        </pc:sldMkLst>
        <pc:spChg chg="mod">
          <ac:chgData name="Ahmed Salah ELDin" userId="68850134-226f-4097-a9a8-787fd6814b0e" providerId="ADAL" clId="{ABDB72E2-1DE4-44BC-A1C5-DEF6D7024657}" dt="2022-10-17T06:55:04.658" v="21" actId="14100"/>
          <ac:spMkLst>
            <pc:docMk/>
            <pc:sldMk cId="0" sldId="281"/>
            <ac:spMk id="3" creationId="{00000000-0000-0000-0000-000000000000}"/>
          </ac:spMkLst>
        </pc:spChg>
      </pc:sldChg>
      <pc:sldChg chg="delSp modSp mod delAnim modAnim">
        <pc:chgData name="Ahmed Salah ELDin" userId="68850134-226f-4097-a9a8-787fd6814b0e" providerId="ADAL" clId="{ABDB72E2-1DE4-44BC-A1C5-DEF6D7024657}" dt="2022-10-17T06:58:31.659" v="85" actId="14100"/>
        <pc:sldMkLst>
          <pc:docMk/>
          <pc:sldMk cId="959200356" sldId="282"/>
        </pc:sldMkLst>
        <pc:spChg chg="mod">
          <ac:chgData name="Ahmed Salah ELDin" userId="68850134-226f-4097-a9a8-787fd6814b0e" providerId="ADAL" clId="{ABDB72E2-1DE4-44BC-A1C5-DEF6D7024657}" dt="2022-10-17T06:57:40.769" v="75" actId="27636"/>
          <ac:spMkLst>
            <pc:docMk/>
            <pc:sldMk cId="959200356" sldId="282"/>
            <ac:spMk id="5" creationId="{27335058-C1A0-1850-8421-8E9CCB877474}"/>
          </ac:spMkLst>
        </pc:spChg>
        <pc:spChg chg="mod">
          <ac:chgData name="Ahmed Salah ELDin" userId="68850134-226f-4097-a9a8-787fd6814b0e" providerId="ADAL" clId="{ABDB72E2-1DE4-44BC-A1C5-DEF6D7024657}" dt="2022-10-17T06:58:31.659" v="85" actId="14100"/>
          <ac:spMkLst>
            <pc:docMk/>
            <pc:sldMk cId="959200356" sldId="282"/>
            <ac:spMk id="6" creationId="{8CAA3D32-FF05-983F-4278-034AFF650CAE}"/>
          </ac:spMkLst>
        </pc:spChg>
        <pc:spChg chg="del">
          <ac:chgData name="Ahmed Salah ELDin" userId="68850134-226f-4097-a9a8-787fd6814b0e" providerId="ADAL" clId="{ABDB72E2-1DE4-44BC-A1C5-DEF6D7024657}" dt="2022-10-17T06:56:41.373" v="29" actId="478"/>
          <ac:spMkLst>
            <pc:docMk/>
            <pc:sldMk cId="959200356" sldId="282"/>
            <ac:spMk id="7" creationId="{F9C9DD74-F9FC-FF94-1E07-77E704455BD0}"/>
          </ac:spMkLst>
        </pc:spChg>
      </pc:sldChg>
      <pc:sldChg chg="ord">
        <pc:chgData name="Ahmed Salah ELDin" userId="68850134-226f-4097-a9a8-787fd6814b0e" providerId="ADAL" clId="{ABDB72E2-1DE4-44BC-A1C5-DEF6D7024657}" dt="2022-10-17T08:29:23.943" v="1219"/>
        <pc:sldMkLst>
          <pc:docMk/>
          <pc:sldMk cId="4024678342" sldId="450"/>
        </pc:sldMkLst>
      </pc:sldChg>
      <pc:sldChg chg="modSp mod ord">
        <pc:chgData name="Ahmed Salah ELDin" userId="68850134-226f-4097-a9a8-787fd6814b0e" providerId="ADAL" clId="{ABDB72E2-1DE4-44BC-A1C5-DEF6D7024657}" dt="2022-10-17T08:30:33.301" v="1230" actId="20577"/>
        <pc:sldMkLst>
          <pc:docMk/>
          <pc:sldMk cId="2984249051" sldId="451"/>
        </pc:sldMkLst>
        <pc:spChg chg="mod">
          <ac:chgData name="Ahmed Salah ELDin" userId="68850134-226f-4097-a9a8-787fd6814b0e" providerId="ADAL" clId="{ABDB72E2-1DE4-44BC-A1C5-DEF6D7024657}" dt="2022-10-17T08:30:33.301" v="1230" actId="20577"/>
          <ac:spMkLst>
            <pc:docMk/>
            <pc:sldMk cId="2984249051" sldId="451"/>
            <ac:spMk id="7" creationId="{CA1C7974-114C-CCE3-E7AC-32732524898C}"/>
          </ac:spMkLst>
        </pc:spChg>
        <pc:graphicFrameChg chg="modGraphic">
          <ac:chgData name="Ahmed Salah ELDin" userId="68850134-226f-4097-a9a8-787fd6814b0e" providerId="ADAL" clId="{ABDB72E2-1DE4-44BC-A1C5-DEF6D7024657}" dt="2022-10-17T08:30:00.405" v="1221" actId="2711"/>
          <ac:graphicFrameMkLst>
            <pc:docMk/>
            <pc:sldMk cId="2984249051" sldId="451"/>
            <ac:graphicFrameMk id="5" creationId="{2DA6B27C-D2E2-8CAF-5797-FBBE6DF043BD}"/>
          </ac:graphicFrameMkLst>
        </pc:graphicFrameChg>
      </pc:sldChg>
      <pc:sldChg chg="modSp mod">
        <pc:chgData name="Ahmed Salah ELDin" userId="68850134-226f-4097-a9a8-787fd6814b0e" providerId="ADAL" clId="{ABDB72E2-1DE4-44BC-A1C5-DEF6D7024657}" dt="2022-10-17T07:32:47.657" v="319" actId="2711"/>
        <pc:sldMkLst>
          <pc:docMk/>
          <pc:sldMk cId="2375158163" sldId="452"/>
        </pc:sldMkLst>
        <pc:spChg chg="mod">
          <ac:chgData name="Ahmed Salah ELDin" userId="68850134-226f-4097-a9a8-787fd6814b0e" providerId="ADAL" clId="{ABDB72E2-1DE4-44BC-A1C5-DEF6D7024657}" dt="2022-10-17T07:31:54.727" v="308" actId="20577"/>
          <ac:spMkLst>
            <pc:docMk/>
            <pc:sldMk cId="2375158163" sldId="452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32:47.657" v="319" actId="2711"/>
          <ac:graphicFrameMkLst>
            <pc:docMk/>
            <pc:sldMk cId="2375158163" sldId="452"/>
            <ac:graphicFrameMk id="5" creationId="{EB3F582C-50B4-3B50-7B6B-4D91F3DED128}"/>
          </ac:graphicFrameMkLst>
        </pc:graphicFrameChg>
      </pc:sldChg>
      <pc:sldChg chg="modSp mod">
        <pc:chgData name="Ahmed Salah ELDin" userId="68850134-226f-4097-a9a8-787fd6814b0e" providerId="ADAL" clId="{ABDB72E2-1DE4-44BC-A1C5-DEF6D7024657}" dt="2022-10-17T08:33:55.974" v="1245" actId="20577"/>
        <pc:sldMkLst>
          <pc:docMk/>
          <pc:sldMk cId="342908665" sldId="453"/>
        </pc:sldMkLst>
        <pc:spChg chg="mod">
          <ac:chgData name="Ahmed Salah ELDin" userId="68850134-226f-4097-a9a8-787fd6814b0e" providerId="ADAL" clId="{ABDB72E2-1DE4-44BC-A1C5-DEF6D7024657}" dt="2022-10-17T08:33:55.974" v="1245" actId="20577"/>
          <ac:spMkLst>
            <pc:docMk/>
            <pc:sldMk cId="342908665" sldId="453"/>
            <ac:spMk id="3" creationId="{00000000-0000-0000-0000-000000000000}"/>
          </ac:spMkLst>
        </pc:spChg>
      </pc:sldChg>
      <pc:sldChg chg="del">
        <pc:chgData name="Ahmed Salah ELDin" userId="68850134-226f-4097-a9a8-787fd6814b0e" providerId="ADAL" clId="{ABDB72E2-1DE4-44BC-A1C5-DEF6D7024657}" dt="2022-10-17T07:16:27.788" v="180" actId="47"/>
        <pc:sldMkLst>
          <pc:docMk/>
          <pc:sldMk cId="3867995267" sldId="454"/>
        </pc:sldMkLst>
      </pc:sldChg>
      <pc:sldChg chg="del">
        <pc:chgData name="Ahmed Salah ELDin" userId="68850134-226f-4097-a9a8-787fd6814b0e" providerId="ADAL" clId="{ABDB72E2-1DE4-44BC-A1C5-DEF6D7024657}" dt="2022-10-17T07:19:21.282" v="188" actId="47"/>
        <pc:sldMkLst>
          <pc:docMk/>
          <pc:sldMk cId="3045921456" sldId="455"/>
        </pc:sldMkLst>
      </pc:sldChg>
      <pc:sldChg chg="del">
        <pc:chgData name="Ahmed Salah ELDin" userId="68850134-226f-4097-a9a8-787fd6814b0e" providerId="ADAL" clId="{ABDB72E2-1DE4-44BC-A1C5-DEF6D7024657}" dt="2022-10-17T07:31:35.180" v="301" actId="47"/>
        <pc:sldMkLst>
          <pc:docMk/>
          <pc:sldMk cId="1692903495" sldId="456"/>
        </pc:sldMkLst>
      </pc:sldChg>
      <pc:sldChg chg="del">
        <pc:chgData name="Ahmed Salah ELDin" userId="68850134-226f-4097-a9a8-787fd6814b0e" providerId="ADAL" clId="{ABDB72E2-1DE4-44BC-A1C5-DEF6D7024657}" dt="2022-10-17T08:28:11.910" v="1215" actId="47"/>
        <pc:sldMkLst>
          <pc:docMk/>
          <pc:sldMk cId="3915012586" sldId="457"/>
        </pc:sldMkLst>
      </pc:sldChg>
      <pc:sldChg chg="del">
        <pc:chgData name="Ahmed Salah ELDin" userId="68850134-226f-4097-a9a8-787fd6814b0e" providerId="ADAL" clId="{ABDB72E2-1DE4-44BC-A1C5-DEF6D7024657}" dt="2022-10-17T08:29:17.757" v="1217" actId="47"/>
        <pc:sldMkLst>
          <pc:docMk/>
          <pc:sldMk cId="3704500796" sldId="458"/>
        </pc:sldMkLst>
      </pc:sldChg>
      <pc:sldChg chg="del">
        <pc:chgData name="Ahmed Salah ELDin" userId="68850134-226f-4097-a9a8-787fd6814b0e" providerId="ADAL" clId="{ABDB72E2-1DE4-44BC-A1C5-DEF6D7024657}" dt="2022-10-17T08:31:22.043" v="1234" actId="47"/>
        <pc:sldMkLst>
          <pc:docMk/>
          <pc:sldMk cId="4168451268" sldId="459"/>
        </pc:sldMkLst>
      </pc:sldChg>
      <pc:sldChg chg="del">
        <pc:chgData name="Ahmed Salah ELDin" userId="68850134-226f-4097-a9a8-787fd6814b0e" providerId="ADAL" clId="{ABDB72E2-1DE4-44BC-A1C5-DEF6D7024657}" dt="2022-10-17T08:33:14.966" v="1236" actId="47"/>
        <pc:sldMkLst>
          <pc:docMk/>
          <pc:sldMk cId="789419247" sldId="460"/>
        </pc:sldMkLst>
      </pc:sldChg>
      <pc:sldChg chg="modSp modAnim">
        <pc:chgData name="Ahmed Salah ELDin" userId="68850134-226f-4097-a9a8-787fd6814b0e" providerId="ADAL" clId="{ABDB72E2-1DE4-44BC-A1C5-DEF6D7024657}" dt="2022-10-17T07:53:27.938" v="614" actId="20577"/>
        <pc:sldMkLst>
          <pc:docMk/>
          <pc:sldMk cId="294427817" sldId="461"/>
        </pc:sldMkLst>
        <pc:spChg chg="mod">
          <ac:chgData name="Ahmed Salah ELDin" userId="68850134-226f-4097-a9a8-787fd6814b0e" providerId="ADAL" clId="{ABDB72E2-1DE4-44BC-A1C5-DEF6D7024657}" dt="2022-10-17T07:53:27.938" v="614" actId="20577"/>
          <ac:spMkLst>
            <pc:docMk/>
            <pc:sldMk cId="294427817" sldId="461"/>
            <ac:spMk id="3" creationId="{621354B7-0C24-DC16-0C43-3F4DEF906902}"/>
          </ac:spMkLst>
        </pc:spChg>
      </pc:sldChg>
      <pc:sldChg chg="modSp modAnim">
        <pc:chgData name="Ahmed Salah ELDin" userId="68850134-226f-4097-a9a8-787fd6814b0e" providerId="ADAL" clId="{ABDB72E2-1DE4-44BC-A1C5-DEF6D7024657}" dt="2022-10-17T07:56:59.314" v="651" actId="20577"/>
        <pc:sldMkLst>
          <pc:docMk/>
          <pc:sldMk cId="3589371717" sldId="462"/>
        </pc:sldMkLst>
        <pc:spChg chg="mod">
          <ac:chgData name="Ahmed Salah ELDin" userId="68850134-226f-4097-a9a8-787fd6814b0e" providerId="ADAL" clId="{ABDB72E2-1DE4-44BC-A1C5-DEF6D7024657}" dt="2022-10-17T07:56:59.314" v="651" actId="20577"/>
          <ac:spMkLst>
            <pc:docMk/>
            <pc:sldMk cId="3589371717" sldId="462"/>
            <ac:spMk id="3" creationId="{621354B7-0C24-DC16-0C43-3F4DEF906902}"/>
          </ac:spMkLst>
        </pc:spChg>
      </pc:sldChg>
      <pc:sldChg chg="modSp">
        <pc:chgData name="Ahmed Salah ELDin" userId="68850134-226f-4097-a9a8-787fd6814b0e" providerId="ADAL" clId="{ABDB72E2-1DE4-44BC-A1C5-DEF6D7024657}" dt="2022-10-17T08:38:37.484" v="1247" actId="20577"/>
        <pc:sldMkLst>
          <pc:docMk/>
          <pc:sldMk cId="3127210958" sldId="463"/>
        </pc:sldMkLst>
        <pc:spChg chg="mod">
          <ac:chgData name="Ahmed Salah ELDin" userId="68850134-226f-4097-a9a8-787fd6814b0e" providerId="ADAL" clId="{ABDB72E2-1DE4-44BC-A1C5-DEF6D7024657}" dt="2022-10-17T08:38:37.484" v="1247" actId="20577"/>
          <ac:spMkLst>
            <pc:docMk/>
            <pc:sldMk cId="3127210958" sldId="463"/>
            <ac:spMk id="5" creationId="{C49EB151-B214-123A-D29C-F1510C68FA5F}"/>
          </ac:spMkLst>
        </pc:spChg>
      </pc:sldChg>
      <pc:sldChg chg="addSp modSp mod modAnim">
        <pc:chgData name="Ahmed Salah ELDin" userId="68850134-226f-4097-a9a8-787fd6814b0e" providerId="ADAL" clId="{ABDB72E2-1DE4-44BC-A1C5-DEF6D7024657}" dt="2022-10-17T07:30:04.796" v="293"/>
        <pc:sldMkLst>
          <pc:docMk/>
          <pc:sldMk cId="331544636" sldId="464"/>
        </pc:sldMkLst>
        <pc:spChg chg="mod">
          <ac:chgData name="Ahmed Salah ELDin" userId="68850134-226f-4097-a9a8-787fd6814b0e" providerId="ADAL" clId="{ABDB72E2-1DE4-44BC-A1C5-DEF6D7024657}" dt="2022-10-17T07:28:42.247" v="278" actId="1036"/>
          <ac:spMkLst>
            <pc:docMk/>
            <pc:sldMk cId="331544636" sldId="464"/>
            <ac:spMk id="5" creationId="{1B9FF233-5746-57CF-2A78-564A8CBE85C2}"/>
          </ac:spMkLst>
        </pc:spChg>
        <pc:spChg chg="mod">
          <ac:chgData name="Ahmed Salah ELDin" userId="68850134-226f-4097-a9a8-787fd6814b0e" providerId="ADAL" clId="{ABDB72E2-1DE4-44BC-A1C5-DEF6D7024657}" dt="2022-10-17T07:28:46.842" v="280" actId="1036"/>
          <ac:spMkLst>
            <pc:docMk/>
            <pc:sldMk cId="331544636" sldId="464"/>
            <ac:spMk id="7" creationId="{D05AF4FC-4EB2-1D3C-EE47-23098AEB5333}"/>
          </ac:spMkLst>
        </pc:spChg>
        <pc:spChg chg="mod">
          <ac:chgData name="Ahmed Salah ELDin" userId="68850134-226f-4097-a9a8-787fd6814b0e" providerId="ADAL" clId="{ABDB72E2-1DE4-44BC-A1C5-DEF6D7024657}" dt="2022-10-17T07:29:10.617" v="283" actId="14100"/>
          <ac:spMkLst>
            <pc:docMk/>
            <pc:sldMk cId="331544636" sldId="464"/>
            <ac:spMk id="9" creationId="{7D7E345C-78BE-592C-A54D-4DAC4F673D19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0" creationId="{358F8A96-D70B-0C1B-C616-812CD3C0B507}"/>
          </ac:spMkLst>
        </pc:spChg>
        <pc:spChg chg="add mod">
          <ac:chgData name="Ahmed Salah ELDin" userId="68850134-226f-4097-a9a8-787fd6814b0e" providerId="ADAL" clId="{ABDB72E2-1DE4-44BC-A1C5-DEF6D7024657}" dt="2022-10-17T07:26:41.867" v="254" actId="164"/>
          <ac:spMkLst>
            <pc:docMk/>
            <pc:sldMk cId="331544636" sldId="464"/>
            <ac:spMk id="12" creationId="{272E3433-AF32-9B28-BA91-B8C63100CE6A}"/>
          </ac:spMkLst>
        </pc:spChg>
        <pc:spChg chg="mod">
          <ac:chgData name="Ahmed Salah ELDin" userId="68850134-226f-4097-a9a8-787fd6814b0e" providerId="ADAL" clId="{ABDB72E2-1DE4-44BC-A1C5-DEF6D7024657}" dt="2022-10-17T07:25:47.957" v="202" actId="164"/>
          <ac:spMkLst>
            <pc:docMk/>
            <pc:sldMk cId="331544636" sldId="464"/>
            <ac:spMk id="56" creationId="{06C4AF45-7C3E-E936-AB16-4052EB6020D2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58" creationId="{3BE2FCC9-2EDB-0A6B-A131-12C6B82B6F3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59" creationId="{6334FC07-7411-2204-8F0D-19BAAFE65A0E}"/>
          </ac:spMkLst>
        </pc:spChg>
        <pc:spChg chg="mod">
          <ac:chgData name="Ahmed Salah ELDin" userId="68850134-226f-4097-a9a8-787fd6814b0e" providerId="ADAL" clId="{ABDB72E2-1DE4-44BC-A1C5-DEF6D7024657}" dt="2022-10-17T07:25:23.116" v="199" actId="164"/>
          <ac:spMkLst>
            <pc:docMk/>
            <pc:sldMk cId="331544636" sldId="464"/>
            <ac:spMk id="65" creationId="{46CDA038-274B-C39C-5AC8-2724420C4745}"/>
          </ac:spMkLst>
        </pc:spChg>
        <pc:spChg chg="mod">
          <ac:chgData name="Ahmed Salah ELDin" userId="68850134-226f-4097-a9a8-787fd6814b0e" providerId="ADAL" clId="{ABDB72E2-1DE4-44BC-A1C5-DEF6D7024657}" dt="2022-10-17T07:26:26.717" v="250" actId="164"/>
          <ac:spMkLst>
            <pc:docMk/>
            <pc:sldMk cId="331544636" sldId="464"/>
            <ac:spMk id="66" creationId="{8E0DF5E5-B23F-15F2-A69E-FD5B75529B1B}"/>
          </ac:spMkLst>
        </pc:spChg>
        <pc:spChg chg="mod">
          <ac:chgData name="Ahmed Salah ELDin" userId="68850134-226f-4097-a9a8-787fd6814b0e" providerId="ADAL" clId="{ABDB72E2-1DE4-44BC-A1C5-DEF6D7024657}" dt="2022-10-17T07:27:16.366" v="257" actId="20577"/>
          <ac:spMkLst>
            <pc:docMk/>
            <pc:sldMk cId="331544636" sldId="464"/>
            <ac:spMk id="67" creationId="{06EFC7ED-42B2-2B9C-EE7F-B76B39D08DAF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1" creationId="{76EE166E-4A54-B920-7BA3-6E461DD61028}"/>
          </ac:spMkLst>
        </pc:spChg>
        <pc:spChg chg="mod">
          <ac:chgData name="Ahmed Salah ELDin" userId="68850134-226f-4097-a9a8-787fd6814b0e" providerId="ADAL" clId="{ABDB72E2-1DE4-44BC-A1C5-DEF6D7024657}" dt="2022-10-17T07:27:24.881" v="258" actId="164"/>
          <ac:spMkLst>
            <pc:docMk/>
            <pc:sldMk cId="331544636" sldId="464"/>
            <ac:spMk id="72" creationId="{A04CA15D-6977-D022-FB48-F5A1D41EFB06}"/>
          </ac:spMkLst>
        </pc:spChg>
        <pc:grpChg chg="add mod">
          <ac:chgData name="Ahmed Salah ELDin" userId="68850134-226f-4097-a9a8-787fd6814b0e" providerId="ADAL" clId="{ABDB72E2-1DE4-44BC-A1C5-DEF6D7024657}" dt="2022-10-17T07:25:23.116" v="199" actId="164"/>
          <ac:grpSpMkLst>
            <pc:docMk/>
            <pc:sldMk cId="331544636" sldId="464"/>
            <ac:grpSpMk id="6" creationId="{A38E3496-3517-D462-7187-3C8917A9C106}"/>
          </ac:grpSpMkLst>
        </pc:grpChg>
        <pc:grpChg chg="add mod">
          <ac:chgData name="Ahmed Salah ELDin" userId="68850134-226f-4097-a9a8-787fd6814b0e" providerId="ADAL" clId="{ABDB72E2-1DE4-44BC-A1C5-DEF6D7024657}" dt="2022-10-17T07:25:47.957" v="202" actId="164"/>
          <ac:grpSpMkLst>
            <pc:docMk/>
            <pc:sldMk cId="331544636" sldId="464"/>
            <ac:grpSpMk id="8" creationId="{162E39F3-A3C3-66B8-4CE9-1561EF2B83E0}"/>
          </ac:grpSpMkLst>
        </pc:grpChg>
        <pc:grpChg chg="add mod">
          <ac:chgData name="Ahmed Salah ELDin" userId="68850134-226f-4097-a9a8-787fd6814b0e" providerId="ADAL" clId="{ABDB72E2-1DE4-44BC-A1C5-DEF6D7024657}" dt="2022-10-17T07:26:26.717" v="250" actId="164"/>
          <ac:grpSpMkLst>
            <pc:docMk/>
            <pc:sldMk cId="331544636" sldId="464"/>
            <ac:grpSpMk id="11" creationId="{A598A3A4-3113-907E-F9C5-5E801439B9D4}"/>
          </ac:grpSpMkLst>
        </pc:grpChg>
        <pc:grpChg chg="add mod">
          <ac:chgData name="Ahmed Salah ELDin" userId="68850134-226f-4097-a9a8-787fd6814b0e" providerId="ADAL" clId="{ABDB72E2-1DE4-44BC-A1C5-DEF6D7024657}" dt="2022-10-17T07:26:41.867" v="254" actId="164"/>
          <ac:grpSpMkLst>
            <pc:docMk/>
            <pc:sldMk cId="331544636" sldId="464"/>
            <ac:grpSpMk id="13" creationId="{FDA0252A-9CAC-B47A-B917-A77E28498F91}"/>
          </ac:grpSpMkLst>
        </pc:grpChg>
        <pc:grpChg chg="add mod">
          <ac:chgData name="Ahmed Salah ELDin" userId="68850134-226f-4097-a9a8-787fd6814b0e" providerId="ADAL" clId="{ABDB72E2-1DE4-44BC-A1C5-DEF6D7024657}" dt="2022-10-17T07:27:24.881" v="258" actId="164"/>
          <ac:grpSpMkLst>
            <pc:docMk/>
            <pc:sldMk cId="331544636" sldId="464"/>
            <ac:grpSpMk id="14" creationId="{39AA52FE-E1F5-F5B8-0368-DF7BB933E1F2}"/>
          </ac:grpSpMkLst>
        </pc:grpChg>
      </pc:sldChg>
      <pc:sldChg chg="del">
        <pc:chgData name="Ahmed Salah ELDin" userId="68850134-226f-4097-a9a8-787fd6814b0e" providerId="ADAL" clId="{ABDB72E2-1DE4-44BC-A1C5-DEF6D7024657}" dt="2022-10-17T07:31:40.866" v="302" actId="47"/>
        <pc:sldMkLst>
          <pc:docMk/>
          <pc:sldMk cId="1114907140" sldId="465"/>
        </pc:sldMkLst>
      </pc:sldChg>
      <pc:sldChg chg="modSp add mod">
        <pc:chgData name="Ahmed Salah ELDin" userId="68850134-226f-4097-a9a8-787fd6814b0e" providerId="ADAL" clId="{ABDB72E2-1DE4-44BC-A1C5-DEF6D7024657}" dt="2022-10-17T07:32:08.442" v="315" actId="20577"/>
        <pc:sldMkLst>
          <pc:docMk/>
          <pc:sldMk cId="2314592262" sldId="466"/>
        </pc:sldMkLst>
        <pc:spChg chg="mod">
          <ac:chgData name="Ahmed Salah ELDin" userId="68850134-226f-4097-a9a8-787fd6814b0e" providerId="ADAL" clId="{ABDB72E2-1DE4-44BC-A1C5-DEF6D7024657}" dt="2022-10-17T07:32:08.442" v="315" actId="20577"/>
          <ac:spMkLst>
            <pc:docMk/>
            <pc:sldMk cId="2314592262" sldId="466"/>
            <ac:spMk id="2" creationId="{7EDF8E9F-7477-40C4-8B93-7CEFF71F6618}"/>
          </ac:spMkLst>
        </pc:spChg>
        <pc:graphicFrameChg chg="modGraphic">
          <ac:chgData name="Ahmed Salah ELDin" userId="68850134-226f-4097-a9a8-787fd6814b0e" providerId="ADAL" clId="{ABDB72E2-1DE4-44BC-A1C5-DEF6D7024657}" dt="2022-10-17T07:12:58.202" v="165" actId="20577"/>
          <ac:graphicFrameMkLst>
            <pc:docMk/>
            <pc:sldMk cId="2314592262" sldId="466"/>
            <ac:graphicFrameMk id="5" creationId="{EB3F582C-50B4-3B50-7B6B-4D91F3DED128}"/>
          </ac:graphicFrameMkLst>
        </pc:graphicFrameChg>
      </pc:sldChg>
      <pc:sldChg chg="modSp del mod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434799819" sldId="466"/>
        </pc:sldMkLst>
        <pc:spChg chg="mod">
          <ac:chgData name="Ahmed Salah ELDin" userId="68850134-226f-4097-a9a8-787fd6814b0e" providerId="ADAL" clId="{ABDB72E2-1DE4-44BC-A1C5-DEF6D7024657}" dt="2022-10-17T07:08:00.623" v="91" actId="20577"/>
          <ac:spMkLst>
            <pc:docMk/>
            <pc:sldMk cId="3434799819" sldId="466"/>
            <ac:spMk id="2" creationId="{7EDF8E9F-7477-40C4-8B93-7CEFF71F6618}"/>
          </ac:spMkLst>
        </pc:spChg>
        <pc:spChg chg="mod">
          <ac:chgData name="Ahmed Salah ELDin" userId="68850134-226f-4097-a9a8-787fd6814b0e" providerId="ADAL" clId="{ABDB72E2-1DE4-44BC-A1C5-DEF6D7024657}" dt="2022-10-17T07:08:52.485" v="109" actId="20577"/>
          <ac:spMkLst>
            <pc:docMk/>
            <pc:sldMk cId="3434799819" sldId="466"/>
            <ac:spMk id="3" creationId="{AF23B4CD-FA65-7FC5-E1E6-C7593B7AC565}"/>
          </ac:spMkLst>
        </pc:spChg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3515703516" sldId="467"/>
        </pc:sldMkLst>
      </pc:sldChg>
      <pc:sldChg chg="modSp add mod">
        <pc:chgData name="Ahmed Salah ELDin" userId="68850134-226f-4097-a9a8-787fd6814b0e" providerId="ADAL" clId="{ABDB72E2-1DE4-44BC-A1C5-DEF6D7024657}" dt="2022-10-17T07:32:18.671" v="317" actId="20577"/>
        <pc:sldMkLst>
          <pc:docMk/>
          <pc:sldMk cId="4119747146" sldId="467"/>
        </pc:sldMkLst>
        <pc:spChg chg="mod">
          <ac:chgData name="Ahmed Salah ELDin" userId="68850134-226f-4097-a9a8-787fd6814b0e" providerId="ADAL" clId="{ABDB72E2-1DE4-44BC-A1C5-DEF6D7024657}" dt="2022-10-17T07:32:18.671" v="317" actId="20577"/>
          <ac:spMkLst>
            <pc:docMk/>
            <pc:sldMk cId="4119747146" sldId="467"/>
            <ac:spMk id="2" creationId="{EB975FC2-3CCE-5D86-6190-D688592F0FF0}"/>
          </ac:spMkLst>
        </pc:spChg>
      </pc:sldChg>
      <pc:sldChg chg="del">
        <pc:chgData name="Ahmed Salah ELDin" userId="68850134-226f-4097-a9a8-787fd6814b0e" providerId="ADAL" clId="{ABDB72E2-1DE4-44BC-A1C5-DEF6D7024657}" dt="2022-10-17T07:07:43.663" v="90" actId="47"/>
        <pc:sldMkLst>
          <pc:docMk/>
          <pc:sldMk cId="3206902585" sldId="468"/>
        </pc:sldMkLst>
      </pc:sldChg>
      <pc:sldChg chg="del">
        <pc:chgData name="Ahmed Salah ELDin" userId="68850134-226f-4097-a9a8-787fd6814b0e" providerId="ADAL" clId="{ABDB72E2-1DE4-44BC-A1C5-DEF6D7024657}" dt="2022-10-17T07:09:13.013" v="110" actId="2696"/>
        <pc:sldMkLst>
          <pc:docMk/>
          <pc:sldMk cId="263559866" sldId="469"/>
        </pc:sldMkLst>
      </pc:sldChg>
      <pc:sldChg chg="modSp add mod">
        <pc:chgData name="Ahmed Salah ELDin" userId="68850134-226f-4097-a9a8-787fd6814b0e" providerId="ADAL" clId="{ABDB72E2-1DE4-44BC-A1C5-DEF6D7024657}" dt="2022-10-17T07:32:22.733" v="318"/>
        <pc:sldMkLst>
          <pc:docMk/>
          <pc:sldMk cId="480038398" sldId="469"/>
        </pc:sldMkLst>
        <pc:spChg chg="mod">
          <ac:chgData name="Ahmed Salah ELDin" userId="68850134-226f-4097-a9a8-787fd6814b0e" providerId="ADAL" clId="{ABDB72E2-1DE4-44BC-A1C5-DEF6D7024657}" dt="2022-10-17T07:32:22.733" v="318"/>
          <ac:spMkLst>
            <pc:docMk/>
            <pc:sldMk cId="480038398" sldId="469"/>
            <ac:spMk id="2" creationId="{EB975FC2-3CCE-5D86-6190-D688592F0FF0}"/>
          </ac:spMkLst>
        </pc:spChg>
      </pc:sldChg>
      <pc:sldChg chg="modSp add ord modAnim">
        <pc:chgData name="Ahmed Salah ELDin" userId="68850134-226f-4097-a9a8-787fd6814b0e" providerId="ADAL" clId="{ABDB72E2-1DE4-44BC-A1C5-DEF6D7024657}" dt="2022-10-17T07:16:10.760" v="179" actId="207"/>
        <pc:sldMkLst>
          <pc:docMk/>
          <pc:sldMk cId="3020160953" sldId="470"/>
        </pc:sldMkLst>
        <pc:spChg chg="mod">
          <ac:chgData name="Ahmed Salah ELDin" userId="68850134-226f-4097-a9a8-787fd6814b0e" providerId="ADAL" clId="{ABDB72E2-1DE4-44BC-A1C5-DEF6D7024657}" dt="2022-10-17T07:16:10.760" v="179" actId="207"/>
          <ac:spMkLst>
            <pc:docMk/>
            <pc:sldMk cId="3020160953" sldId="470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0:40.164" v="294" actId="207"/>
        <pc:sldMkLst>
          <pc:docMk/>
          <pc:sldMk cId="1039901496" sldId="471"/>
        </pc:sldMkLst>
        <pc:spChg chg="mod">
          <ac:chgData name="Ahmed Salah ELDin" userId="68850134-226f-4097-a9a8-787fd6814b0e" providerId="ADAL" clId="{ABDB72E2-1DE4-44BC-A1C5-DEF6D7024657}" dt="2022-10-17T07:30:40.164" v="294" actId="207"/>
          <ac:spMkLst>
            <pc:docMk/>
            <pc:sldMk cId="1039901496" sldId="471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7:31:30.035" v="300" actId="207"/>
        <pc:sldMkLst>
          <pc:docMk/>
          <pc:sldMk cId="3137772925" sldId="472"/>
        </pc:sldMkLst>
        <pc:spChg chg="mod">
          <ac:chgData name="Ahmed Salah ELDin" userId="68850134-226f-4097-a9a8-787fd6814b0e" providerId="ADAL" clId="{ABDB72E2-1DE4-44BC-A1C5-DEF6D7024657}" dt="2022-10-17T07:31:30.035" v="300" actId="207"/>
          <ac:spMkLst>
            <pc:docMk/>
            <pc:sldMk cId="3137772925" sldId="472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29:31.040" v="1220" actId="207"/>
        <pc:sldMkLst>
          <pc:docMk/>
          <pc:sldMk cId="2997599869" sldId="473"/>
        </pc:sldMkLst>
        <pc:spChg chg="mod">
          <ac:chgData name="Ahmed Salah ELDin" userId="68850134-226f-4097-a9a8-787fd6814b0e" providerId="ADAL" clId="{ABDB72E2-1DE4-44BC-A1C5-DEF6D7024657}" dt="2022-10-17T08:29:31.040" v="1220" actId="207"/>
          <ac:spMkLst>
            <pc:docMk/>
            <pc:sldMk cId="2997599869" sldId="473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1:18.396" v="1233" actId="207"/>
        <pc:sldMkLst>
          <pc:docMk/>
          <pc:sldMk cId="3866734999" sldId="474"/>
        </pc:sldMkLst>
        <pc:spChg chg="mod">
          <ac:chgData name="Ahmed Salah ELDin" userId="68850134-226f-4097-a9a8-787fd6814b0e" providerId="ADAL" clId="{ABDB72E2-1DE4-44BC-A1C5-DEF6D7024657}" dt="2022-10-17T08:31:18.396" v="1233" actId="207"/>
          <ac:spMkLst>
            <pc:docMk/>
            <pc:sldMk cId="3866734999" sldId="474"/>
            <ac:spMk id="3" creationId="{71A8471A-C9D0-5A9A-5A1E-FE77062D3413}"/>
          </ac:spMkLst>
        </pc:spChg>
      </pc:sldChg>
      <pc:sldChg chg="modSp add mod">
        <pc:chgData name="Ahmed Salah ELDin" userId="68850134-226f-4097-a9a8-787fd6814b0e" providerId="ADAL" clId="{ABDB72E2-1DE4-44BC-A1C5-DEF6D7024657}" dt="2022-10-17T08:33:26.709" v="1238" actId="207"/>
        <pc:sldMkLst>
          <pc:docMk/>
          <pc:sldMk cId="2221206604" sldId="475"/>
        </pc:sldMkLst>
        <pc:spChg chg="mod">
          <ac:chgData name="Ahmed Salah ELDin" userId="68850134-226f-4097-a9a8-787fd6814b0e" providerId="ADAL" clId="{ABDB72E2-1DE4-44BC-A1C5-DEF6D7024657}" dt="2022-10-17T08:33:26.709" v="1238" actId="207"/>
          <ac:spMkLst>
            <pc:docMk/>
            <pc:sldMk cId="2221206604" sldId="475"/>
            <ac:spMk id="3" creationId="{71A8471A-C9D0-5A9A-5A1E-FE77062D3413}"/>
          </ac:spMkLst>
        </pc:spChg>
      </pc:sldChg>
      <pc:sldChg chg="addSp delSp modSp new mod ord modAnim">
        <pc:chgData name="Ahmed Salah ELDin" userId="68850134-226f-4097-a9a8-787fd6814b0e" providerId="ADAL" clId="{ABDB72E2-1DE4-44BC-A1C5-DEF6D7024657}" dt="2022-10-17T09:31:49.687" v="1548"/>
        <pc:sldMkLst>
          <pc:docMk/>
          <pc:sldMk cId="1305205122" sldId="476"/>
        </pc:sldMkLst>
        <pc:spChg chg="mod">
          <ac:chgData name="Ahmed Salah ELDin" userId="68850134-226f-4097-a9a8-787fd6814b0e" providerId="ADAL" clId="{ABDB72E2-1DE4-44BC-A1C5-DEF6D7024657}" dt="2022-10-17T08:53:03.014" v="1341" actId="1076"/>
          <ac:spMkLst>
            <pc:docMk/>
            <pc:sldMk cId="1305205122" sldId="476"/>
            <ac:spMk id="2" creationId="{BDA18C67-584C-7604-53FE-E7A4975C6A7C}"/>
          </ac:spMkLst>
        </pc:spChg>
        <pc:spChg chg="del">
          <ac:chgData name="Ahmed Salah ELDin" userId="68850134-226f-4097-a9a8-787fd6814b0e" providerId="ADAL" clId="{ABDB72E2-1DE4-44BC-A1C5-DEF6D7024657}" dt="2022-10-17T08:41:21.598" v="1268" actId="478"/>
          <ac:spMkLst>
            <pc:docMk/>
            <pc:sldMk cId="1305205122" sldId="476"/>
            <ac:spMk id="3" creationId="{75EF145A-E41B-9319-6710-E6D34CA05FE8}"/>
          </ac:spMkLst>
        </pc:spChg>
        <pc:spChg chg="add del">
          <ac:chgData name="Ahmed Salah ELDin" userId="68850134-226f-4097-a9a8-787fd6814b0e" providerId="ADAL" clId="{ABDB72E2-1DE4-44BC-A1C5-DEF6D7024657}" dt="2022-10-17T08:48:52.436" v="1281" actId="478"/>
          <ac:spMkLst>
            <pc:docMk/>
            <pc:sldMk cId="1305205122" sldId="476"/>
            <ac:spMk id="7" creationId="{3C8C86F0-95F0-DEA2-E5BE-E1E12D2337C2}"/>
          </ac:spMkLst>
        </pc:spChg>
        <pc:spChg chg="add del">
          <ac:chgData name="Ahmed Salah ELDin" userId="68850134-226f-4097-a9a8-787fd6814b0e" providerId="ADAL" clId="{ABDB72E2-1DE4-44BC-A1C5-DEF6D7024657}" dt="2022-10-17T08:49:11.821" v="1283"/>
          <ac:spMkLst>
            <pc:docMk/>
            <pc:sldMk cId="1305205122" sldId="476"/>
            <ac:spMk id="8" creationId="{682A2B3B-C6D4-EC22-8C2B-DAA374993482}"/>
          </ac:spMkLst>
        </pc:spChg>
        <pc:spChg chg="add mod">
          <ac:chgData name="Ahmed Salah ELDin" userId="68850134-226f-4097-a9a8-787fd6814b0e" providerId="ADAL" clId="{ABDB72E2-1DE4-44BC-A1C5-DEF6D7024657}" dt="2022-10-17T09:00:00.398" v="1389" actId="1076"/>
          <ac:spMkLst>
            <pc:docMk/>
            <pc:sldMk cId="1305205122" sldId="476"/>
            <ac:spMk id="9" creationId="{A7A93D4F-C0B2-775E-163D-17D1BFBBE41A}"/>
          </ac:spMkLst>
        </pc:spChg>
        <pc:spChg chg="add mod">
          <ac:chgData name="Ahmed Salah ELDin" userId="68850134-226f-4097-a9a8-787fd6814b0e" providerId="ADAL" clId="{ABDB72E2-1DE4-44BC-A1C5-DEF6D7024657}" dt="2022-10-17T09:30:08.432" v="1524" actId="1035"/>
          <ac:spMkLst>
            <pc:docMk/>
            <pc:sldMk cId="1305205122" sldId="476"/>
            <ac:spMk id="10" creationId="{E4701054-AD51-CC59-14FE-E979B7F81F9B}"/>
          </ac:spMkLst>
        </pc:spChg>
        <pc:spChg chg="add mod">
          <ac:chgData name="Ahmed Salah ELDin" userId="68850134-226f-4097-a9a8-787fd6814b0e" providerId="ADAL" clId="{ABDB72E2-1DE4-44BC-A1C5-DEF6D7024657}" dt="2022-10-17T09:31:11.929" v="1543" actId="1076"/>
          <ac:spMkLst>
            <pc:docMk/>
            <pc:sldMk cId="1305205122" sldId="476"/>
            <ac:spMk id="11" creationId="{65E64063-5A92-55BB-7AE4-B8261AA4E8AD}"/>
          </ac:spMkLst>
        </pc:spChg>
        <pc:spChg chg="add mod">
          <ac:chgData name="Ahmed Salah ELDin" userId="68850134-226f-4097-a9a8-787fd6814b0e" providerId="ADAL" clId="{ABDB72E2-1DE4-44BC-A1C5-DEF6D7024657}" dt="2022-10-17T09:01:30.204" v="1398" actId="1076"/>
          <ac:spMkLst>
            <pc:docMk/>
            <pc:sldMk cId="1305205122" sldId="476"/>
            <ac:spMk id="15" creationId="{5AB3135F-23C7-D6B7-D8E9-D87643FD9225}"/>
          </ac:spMkLst>
        </pc:spChg>
        <pc:spChg chg="add mod">
          <ac:chgData name="Ahmed Salah ELDin" userId="68850134-226f-4097-a9a8-787fd6814b0e" providerId="ADAL" clId="{ABDB72E2-1DE4-44BC-A1C5-DEF6D7024657}" dt="2022-10-17T09:30:57.709" v="1541" actId="20577"/>
          <ac:spMkLst>
            <pc:docMk/>
            <pc:sldMk cId="1305205122" sldId="476"/>
            <ac:spMk id="36" creationId="{3BC80F33-3491-C682-3EA7-614DBF74CDAB}"/>
          </ac:spMkLst>
        </pc:spChg>
        <pc:spChg chg="add mod">
          <ac:chgData name="Ahmed Salah ELDin" userId="68850134-226f-4097-a9a8-787fd6814b0e" providerId="ADAL" clId="{ABDB72E2-1DE4-44BC-A1C5-DEF6D7024657}" dt="2022-10-17T09:30:25.921" v="1534" actId="1035"/>
          <ac:spMkLst>
            <pc:docMk/>
            <pc:sldMk cId="1305205122" sldId="476"/>
            <ac:spMk id="37" creationId="{07E9C2B0-D9F9-6A64-698E-AD7698A737E0}"/>
          </ac:spMkLst>
        </pc:spChg>
        <pc:spChg chg="add mod">
          <ac:chgData name="Ahmed Salah ELDin" userId="68850134-226f-4097-a9a8-787fd6814b0e" providerId="ADAL" clId="{ABDB72E2-1DE4-44BC-A1C5-DEF6D7024657}" dt="2022-10-17T09:31:38.581" v="1546" actId="1076"/>
          <ac:spMkLst>
            <pc:docMk/>
            <pc:sldMk cId="1305205122" sldId="476"/>
            <ac:spMk id="38" creationId="{E10DC56C-8E3C-E4B4-8884-C1AB98D2D5C5}"/>
          </ac:spMkLst>
        </pc:spChg>
        <pc:grpChg chg="add mod">
          <ac:chgData name="Ahmed Salah ELDin" userId="68850134-226f-4097-a9a8-787fd6814b0e" providerId="ADAL" clId="{ABDB72E2-1DE4-44BC-A1C5-DEF6D7024657}" dt="2022-10-17T09:31:11.929" v="1543" actId="1076"/>
          <ac:grpSpMkLst>
            <pc:docMk/>
            <pc:sldMk cId="1305205122" sldId="476"/>
            <ac:grpSpMk id="12" creationId="{1D672B8A-8729-DC0F-801B-43074AB479C1}"/>
          </ac:grpSpMkLst>
        </pc:grpChg>
        <pc:grpChg chg="add mod">
          <ac:chgData name="Ahmed Salah ELDin" userId="68850134-226f-4097-a9a8-787fd6814b0e" providerId="ADAL" clId="{ABDB72E2-1DE4-44BC-A1C5-DEF6D7024657}" dt="2022-10-17T09:30:08.432" v="1524" actId="1035"/>
          <ac:grpSpMkLst>
            <pc:docMk/>
            <pc:sldMk cId="1305205122" sldId="476"/>
            <ac:grpSpMk id="13" creationId="{EEE6E84C-F577-32E9-C76F-D24CB0B02E92}"/>
          </ac:grpSpMkLst>
        </pc:grpChg>
        <pc:grpChg chg="add mod">
          <ac:chgData name="Ahmed Salah ELDin" userId="68850134-226f-4097-a9a8-787fd6814b0e" providerId="ADAL" clId="{ABDB72E2-1DE4-44BC-A1C5-DEF6D7024657}" dt="2022-10-17T09:00:00.398" v="1389" actId="1076"/>
          <ac:grpSpMkLst>
            <pc:docMk/>
            <pc:sldMk cId="1305205122" sldId="476"/>
            <ac:grpSpMk id="14" creationId="{AAB3EC26-78C1-51CB-BBA5-DF729BA04689}"/>
          </ac:grpSpMkLst>
        </pc:grpChg>
        <pc:grpChg chg="add mod">
          <ac:chgData name="Ahmed Salah ELDin" userId="68850134-226f-4097-a9a8-787fd6814b0e" providerId="ADAL" clId="{ABDB72E2-1DE4-44BC-A1C5-DEF6D7024657}" dt="2022-10-17T09:01:30.204" v="1398" actId="1076"/>
          <ac:grpSpMkLst>
            <pc:docMk/>
            <pc:sldMk cId="1305205122" sldId="476"/>
            <ac:grpSpMk id="16" creationId="{DE22C669-815C-7018-D441-7B0FB8E258B5}"/>
          </ac:grpSpMkLst>
        </pc:grpChg>
        <pc:picChg chg="add mod modCrop">
          <ac:chgData name="Ahmed Salah ELDin" userId="68850134-226f-4097-a9a8-787fd6814b0e" providerId="ADAL" clId="{ABDB72E2-1DE4-44BC-A1C5-DEF6D7024657}" dt="2022-10-17T08:45:32.875" v="1274" actId="14100"/>
          <ac:picMkLst>
            <pc:docMk/>
            <pc:sldMk cId="1305205122" sldId="476"/>
            <ac:picMk id="6" creationId="{A1957125-79A3-E973-AEFF-A70093571482}"/>
          </ac:picMkLst>
        </pc:picChg>
        <pc:picChg chg="add mod">
          <ac:chgData name="Ahmed Salah ELDin" userId="68850134-226f-4097-a9a8-787fd6814b0e" providerId="ADAL" clId="{ABDB72E2-1DE4-44BC-A1C5-DEF6D7024657}" dt="2022-10-17T09:00:00.398" v="1389" actId="1076"/>
          <ac:picMkLst>
            <pc:docMk/>
            <pc:sldMk cId="1305205122" sldId="476"/>
            <ac:picMk id="1026" creationId="{700D42AF-DB30-65BF-E281-6E754C9D841B}"/>
          </ac:picMkLst>
        </pc:picChg>
        <pc:picChg chg="add mod">
          <ac:chgData name="Ahmed Salah ELDin" userId="68850134-226f-4097-a9a8-787fd6814b0e" providerId="ADAL" clId="{ABDB72E2-1DE4-44BC-A1C5-DEF6D7024657}" dt="2022-10-17T09:30:08.432" v="1524" actId="1035"/>
          <ac:picMkLst>
            <pc:docMk/>
            <pc:sldMk cId="1305205122" sldId="476"/>
            <ac:picMk id="1028" creationId="{AE38D3CB-41C7-768D-1C6B-356B9E6F040D}"/>
          </ac:picMkLst>
        </pc:picChg>
        <pc:picChg chg="add mod">
          <ac:chgData name="Ahmed Salah ELDin" userId="68850134-226f-4097-a9a8-787fd6814b0e" providerId="ADAL" clId="{ABDB72E2-1DE4-44BC-A1C5-DEF6D7024657}" dt="2022-10-17T09:31:11.929" v="1543" actId="1076"/>
          <ac:picMkLst>
            <pc:docMk/>
            <pc:sldMk cId="1305205122" sldId="476"/>
            <ac:picMk id="1034" creationId="{8B06C6E7-6EC1-97A5-FCFB-5107B3BC0D3C}"/>
          </ac:picMkLst>
        </pc:picChg>
        <pc:picChg chg="add del">
          <ac:chgData name="Ahmed Salah ELDin" userId="68850134-226f-4097-a9a8-787fd6814b0e" providerId="ADAL" clId="{ABDB72E2-1DE4-44BC-A1C5-DEF6D7024657}" dt="2022-10-17T08:51:17.475" v="1301"/>
          <ac:picMkLst>
            <pc:docMk/>
            <pc:sldMk cId="1305205122" sldId="476"/>
            <ac:picMk id="1036" creationId="{B0A79534-979F-F7B5-29B7-C3A2DF542700}"/>
          </ac:picMkLst>
        </pc:picChg>
        <pc:picChg chg="add mod">
          <ac:chgData name="Ahmed Salah ELDin" userId="68850134-226f-4097-a9a8-787fd6814b0e" providerId="ADAL" clId="{ABDB72E2-1DE4-44BC-A1C5-DEF6D7024657}" dt="2022-10-17T09:01:30.204" v="1398" actId="1076"/>
          <ac:picMkLst>
            <pc:docMk/>
            <pc:sldMk cId="1305205122" sldId="476"/>
            <ac:picMk id="1038" creationId="{AA813DED-7A13-33E7-9EB4-BCAACE179B69}"/>
          </ac:picMkLst>
        </pc:picChg>
        <pc:cxnChg chg="add del mod">
          <ac:chgData name="Ahmed Salah ELDin" userId="68850134-226f-4097-a9a8-787fd6814b0e" providerId="ADAL" clId="{ABDB72E2-1DE4-44BC-A1C5-DEF6D7024657}" dt="2022-10-17T09:01:18.512" v="1397" actId="478"/>
          <ac:cxnSpMkLst>
            <pc:docMk/>
            <pc:sldMk cId="1305205122" sldId="476"/>
            <ac:cxnSpMk id="18" creationId="{CEB2C6D9-9BC1-37D5-32F8-97F76567B671}"/>
          </ac:cxnSpMkLst>
        </pc:cxnChg>
        <pc:cxnChg chg="add mod">
          <ac:chgData name="Ahmed Salah ELDin" userId="68850134-226f-4097-a9a8-787fd6814b0e" providerId="ADAL" clId="{ABDB72E2-1DE4-44BC-A1C5-DEF6D7024657}" dt="2022-10-17T09:01:56.163" v="1401" actId="1582"/>
          <ac:cxnSpMkLst>
            <pc:docMk/>
            <pc:sldMk cId="1305205122" sldId="476"/>
            <ac:cxnSpMk id="21" creationId="{1482FBED-B16F-583A-81DD-DF079655EB5D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3" creationId="{59C9E978-5EAF-7EF9-9BA4-8D21FC72B2A3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24" creationId="{FD13F71A-C557-A662-0F4D-63E7DE8909BA}"/>
          </ac:cxnSpMkLst>
        </pc:cxnChg>
        <pc:cxnChg chg="add del mod">
          <ac:chgData name="Ahmed Salah ELDin" userId="68850134-226f-4097-a9a8-787fd6814b0e" providerId="ADAL" clId="{ABDB72E2-1DE4-44BC-A1C5-DEF6D7024657}" dt="2022-10-17T09:03:09.722" v="1412" actId="478"/>
          <ac:cxnSpMkLst>
            <pc:docMk/>
            <pc:sldMk cId="1305205122" sldId="476"/>
            <ac:cxnSpMk id="27" creationId="{A0F617DA-A4DB-8629-7548-EC1CDEB99AA7}"/>
          </ac:cxnSpMkLst>
        </pc:cxnChg>
        <pc:cxnChg chg="add mod">
          <ac:chgData name="Ahmed Salah ELDin" userId="68850134-226f-4097-a9a8-787fd6814b0e" providerId="ADAL" clId="{ABDB72E2-1DE4-44BC-A1C5-DEF6D7024657}" dt="2022-10-17T09:31:11.929" v="1543" actId="1076"/>
          <ac:cxnSpMkLst>
            <pc:docMk/>
            <pc:sldMk cId="1305205122" sldId="476"/>
            <ac:cxnSpMk id="29" creationId="{71126C3F-866A-6B0D-8EDA-A9A3749FDCCE}"/>
          </ac:cxnSpMkLst>
        </pc:cxnChg>
        <pc:cxnChg chg="add del mod">
          <ac:chgData name="Ahmed Salah ELDin" userId="68850134-226f-4097-a9a8-787fd6814b0e" providerId="ADAL" clId="{ABDB72E2-1DE4-44BC-A1C5-DEF6D7024657}" dt="2022-10-17T09:03:24.849" v="1417"/>
          <ac:cxnSpMkLst>
            <pc:docMk/>
            <pc:sldMk cId="1305205122" sldId="476"/>
            <ac:cxnSpMk id="32" creationId="{59866E54-9215-3BFC-3B34-92AD9AE4B547}"/>
          </ac:cxnSpMkLst>
        </pc:cxnChg>
        <pc:cxnChg chg="add mod">
          <ac:chgData name="Ahmed Salah ELDin" userId="68850134-226f-4097-a9a8-787fd6814b0e" providerId="ADAL" clId="{ABDB72E2-1DE4-44BC-A1C5-DEF6D7024657}" dt="2022-10-17T09:30:08.432" v="1524" actId="1035"/>
          <ac:cxnSpMkLst>
            <pc:docMk/>
            <pc:sldMk cId="1305205122" sldId="476"/>
            <ac:cxnSpMk id="33" creationId="{9F7D7CEC-158E-6B05-1D31-5738E8DDD93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6DBDB-0F3D-4109-A58A-C28AD499EF33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36D04-5011-4B5C-B00A-65685CFA9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 - “1” is occurred when:</a:t>
            </a:r>
          </a:p>
          <a:p>
            <a:pPr marL="944118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Scenario 1: First the memory is empty, so it is considered ONE free block. In this case a block from the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is removed to be exist as a free block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</a:p>
          <a:p>
            <a:pPr marL="658368" lvl="2" indent="0">
              <a:buFont typeface="Arial" panose="020B0604020202020204" pitchFamily="34" charset="0"/>
              <a:buNone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20116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/>
              <a:t>“2” is occurred when: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When we need to free a block by returning it back to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dirty="0"/>
              <a:t>, while its found that it is adjacent to one of the existing free blocks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dirty="0"/>
              <a:t>. In this case the existing block is merged with the new free block in ONE block by updating its size and the </a:t>
            </a:r>
            <a:r>
              <a:rPr lang="en-US" sz="1600" dirty="0" err="1"/>
              <a:t>sva</a:t>
            </a:r>
            <a:r>
              <a:rPr lang="en-US" sz="1600" dirty="0"/>
              <a:t> .. While the free block itself returned back to the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since no need to it.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600" b="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0116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/>
              <a:t>“3” is occurred when: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When we need to allocate a free block and the appropriate existing one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dirty="0"/>
              <a:t> has the same the size of the required size. In this case the free block is removed from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b="1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to be inserted in the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r>
              <a:rPr lang="en-US" sz="1600" dirty="0"/>
              <a:t>. </a:t>
            </a:r>
          </a:p>
          <a:p>
            <a:pPr marL="658368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1168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1600" dirty="0"/>
              <a:t>“4” is occurred when:</a:t>
            </a:r>
          </a:p>
          <a:p>
            <a:pPr marL="944118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/>
              <a:t>When we need to allocate a free block, while its size is greater than the required size .. In this case we leave the main block in the </a:t>
            </a:r>
            <a:r>
              <a:rPr lang="en-US" sz="16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r>
              <a:rPr lang="en-US" sz="1600" b="1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with updating it with the remaining size. Then, a new block from the </a:t>
            </a:r>
            <a:r>
              <a:rPr lang="en-US" sz="1600" b="1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 removed to be updated with the required size and allocated in the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US" sz="1600" dirty="0"/>
          </a:p>
          <a:p>
            <a:pPr marL="486918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B36D04-5011-4B5C-B00A-65685CFA9A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46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5033A-9A5A-4DF7-BD42-F7C63168BAA9}" type="slidenum">
              <a:rPr lang="ar-EG" smtClean="0"/>
              <a:pPr>
                <a:defRPr/>
              </a:pPr>
              <a:t>47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74097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14C3-5790-45F3-968A-E9170C0AEB62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8998-9E6E-4D5F-B785-6A36BB5236AB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73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025EB-7E9A-4088-BC0E-41A20DAE8FD1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8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5F11C-1F9A-458C-BFCD-11278D270FD7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A729-173D-4100-9E93-E750DC9C7B4C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0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4902-8201-431E-872A-E02958C7C1ED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3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F2CA-6856-47AD-8FEF-A7F04EC7FA05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9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FF5E-8A22-4D2F-A7DB-15AEDD690145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9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08D14-7D5B-43FF-AD9A-7E175364C69D}" type="datetime1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6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2F64E6-D37A-4076-885E-33767E7CCBCE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2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3FC57-5D34-4C65-9BD8-CF64D8739E0B}" type="datetime1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08B8E24-D3D3-4496-AB4A-F6A693EC6685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0AD7CF-F0A2-4383-A038-D82EAAF254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92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S1%20Appendix.docx" TargetMode="Externa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qvRNctuaa3XGFJW4-Y-XCgmKaAGbx0MtGKvgaVHUak/edit?usp=sharing" TargetMode="External"/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Steps%20to%20import%20the%20project.pdf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MS1%20Appendix.docx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5zkoLrtRPam9hPe78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Resubmission%20Issue%20Solution.txt" TargetMode="External"/><Relationship Id="rId2" Type="http://schemas.openxmlformats.org/officeDocument/2006/relationships/hyperlink" Target="https://forms.gle/5zkoLrtRPam9hPe78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044F-A993-07CB-D1DD-01EB559068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OS’22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D10DF-2536-BB92-0FC3-80368303D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/>
              <a:t>Milestone 1 Description</a:t>
            </a:r>
          </a:p>
          <a:p>
            <a:pPr algn="ctr"/>
            <a:r>
              <a:rPr lang="en-US" sz="4000" b="1" dirty="0"/>
              <a:t>COMMAND PROMPT &amp; DYNAMIC ALLOCATOR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6BA8C-5654-AF8F-C60C-0CBCB05A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9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2C1C-768E-67BA-CE7E-057E322C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FD3C8C65-1369-EE38-B323-45647228EE27}"/>
              </a:ext>
            </a:extLst>
          </p:cNvPr>
          <p:cNvSpPr/>
          <p:nvPr/>
        </p:nvSpPr>
        <p:spPr>
          <a:xfrm>
            <a:off x="2331216" y="2270926"/>
            <a:ext cx="7335297" cy="2924072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Handle memory blocks </a:t>
            </a:r>
            <a:r>
              <a:rPr lang="en-US" sz="2200" b="1" u="sng" dirty="0">
                <a:solidFill>
                  <a:srgbClr val="FF0000"/>
                </a:solidFill>
              </a:rPr>
              <a:t>dynamically</a:t>
            </a:r>
            <a:r>
              <a:rPr lang="en-US" sz="2200" dirty="0"/>
              <a:t> by using </a:t>
            </a:r>
            <a:r>
              <a:rPr lang="en-US" sz="2200" b="1" u="sng" dirty="0">
                <a:solidFill>
                  <a:srgbClr val="FF0000"/>
                </a:solidFill>
              </a:rPr>
              <a:t>LISTS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tx2"/>
                </a:solidFill>
              </a:rPr>
              <a:t>allocate or free any required space </a:t>
            </a:r>
            <a:r>
              <a:rPr lang="en-US" sz="2200" dirty="0"/>
              <a:t>either by the OS or any user program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E487D-FCB8-AE5A-2ADD-FA62E1A87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2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473-D408-5230-F9E5-FAC3C534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Why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EDC7-0EE6-5F4C-E06D-D54C1EE6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Since we </a:t>
            </a:r>
            <a:r>
              <a:rPr lang="en-US" b="1" dirty="0"/>
              <a:t>don’t know </a:t>
            </a:r>
            <a:r>
              <a:rPr lang="en-US" dirty="0"/>
              <a:t>from the beginning what is the </a:t>
            </a:r>
            <a:r>
              <a:rPr lang="en-US" b="1" dirty="0"/>
              <a:t>number of the blocks </a:t>
            </a:r>
            <a:r>
              <a:rPr lang="en-US" dirty="0"/>
              <a:t>in memory will be needed later on to be created, so we need a </a:t>
            </a:r>
            <a:r>
              <a:rPr lang="en-US" b="1" dirty="0"/>
              <a:t>dynamic allocation</a:t>
            </a:r>
            <a:r>
              <a:rPr lang="en-US" dirty="0"/>
              <a:t>. 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The one who is responsible for managing the dynamic allocation of any created array in memory is the </a:t>
            </a:r>
            <a:r>
              <a:rPr lang="en-US" b="1" dirty="0"/>
              <a:t>OS</a:t>
            </a:r>
            <a:r>
              <a:rPr lang="en-US" dirty="0"/>
              <a:t>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However, this is </a:t>
            </a:r>
            <a:r>
              <a:rPr lang="en-US" b="1" dirty="0"/>
              <a:t>NOT </a:t>
            </a:r>
            <a:r>
              <a:rPr lang="en-US" dirty="0"/>
              <a:t>implemented yet in FOS (will be implemented later on by us).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In a trial to resolve this now WITHOUT dynamic allocation, we use </a:t>
            </a:r>
            <a:r>
              <a:rPr lang="en-US" b="1" dirty="0"/>
              <a:t>LISTs </a:t>
            </a:r>
            <a:r>
              <a:rPr lang="en-US" b="1" dirty="0">
                <a:solidFill>
                  <a:srgbClr val="FF0000"/>
                </a:solidFill>
              </a:rPr>
              <a:t>instead of creating dynamic arrays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984D-AE71-7C36-33C4-05338500F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6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F45B-CBFA-5B41-3991-DC0C8C3C2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How to use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E070-2868-2B94-D646-EB7240FE2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323617" cy="4494776"/>
          </a:xfrm>
        </p:spPr>
        <p:txBody>
          <a:bodyPr>
            <a:normAutofit/>
          </a:bodyPr>
          <a:lstStyle/>
          <a:p>
            <a:r>
              <a:rPr lang="en-US" dirty="0"/>
              <a:t>Since there is no dynamic allocation now in FOS, we do the following:</a:t>
            </a:r>
          </a:p>
          <a:p>
            <a:pPr marL="682625" indent="-401638">
              <a:buFont typeface="+mj-lt"/>
              <a:buAutoNum type="arabicPeriod"/>
            </a:pPr>
            <a:r>
              <a:rPr lang="en-US" dirty="0"/>
              <a:t>Create static array</a:t>
            </a:r>
          </a:p>
          <a:p>
            <a:pPr marL="682625" indent="-401638">
              <a:buFont typeface="+mj-lt"/>
              <a:buAutoNum type="arabicPeriod"/>
            </a:pPr>
            <a:r>
              <a:rPr lang="en-US" dirty="0"/>
              <a:t>In order to workaround the static allocation to provide a kind of dynamic allocation, we </a:t>
            </a:r>
            <a:r>
              <a:rPr lang="en-US" b="1" dirty="0">
                <a:solidFill>
                  <a:srgbClr val="0070C0"/>
                </a:solidFill>
              </a:rPr>
              <a:t>create </a:t>
            </a:r>
            <a:r>
              <a:rPr lang="en-US" b="1" u="sng" dirty="0">
                <a:solidFill>
                  <a:srgbClr val="0070C0"/>
                </a:solidFill>
              </a:rPr>
              <a:t>linked lists</a:t>
            </a:r>
            <a:r>
              <a:rPr lang="en-US" b="1" dirty="0">
                <a:solidFill>
                  <a:srgbClr val="0070C0"/>
                </a:solidFill>
              </a:rPr>
              <a:t> on the created static array</a:t>
            </a:r>
            <a:r>
              <a:rPr lang="en-US" dirty="0"/>
              <a:t>.</a:t>
            </a:r>
          </a:p>
          <a:p>
            <a:pPr marL="975233" lvl="1" indent="-401638">
              <a:buFont typeface="+mj-lt"/>
              <a:buAutoNum type="romanLcPeriod"/>
            </a:pPr>
            <a:r>
              <a:rPr lang="en-US" dirty="0"/>
              <a:t>Create a </a:t>
            </a:r>
            <a:r>
              <a:rPr lang="en-US" b="1" u="sng" dirty="0"/>
              <a:t>head pointer</a:t>
            </a:r>
            <a:r>
              <a:rPr lang="en-US" b="1" dirty="0"/>
              <a:t> </a:t>
            </a:r>
            <a:r>
              <a:rPr lang="en-US" dirty="0"/>
              <a:t>to points to the first element in the array.</a:t>
            </a:r>
          </a:p>
          <a:p>
            <a:pPr marL="975233" lvl="1" indent="-401638">
              <a:buFont typeface="+mj-lt"/>
              <a:buAutoNum type="romanLcPeriod"/>
            </a:pPr>
            <a:r>
              <a:rPr lang="en-US" dirty="0"/>
              <a:t>Add </a:t>
            </a:r>
            <a:r>
              <a:rPr lang="en-US" b="1" u="sng" dirty="0"/>
              <a:t>next </a:t>
            </a:r>
            <a:r>
              <a:rPr lang="en-US" dirty="0"/>
              <a:t>and </a:t>
            </a:r>
            <a:r>
              <a:rPr lang="en-US" b="1" u="sng" dirty="0"/>
              <a:t>previous</a:t>
            </a:r>
            <a:r>
              <a:rPr lang="en-US" dirty="0"/>
              <a:t> pointers to each element in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80E13-C303-8CAA-CCCD-D065677F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7DF50FC-E582-3B4B-338E-DDC9B7557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506610"/>
              </p:ext>
            </p:extLst>
          </p:nvPr>
        </p:nvGraphicFramePr>
        <p:xfrm>
          <a:off x="6682154" y="3112191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9E94467-AB9D-1681-0086-2CA92695E04A}"/>
              </a:ext>
            </a:extLst>
          </p:cNvPr>
          <p:cNvSpPr/>
          <p:nvPr/>
        </p:nvSpPr>
        <p:spPr>
          <a:xfrm>
            <a:off x="7455877" y="3256687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9F5CFA-C778-D7F6-FEA5-BC60AA62A2DE}"/>
              </a:ext>
            </a:extLst>
          </p:cNvPr>
          <p:cNvSpPr/>
          <p:nvPr/>
        </p:nvSpPr>
        <p:spPr>
          <a:xfrm>
            <a:off x="8317803" y="326291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3FA9111-B5B5-12F6-8DAA-7EF344C9AD15}"/>
              </a:ext>
            </a:extLst>
          </p:cNvPr>
          <p:cNvSpPr/>
          <p:nvPr/>
        </p:nvSpPr>
        <p:spPr>
          <a:xfrm>
            <a:off x="9171913" y="325477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87256D4-891E-F34A-A5F8-A8BC6FDF3D83}"/>
              </a:ext>
            </a:extLst>
          </p:cNvPr>
          <p:cNvSpPr/>
          <p:nvPr/>
        </p:nvSpPr>
        <p:spPr>
          <a:xfrm>
            <a:off x="10961413" y="3254774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60B7D6-6F93-F781-ED33-502080EA3495}"/>
              </a:ext>
            </a:extLst>
          </p:cNvPr>
          <p:cNvSpPr/>
          <p:nvPr/>
        </p:nvSpPr>
        <p:spPr>
          <a:xfrm>
            <a:off x="11787276" y="326291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C053A325-5AE1-55A1-751E-40EB80551670}"/>
              </a:ext>
            </a:extLst>
          </p:cNvPr>
          <p:cNvSpPr/>
          <p:nvPr/>
        </p:nvSpPr>
        <p:spPr>
          <a:xfrm>
            <a:off x="7443598" y="340550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07F41A65-3C80-C160-154B-68E644412A89}"/>
              </a:ext>
            </a:extLst>
          </p:cNvPr>
          <p:cNvSpPr/>
          <p:nvPr/>
        </p:nvSpPr>
        <p:spPr>
          <a:xfrm>
            <a:off x="8289556" y="3415547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792DF12-6F13-1054-1A9D-9CCFA107C5E9}"/>
              </a:ext>
            </a:extLst>
          </p:cNvPr>
          <p:cNvSpPr/>
          <p:nvPr/>
        </p:nvSpPr>
        <p:spPr>
          <a:xfrm>
            <a:off x="9163761" y="3423688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002044C-4419-12DD-9C38-1FF0373580BD}"/>
              </a:ext>
            </a:extLst>
          </p:cNvPr>
          <p:cNvSpPr/>
          <p:nvPr/>
        </p:nvSpPr>
        <p:spPr>
          <a:xfrm>
            <a:off x="10933166" y="3415546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3A09C36-B06F-648A-5E17-9D8C389A27FB}"/>
              </a:ext>
            </a:extLst>
          </p:cNvPr>
          <p:cNvSpPr/>
          <p:nvPr/>
        </p:nvSpPr>
        <p:spPr>
          <a:xfrm>
            <a:off x="11779124" y="342655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43927F-E145-1F13-16F7-F545057CDF07}"/>
              </a:ext>
            </a:extLst>
          </p:cNvPr>
          <p:cNvSpPr txBox="1"/>
          <p:nvPr/>
        </p:nvSpPr>
        <p:spPr>
          <a:xfrm>
            <a:off x="6521378" y="4096565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head 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241912B-F4B3-F456-AF68-029D938D3FC2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6681152" y="3396456"/>
            <a:ext cx="593743" cy="591738"/>
          </a:xfrm>
          <a:prstGeom prst="curvedConnector4">
            <a:avLst>
              <a:gd name="adj1" fmla="val 26146"/>
              <a:gd name="adj2" fmla="val 1386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9BEFE53-3266-1178-F1A3-2C5DA33E8301}"/>
              </a:ext>
            </a:extLst>
          </p:cNvPr>
          <p:cNvSpPr/>
          <p:nvPr/>
        </p:nvSpPr>
        <p:spPr>
          <a:xfrm>
            <a:off x="10040757" y="3262915"/>
            <a:ext cx="251209" cy="1607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02D63626-1611-DC2F-4ED3-0FC21E2EA49B}"/>
              </a:ext>
            </a:extLst>
          </p:cNvPr>
          <p:cNvSpPr/>
          <p:nvPr/>
        </p:nvSpPr>
        <p:spPr>
          <a:xfrm>
            <a:off x="10005928" y="3405501"/>
            <a:ext cx="271304" cy="16077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F2F7-D9F8-BE50-2FE4-C2FC52C5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How to use LISTS?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6DCC-1796-5CFE-9161-7D9A3D0E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12" y="2195563"/>
            <a:ext cx="5464294" cy="38254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Now, we can control the elements of the created lists using the </a:t>
            </a:r>
            <a:r>
              <a:rPr lang="en-US" b="1" dirty="0"/>
              <a:t>existing pointers in each element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To add an element to the List:</a:t>
            </a:r>
          </a:p>
          <a:p>
            <a:pPr lvl="1"/>
            <a:r>
              <a:rPr lang="en-US" dirty="0"/>
              <a:t>Make the </a:t>
            </a:r>
            <a:r>
              <a:rPr lang="en-US" b="1" u="sng" dirty="0"/>
              <a:t>new element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points </a:t>
            </a:r>
            <a:r>
              <a:rPr lang="en-US" dirty="0"/>
              <a:t>to what </a:t>
            </a:r>
            <a:r>
              <a:rPr lang="en-US" b="1" u="sng" dirty="0"/>
              <a:t>the list’s head</a:t>
            </a:r>
            <a:r>
              <a:rPr lang="en-US" b="1" dirty="0"/>
              <a:t> </a:t>
            </a:r>
            <a:r>
              <a:rPr lang="en-US" dirty="0"/>
              <a:t>points to.</a:t>
            </a:r>
          </a:p>
          <a:p>
            <a:pPr lvl="1"/>
            <a:r>
              <a:rPr lang="en-US" dirty="0"/>
              <a:t>Then, make the </a:t>
            </a:r>
            <a:r>
              <a:rPr lang="en-US" b="1" u="sng" dirty="0"/>
              <a:t>list’s head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points</a:t>
            </a:r>
            <a:r>
              <a:rPr lang="en-US" dirty="0"/>
              <a:t> to the </a:t>
            </a:r>
            <a:r>
              <a:rPr lang="en-US" b="1" u="sng" dirty="0"/>
              <a:t>new element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- To remove an element from the List:</a:t>
            </a:r>
          </a:p>
          <a:p>
            <a:pPr lvl="1"/>
            <a:r>
              <a:rPr lang="en-US" dirty="0"/>
              <a:t>Make the </a:t>
            </a:r>
            <a:r>
              <a:rPr lang="en-US" b="1" u="sng" dirty="0"/>
              <a:t>element’s</a:t>
            </a:r>
            <a:r>
              <a:rPr lang="en-US" b="1" u="sng" dirty="0">
                <a:solidFill>
                  <a:schemeClr val="tx1"/>
                </a:solidFill>
              </a:rPr>
              <a:t> previous pointer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points</a:t>
            </a:r>
            <a:r>
              <a:rPr lang="en-US" dirty="0"/>
              <a:t> to what is </a:t>
            </a:r>
            <a:r>
              <a:rPr lang="en-US" b="1" u="sng" dirty="0"/>
              <a:t>its next pointer</a:t>
            </a:r>
            <a:r>
              <a:rPr lang="en-US" b="1" dirty="0"/>
              <a:t> </a:t>
            </a:r>
            <a:r>
              <a:rPr lang="en-US" dirty="0"/>
              <a:t>points to.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974C-0438-EA73-DEBF-9BA79447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2603B756-68E8-E40B-FD97-F37A1F06C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48009"/>
              </p:ext>
            </p:extLst>
          </p:nvPr>
        </p:nvGraphicFramePr>
        <p:xfrm>
          <a:off x="6892377" y="2317216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AC1153-1F85-09DB-423D-2F7B0D4EC6F1}"/>
              </a:ext>
            </a:extLst>
          </p:cNvPr>
          <p:cNvSpPr txBox="1"/>
          <p:nvPr/>
        </p:nvSpPr>
        <p:spPr>
          <a:xfrm>
            <a:off x="5791182" y="1826233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Nodes_List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6A5CC1E4-698C-2EB6-12BB-1E7390E799C5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 rot="16200000" flipH="1">
            <a:off x="6531209" y="2239309"/>
            <a:ext cx="404913" cy="3174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7DEABF-A23A-7BD2-0B11-A6BCEEA1AA73}"/>
              </a:ext>
            </a:extLst>
          </p:cNvPr>
          <p:cNvSpPr txBox="1"/>
          <p:nvPr/>
        </p:nvSpPr>
        <p:spPr>
          <a:xfrm>
            <a:off x="8398735" y="1859011"/>
            <a:ext cx="225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Nodes_List: (0, 1, 5)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10E253-AD3B-9958-C8A4-233118D36976}"/>
              </a:ext>
            </a:extLst>
          </p:cNvPr>
          <p:cNvSpPr txBox="1"/>
          <p:nvPr/>
        </p:nvSpPr>
        <p:spPr>
          <a:xfrm>
            <a:off x="7182879" y="2415812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07E8C2-43F4-3C22-F2CA-E2609B3FB6F4}"/>
              </a:ext>
            </a:extLst>
          </p:cNvPr>
          <p:cNvSpPr txBox="1"/>
          <p:nvPr/>
        </p:nvSpPr>
        <p:spPr>
          <a:xfrm>
            <a:off x="8006851" y="2418908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E72FF5A-4DFF-FE9A-D9AA-221395E1C0F5}"/>
              </a:ext>
            </a:extLst>
          </p:cNvPr>
          <p:cNvSpPr txBox="1"/>
          <p:nvPr/>
        </p:nvSpPr>
        <p:spPr>
          <a:xfrm>
            <a:off x="8917118" y="2415812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53B601-FE6F-AE0A-AA37-735D10696156}"/>
              </a:ext>
            </a:extLst>
          </p:cNvPr>
          <p:cNvSpPr txBox="1"/>
          <p:nvPr/>
        </p:nvSpPr>
        <p:spPr>
          <a:xfrm>
            <a:off x="9773122" y="2418908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EE0799-7CE4-951E-CD2F-FB51E1E55F06}"/>
              </a:ext>
            </a:extLst>
          </p:cNvPr>
          <p:cNvSpPr txBox="1"/>
          <p:nvPr/>
        </p:nvSpPr>
        <p:spPr>
          <a:xfrm>
            <a:off x="10654913" y="2420653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1BDF79-4514-59B1-BC7C-C560A657A23D}"/>
              </a:ext>
            </a:extLst>
          </p:cNvPr>
          <p:cNvSpPr txBox="1"/>
          <p:nvPr/>
        </p:nvSpPr>
        <p:spPr>
          <a:xfrm>
            <a:off x="11524495" y="2425535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25FF298-1DED-E929-8714-1E18993F748E}"/>
              </a:ext>
            </a:extLst>
          </p:cNvPr>
          <p:cNvCxnSpPr>
            <a:cxnSpLocks/>
            <a:stCxn id="57" idx="2"/>
            <a:endCxn id="59" idx="2"/>
          </p:cNvCxnSpPr>
          <p:nvPr/>
        </p:nvCxnSpPr>
        <p:spPr>
          <a:xfrm rot="16200000" flipH="1">
            <a:off x="7769163" y="2374706"/>
            <a:ext cx="3096" cy="823972"/>
          </a:xfrm>
          <a:prstGeom prst="curvedConnector3">
            <a:avLst>
              <a:gd name="adj1" fmla="val 7483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Curved 68">
            <a:extLst>
              <a:ext uri="{FF2B5EF4-FFF2-40B4-BE49-F238E27FC236}">
                <a16:creationId xmlns:a16="http://schemas.microsoft.com/office/drawing/2014/main" id="{E863B528-6329-F041-4010-2DFD61CA2A0A}"/>
              </a:ext>
            </a:extLst>
          </p:cNvPr>
          <p:cNvCxnSpPr>
            <a:cxnSpLocks/>
            <a:stCxn id="59" idx="2"/>
            <a:endCxn id="63" idx="2"/>
          </p:cNvCxnSpPr>
          <p:nvPr/>
        </p:nvCxnSpPr>
        <p:spPr>
          <a:xfrm rot="16200000" flipH="1">
            <a:off x="9938206" y="1032731"/>
            <a:ext cx="6627" cy="3517644"/>
          </a:xfrm>
          <a:prstGeom prst="curvedConnector3">
            <a:avLst>
              <a:gd name="adj1" fmla="val 35495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8" name="Table 5">
            <a:extLst>
              <a:ext uri="{FF2B5EF4-FFF2-40B4-BE49-F238E27FC236}">
                <a16:creationId xmlns:a16="http://schemas.microsoft.com/office/drawing/2014/main" id="{B3328649-7948-C700-938A-B3C64A096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02188"/>
              </p:ext>
            </p:extLst>
          </p:nvPr>
        </p:nvGraphicFramePr>
        <p:xfrm>
          <a:off x="6892377" y="3941429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B884868E-F9FA-C984-C39E-01A49AEE0025}"/>
              </a:ext>
            </a:extLst>
          </p:cNvPr>
          <p:cNvSpPr txBox="1"/>
          <p:nvPr/>
        </p:nvSpPr>
        <p:spPr>
          <a:xfrm>
            <a:off x="5892566" y="3391630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Nodes_List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24837D0A-7373-2ECB-CC6F-87AFCB073813}"/>
              </a:ext>
            </a:extLst>
          </p:cNvPr>
          <p:cNvCxnSpPr>
            <a:cxnSpLocks/>
          </p:cNvCxnSpPr>
          <p:nvPr/>
        </p:nvCxnSpPr>
        <p:spPr>
          <a:xfrm>
            <a:off x="7480205" y="3556200"/>
            <a:ext cx="2488859" cy="4668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E2C88E6-4082-E0BE-53A4-340C11CF0D9A}"/>
              </a:ext>
            </a:extLst>
          </p:cNvPr>
          <p:cNvSpPr txBox="1"/>
          <p:nvPr/>
        </p:nvSpPr>
        <p:spPr>
          <a:xfrm>
            <a:off x="9659775" y="3441182"/>
            <a:ext cx="24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Nodes_List: (3, 0, 1, 5)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E9A89B4-AFA3-E448-7D87-7AB6D63F7961}"/>
              </a:ext>
            </a:extLst>
          </p:cNvPr>
          <p:cNvSpPr txBox="1"/>
          <p:nvPr/>
        </p:nvSpPr>
        <p:spPr>
          <a:xfrm>
            <a:off x="7182879" y="4040025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8EBF98-6753-358C-6689-61CA1008FDC0}"/>
              </a:ext>
            </a:extLst>
          </p:cNvPr>
          <p:cNvSpPr txBox="1"/>
          <p:nvPr/>
        </p:nvSpPr>
        <p:spPr>
          <a:xfrm>
            <a:off x="8006851" y="404312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DDF26C-6224-1A2F-8CDD-2F00EC275415}"/>
              </a:ext>
            </a:extLst>
          </p:cNvPr>
          <p:cNvSpPr txBox="1"/>
          <p:nvPr/>
        </p:nvSpPr>
        <p:spPr>
          <a:xfrm>
            <a:off x="8917118" y="4040025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B1861E-7081-5A0D-DD4A-8A2A00F31287}"/>
              </a:ext>
            </a:extLst>
          </p:cNvPr>
          <p:cNvSpPr txBox="1"/>
          <p:nvPr/>
        </p:nvSpPr>
        <p:spPr>
          <a:xfrm>
            <a:off x="9773122" y="404312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5D3268-37B0-5DEC-7D43-10DD0CFE2844}"/>
              </a:ext>
            </a:extLst>
          </p:cNvPr>
          <p:cNvSpPr txBox="1"/>
          <p:nvPr/>
        </p:nvSpPr>
        <p:spPr>
          <a:xfrm>
            <a:off x="10654913" y="4044866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25F61A2-69D9-ABF6-F75C-BEC101F86122}"/>
              </a:ext>
            </a:extLst>
          </p:cNvPr>
          <p:cNvSpPr txBox="1"/>
          <p:nvPr/>
        </p:nvSpPr>
        <p:spPr>
          <a:xfrm>
            <a:off x="11524495" y="4049748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940E26BB-D3B7-C9F6-03E4-F2000C872C9B}"/>
              </a:ext>
            </a:extLst>
          </p:cNvPr>
          <p:cNvCxnSpPr>
            <a:cxnSpLocks/>
            <a:stCxn id="82" idx="2"/>
            <a:endCxn id="83" idx="2"/>
          </p:cNvCxnSpPr>
          <p:nvPr/>
        </p:nvCxnSpPr>
        <p:spPr>
          <a:xfrm rot="16200000" flipH="1">
            <a:off x="7769163" y="3998919"/>
            <a:ext cx="3096" cy="823972"/>
          </a:xfrm>
          <a:prstGeom prst="curvedConnector3">
            <a:avLst>
              <a:gd name="adj1" fmla="val 7483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26456170-9D3A-EADD-DF9B-30B9CCBB799C}"/>
              </a:ext>
            </a:extLst>
          </p:cNvPr>
          <p:cNvCxnSpPr>
            <a:cxnSpLocks/>
            <a:stCxn id="83" idx="2"/>
            <a:endCxn id="87" idx="2"/>
          </p:cNvCxnSpPr>
          <p:nvPr/>
        </p:nvCxnSpPr>
        <p:spPr>
          <a:xfrm rot="16200000" flipH="1">
            <a:off x="9938206" y="2656944"/>
            <a:ext cx="6627" cy="3517644"/>
          </a:xfrm>
          <a:prstGeom prst="curvedConnector3">
            <a:avLst>
              <a:gd name="adj1" fmla="val 35495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BFE2B6AB-0B57-9D0B-04A7-F96ED1326456}"/>
              </a:ext>
            </a:extLst>
          </p:cNvPr>
          <p:cNvCxnSpPr>
            <a:cxnSpLocks/>
            <a:stCxn id="85" idx="0"/>
            <a:endCxn id="82" idx="0"/>
          </p:cNvCxnSpPr>
          <p:nvPr/>
        </p:nvCxnSpPr>
        <p:spPr>
          <a:xfrm rot="16200000" flipV="1">
            <a:off x="8652299" y="2746451"/>
            <a:ext cx="3096" cy="2590243"/>
          </a:xfrm>
          <a:prstGeom prst="curvedConnector3">
            <a:avLst>
              <a:gd name="adj1" fmla="val 7483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5">
            <a:extLst>
              <a:ext uri="{FF2B5EF4-FFF2-40B4-BE49-F238E27FC236}">
                <a16:creationId xmlns:a16="http://schemas.microsoft.com/office/drawing/2014/main" id="{97F9846C-4872-FDA5-1143-20C04BF84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94097"/>
              </p:ext>
            </p:extLst>
          </p:nvPr>
        </p:nvGraphicFramePr>
        <p:xfrm>
          <a:off x="6892377" y="5454519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44ED7AAC-7FB2-170C-6987-00A6892A27A6}"/>
              </a:ext>
            </a:extLst>
          </p:cNvPr>
          <p:cNvSpPr txBox="1"/>
          <p:nvPr/>
        </p:nvSpPr>
        <p:spPr>
          <a:xfrm>
            <a:off x="5892566" y="4904720"/>
            <a:ext cx="1567543" cy="369332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Nodes_List</a:t>
            </a:r>
          </a:p>
        </p:txBody>
      </p: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645FDF5C-A036-4BD2-FA8D-A00A4D00F42D}"/>
              </a:ext>
            </a:extLst>
          </p:cNvPr>
          <p:cNvCxnSpPr>
            <a:cxnSpLocks/>
          </p:cNvCxnSpPr>
          <p:nvPr/>
        </p:nvCxnSpPr>
        <p:spPr>
          <a:xfrm>
            <a:off x="7480205" y="5069290"/>
            <a:ext cx="2488859" cy="466825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B0C6AC5-786B-EFB7-69D6-6885D205FC1F}"/>
              </a:ext>
            </a:extLst>
          </p:cNvPr>
          <p:cNvSpPr txBox="1"/>
          <p:nvPr/>
        </p:nvSpPr>
        <p:spPr>
          <a:xfrm>
            <a:off x="9659775" y="4954272"/>
            <a:ext cx="246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Nodes_List: (3, 1, 5)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D8C6B6F-E5FD-8CE2-64E4-927F8307447A}"/>
              </a:ext>
            </a:extLst>
          </p:cNvPr>
          <p:cNvSpPr txBox="1"/>
          <p:nvPr/>
        </p:nvSpPr>
        <p:spPr>
          <a:xfrm>
            <a:off x="7182879" y="5553115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861086A-588C-5B48-2362-B70518721457}"/>
              </a:ext>
            </a:extLst>
          </p:cNvPr>
          <p:cNvSpPr txBox="1"/>
          <p:nvPr/>
        </p:nvSpPr>
        <p:spPr>
          <a:xfrm>
            <a:off x="8006851" y="555621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B6B3DC3-4E04-48CE-6949-C19931E5F9A5}"/>
              </a:ext>
            </a:extLst>
          </p:cNvPr>
          <p:cNvSpPr txBox="1"/>
          <p:nvPr/>
        </p:nvSpPr>
        <p:spPr>
          <a:xfrm>
            <a:off x="8917118" y="5553115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259BE3C-B659-1404-27FF-E7E945C387E6}"/>
              </a:ext>
            </a:extLst>
          </p:cNvPr>
          <p:cNvSpPr txBox="1"/>
          <p:nvPr/>
        </p:nvSpPr>
        <p:spPr>
          <a:xfrm>
            <a:off x="9773122" y="5556211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D4BBA0F-D9BD-EB51-3BC7-CF7B07A24BE4}"/>
              </a:ext>
            </a:extLst>
          </p:cNvPr>
          <p:cNvSpPr txBox="1"/>
          <p:nvPr/>
        </p:nvSpPr>
        <p:spPr>
          <a:xfrm>
            <a:off x="10654913" y="5557956"/>
            <a:ext cx="35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122B59A-8149-CFAC-B169-089F2831CEDC}"/>
              </a:ext>
            </a:extLst>
          </p:cNvPr>
          <p:cNvSpPr txBox="1"/>
          <p:nvPr/>
        </p:nvSpPr>
        <p:spPr>
          <a:xfrm>
            <a:off x="11524495" y="5562838"/>
            <a:ext cx="35169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A94AD7CE-4C3D-C824-06FB-F9209946E42D}"/>
              </a:ext>
            </a:extLst>
          </p:cNvPr>
          <p:cNvCxnSpPr>
            <a:cxnSpLocks/>
            <a:stCxn id="103" idx="2"/>
            <a:endCxn id="107" idx="2"/>
          </p:cNvCxnSpPr>
          <p:nvPr/>
        </p:nvCxnSpPr>
        <p:spPr>
          <a:xfrm rot="16200000" flipH="1">
            <a:off x="9938206" y="4170034"/>
            <a:ext cx="6627" cy="3517644"/>
          </a:xfrm>
          <a:prstGeom prst="curvedConnector3">
            <a:avLst>
              <a:gd name="adj1" fmla="val 354952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30E018BE-4296-33B8-0832-901E6E6DA700}"/>
              </a:ext>
            </a:extLst>
          </p:cNvPr>
          <p:cNvCxnSpPr>
            <a:cxnSpLocks/>
            <a:stCxn id="105" idx="0"/>
            <a:endCxn id="103" idx="0"/>
          </p:cNvCxnSpPr>
          <p:nvPr/>
        </p:nvCxnSpPr>
        <p:spPr>
          <a:xfrm rot="16200000" flipV="1">
            <a:off x="9065833" y="4673075"/>
            <a:ext cx="12700" cy="1766271"/>
          </a:xfrm>
          <a:prstGeom prst="curved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30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1" grpId="0"/>
      <p:bldP spid="82" grpId="0" animBg="1"/>
      <p:bldP spid="83" grpId="0" animBg="1"/>
      <p:bldP spid="84" grpId="0"/>
      <p:bldP spid="85" grpId="0" animBg="1"/>
      <p:bldP spid="86" grpId="0"/>
      <p:bldP spid="87" grpId="0" animBg="1"/>
      <p:bldP spid="99" grpId="0"/>
      <p:bldP spid="101" grpId="0"/>
      <p:bldP spid="102" grpId="0"/>
      <p:bldP spid="103" grpId="0" animBg="1"/>
      <p:bldP spid="104" grpId="0"/>
      <p:bldP spid="105" grpId="0" animBg="1"/>
      <p:bldP spid="106" grpId="0"/>
      <p:bldP spid="10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01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A18-1143-38B9-B945-0C27D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</a:t>
            </a:r>
            <a:r>
              <a:rPr lang="en-US" sz="4800" dirty="0"/>
              <a:t>Dynamic Allocator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866-63EC-9A7D-3885-AA0109A6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7897649" cy="42536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Memory is composed of free and allocated blocks.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So, in order to </a:t>
            </a:r>
            <a:r>
              <a:rPr lang="en-US" b="1" dirty="0"/>
              <a:t>keep track of all blocks in memory</a:t>
            </a:r>
            <a:r>
              <a:rPr lang="en-US" dirty="0"/>
              <a:t>, we </a:t>
            </a:r>
            <a:r>
              <a:rPr lang="en-US" b="1" dirty="0"/>
              <a:t>create an array of static number of blocks to be used later on by lists</a:t>
            </a:r>
            <a:r>
              <a:rPr lang="en-US" dirty="0"/>
              <a:t>:</a:t>
            </a:r>
            <a:endParaRPr lang="en-US" sz="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Name: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Size: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 of available blocks, called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8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635508" lvl="1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Type: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6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struct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</a:t>
            </a:r>
            <a:r>
              <a:rPr lang="en-US" sz="16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 contains some </a:t>
            </a:r>
            <a:r>
              <a:rPr lang="en-US" sz="16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information about the block </a:t>
            </a:r>
            <a:r>
              <a:rPr lang="en-US" sz="16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are:</a:t>
            </a:r>
          </a:p>
          <a:p>
            <a:pPr marL="635508" lvl="1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635508" lvl="1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en-US" sz="16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8732-1A13-C394-A764-E29EE80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0846CC7-F1B0-A1A4-098F-79E83C3B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658953"/>
              </p:ext>
            </p:extLst>
          </p:nvPr>
        </p:nvGraphicFramePr>
        <p:xfrm>
          <a:off x="10376730" y="499944"/>
          <a:ext cx="1000010" cy="512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10">
                  <a:extLst>
                    <a:ext uri="{9D8B030D-6E8A-4147-A177-3AD203B41FA5}">
                      <a16:colId xmlns:a16="http://schemas.microsoft.com/office/drawing/2014/main" val="1059284202"/>
                    </a:ext>
                  </a:extLst>
                </a:gridCol>
              </a:tblGrid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385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4430"/>
                  </a:ext>
                </a:extLst>
              </a:tr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806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6365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53370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19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3856AB-31A7-AB59-707F-3AEB46E1B2DA}"/>
              </a:ext>
            </a:extLst>
          </p:cNvPr>
          <p:cNvSpPr txBox="1"/>
          <p:nvPr/>
        </p:nvSpPr>
        <p:spPr>
          <a:xfrm>
            <a:off x="9615265" y="5621080"/>
            <a:ext cx="2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</a:rPr>
              <a:t>Green: Free blocks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0000"/>
                </a:highlight>
              </a:rPr>
              <a:t>Red: Allocated blocks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9F6C-5B79-3D13-35DF-16CE3D890538}"/>
              </a:ext>
            </a:extLst>
          </p:cNvPr>
          <p:cNvSpPr txBox="1"/>
          <p:nvPr/>
        </p:nvSpPr>
        <p:spPr>
          <a:xfrm>
            <a:off x="11432364" y="5166172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C1178-80A3-F4FA-1DB9-40761E3A1CA2}"/>
              </a:ext>
            </a:extLst>
          </p:cNvPr>
          <p:cNvSpPr txBox="1"/>
          <p:nvPr/>
        </p:nvSpPr>
        <p:spPr>
          <a:xfrm>
            <a:off x="11422873" y="4482055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A02D8-8F3C-5042-0B05-65E95A66602A}"/>
              </a:ext>
            </a:extLst>
          </p:cNvPr>
          <p:cNvSpPr txBox="1"/>
          <p:nvPr/>
        </p:nvSpPr>
        <p:spPr>
          <a:xfrm>
            <a:off x="11376740" y="2405270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AFB58-3E4D-697F-965B-EBEC9D931C9B}"/>
              </a:ext>
            </a:extLst>
          </p:cNvPr>
          <p:cNvSpPr txBox="1"/>
          <p:nvPr/>
        </p:nvSpPr>
        <p:spPr>
          <a:xfrm>
            <a:off x="11422873" y="3808694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8D525-A5C7-A044-00F7-1372C6FB40EC}"/>
              </a:ext>
            </a:extLst>
          </p:cNvPr>
          <p:cNvSpPr txBox="1"/>
          <p:nvPr/>
        </p:nvSpPr>
        <p:spPr>
          <a:xfrm>
            <a:off x="11397036" y="1916575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7098C-2BD5-A579-AF78-7DBB7C5829E8}"/>
              </a:ext>
            </a:extLst>
          </p:cNvPr>
          <p:cNvSpPr txBox="1"/>
          <p:nvPr/>
        </p:nvSpPr>
        <p:spPr>
          <a:xfrm>
            <a:off x="11432364" y="499944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20CFD5-4537-C2E6-488C-2232A432B159}"/>
              </a:ext>
            </a:extLst>
          </p:cNvPr>
          <p:cNvSpPr/>
          <p:nvPr/>
        </p:nvSpPr>
        <p:spPr>
          <a:xfrm>
            <a:off x="10073804" y="5042388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645C4-82FF-E753-1B7F-EB34BF9DCECC}"/>
              </a:ext>
            </a:extLst>
          </p:cNvPr>
          <p:cNvSpPr txBox="1"/>
          <p:nvPr/>
        </p:nvSpPr>
        <p:spPr>
          <a:xfrm>
            <a:off x="9596509" y="69057"/>
            <a:ext cx="266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</a:rPr>
              <a:t>Virtual Memory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D4542AB-5AFC-06CD-00BA-6E130F30D122}"/>
              </a:ext>
            </a:extLst>
          </p:cNvPr>
          <p:cNvSpPr/>
          <p:nvPr/>
        </p:nvSpPr>
        <p:spPr>
          <a:xfrm>
            <a:off x="10083295" y="3772314"/>
            <a:ext cx="237811" cy="10777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F9A5B-CBD9-EBC4-210E-AD0F513179DE}"/>
              </a:ext>
            </a:extLst>
          </p:cNvPr>
          <p:cNvSpPr txBox="1"/>
          <p:nvPr/>
        </p:nvSpPr>
        <p:spPr>
          <a:xfrm>
            <a:off x="8945680" y="5120641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2F3F4-7FE3-F953-7D81-C984FBB371E7}"/>
              </a:ext>
            </a:extLst>
          </p:cNvPr>
          <p:cNvSpPr txBox="1"/>
          <p:nvPr/>
        </p:nvSpPr>
        <p:spPr>
          <a:xfrm>
            <a:off x="8945680" y="4140876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3BA8DDA-C1B4-76F5-9BB3-689B9F765602}"/>
              </a:ext>
            </a:extLst>
          </p:cNvPr>
          <p:cNvSpPr/>
          <p:nvPr/>
        </p:nvSpPr>
        <p:spPr>
          <a:xfrm>
            <a:off x="10058915" y="2469443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2746-EF5A-A71F-DF2A-8F34179FA686}"/>
              </a:ext>
            </a:extLst>
          </p:cNvPr>
          <p:cNvSpPr txBox="1"/>
          <p:nvPr/>
        </p:nvSpPr>
        <p:spPr>
          <a:xfrm>
            <a:off x="8942737" y="2864530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0B4AD8-3F25-8E6F-6065-C3FB366545D4}"/>
              </a:ext>
            </a:extLst>
          </p:cNvPr>
          <p:cNvSpPr/>
          <p:nvPr/>
        </p:nvSpPr>
        <p:spPr>
          <a:xfrm>
            <a:off x="1667292" y="5120641"/>
            <a:ext cx="6579771" cy="1147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90488"/>
            <a:r>
              <a:rPr lang="en-US" sz="1600" dirty="0" err="1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MemBlock_LIST_entry_t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prev_next_info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b="1" i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/*list link*/</a:t>
            </a:r>
          </a:p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virtual address</a:t>
            </a:r>
          </a:p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//block size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80BD3-C1F0-159B-721E-3821605FC606}"/>
              </a:ext>
            </a:extLst>
          </p:cNvPr>
          <p:cNvCxnSpPr/>
          <p:nvPr/>
        </p:nvCxnSpPr>
        <p:spPr>
          <a:xfrm>
            <a:off x="9615265" y="4850014"/>
            <a:ext cx="444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B3950-CC6C-10E6-95AD-6D9D88954656}"/>
              </a:ext>
            </a:extLst>
          </p:cNvPr>
          <p:cNvSpPr txBox="1"/>
          <p:nvPr/>
        </p:nvSpPr>
        <p:spPr>
          <a:xfrm>
            <a:off x="9562362" y="4581220"/>
            <a:ext cx="46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3B963-BD22-7E47-9F2D-FD8C6B2106C3}"/>
              </a:ext>
            </a:extLst>
          </p:cNvPr>
          <p:cNvSpPr txBox="1"/>
          <p:nvPr/>
        </p:nvSpPr>
        <p:spPr>
          <a:xfrm rot="16200000">
            <a:off x="9567538" y="4035239"/>
            <a:ext cx="5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size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A07E17-D6E7-8331-69C6-38C519922826}"/>
              </a:ext>
            </a:extLst>
          </p:cNvPr>
          <p:cNvSpPr/>
          <p:nvPr/>
        </p:nvSpPr>
        <p:spPr>
          <a:xfrm>
            <a:off x="10044813" y="1846816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22F50-82A7-3A56-421E-C1D507D2F234}"/>
              </a:ext>
            </a:extLst>
          </p:cNvPr>
          <p:cNvSpPr txBox="1"/>
          <p:nvPr/>
        </p:nvSpPr>
        <p:spPr>
          <a:xfrm>
            <a:off x="8964381" y="1943158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5B1DA06-D6B0-C5A6-7C76-3993EDCA98C4}"/>
              </a:ext>
            </a:extLst>
          </p:cNvPr>
          <p:cNvSpPr/>
          <p:nvPr/>
        </p:nvSpPr>
        <p:spPr>
          <a:xfrm>
            <a:off x="10060364" y="560344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5BD99-DE98-A486-807C-CB72CF5E35D1}"/>
              </a:ext>
            </a:extLst>
          </p:cNvPr>
          <p:cNvSpPr txBox="1"/>
          <p:nvPr/>
        </p:nvSpPr>
        <p:spPr>
          <a:xfrm>
            <a:off x="8974411" y="935653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4</a:t>
            </a:r>
          </a:p>
        </p:txBody>
      </p:sp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AA089988-9EF2-891D-3372-67AE4AF28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144153"/>
              </p:ext>
            </p:extLst>
          </p:nvPr>
        </p:nvGraphicFramePr>
        <p:xfrm>
          <a:off x="2507572" y="3406016"/>
          <a:ext cx="5230728" cy="56652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1788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34264033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871788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</a:tblGrid>
              <a:tr h="56652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25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A18-1143-38B9-B945-0C27D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</a:t>
            </a:r>
            <a:r>
              <a:rPr lang="en-US" sz="4800" dirty="0"/>
              <a:t>Dynamic Allocator (Cont.)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866-63EC-9A7D-3885-AA0109A6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61" y="1697310"/>
            <a:ext cx="8708968" cy="50123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BLOCK: 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refers to either any 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reserved (allocated) space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 space.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r>
              <a:rPr lang="en-US" sz="16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have 3 lists operated on “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array  to mange dynamic memory blocks, they are: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List of all available blocks (Status: Neither free nor allocated)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List of free blocks in memory (Status: Free space)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6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60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List of allocated blocks in memory (Status: Allocated space)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8732-1A13-C394-A764-E29EE80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0846CC7-F1B0-A1A4-098F-79E83C3B7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30119"/>
              </p:ext>
            </p:extLst>
          </p:nvPr>
        </p:nvGraphicFramePr>
        <p:xfrm>
          <a:off x="10598060" y="518686"/>
          <a:ext cx="1000010" cy="512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10">
                  <a:extLst>
                    <a:ext uri="{9D8B030D-6E8A-4147-A177-3AD203B41FA5}">
                      <a16:colId xmlns:a16="http://schemas.microsoft.com/office/drawing/2014/main" val="1059284202"/>
                    </a:ext>
                  </a:extLst>
                </a:gridCol>
              </a:tblGrid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385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4430"/>
                  </a:ext>
                </a:extLst>
              </a:tr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806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6365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53370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19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3856AB-31A7-AB59-707F-3AEB46E1B2DA}"/>
              </a:ext>
            </a:extLst>
          </p:cNvPr>
          <p:cNvSpPr txBox="1"/>
          <p:nvPr/>
        </p:nvSpPr>
        <p:spPr>
          <a:xfrm>
            <a:off x="9836595" y="5639822"/>
            <a:ext cx="2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</a:rPr>
              <a:t>Green: Free blocks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0000"/>
                </a:highlight>
              </a:rPr>
              <a:t>Red: Allocated blocks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9F6C-5B79-3D13-35DF-16CE3D890538}"/>
              </a:ext>
            </a:extLst>
          </p:cNvPr>
          <p:cNvSpPr txBox="1"/>
          <p:nvPr/>
        </p:nvSpPr>
        <p:spPr>
          <a:xfrm>
            <a:off x="10959736" y="5156987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C1178-80A3-F4FA-1DB9-40761E3A1CA2}"/>
              </a:ext>
            </a:extLst>
          </p:cNvPr>
          <p:cNvSpPr txBox="1"/>
          <p:nvPr/>
        </p:nvSpPr>
        <p:spPr>
          <a:xfrm>
            <a:off x="10959736" y="4450915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A02D8-8F3C-5042-0B05-65E95A66602A}"/>
              </a:ext>
            </a:extLst>
          </p:cNvPr>
          <p:cNvSpPr txBox="1"/>
          <p:nvPr/>
        </p:nvSpPr>
        <p:spPr>
          <a:xfrm>
            <a:off x="10986028" y="2394107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AFB58-3E4D-697F-965B-EBEC9D931C9B}"/>
              </a:ext>
            </a:extLst>
          </p:cNvPr>
          <p:cNvSpPr txBox="1"/>
          <p:nvPr/>
        </p:nvSpPr>
        <p:spPr>
          <a:xfrm>
            <a:off x="10957373" y="3858191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8D525-A5C7-A044-00F7-1372C6FB40EC}"/>
              </a:ext>
            </a:extLst>
          </p:cNvPr>
          <p:cNvSpPr txBox="1"/>
          <p:nvPr/>
        </p:nvSpPr>
        <p:spPr>
          <a:xfrm>
            <a:off x="10911778" y="194568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7098C-2BD5-A579-AF78-7DBB7C5829E8}"/>
              </a:ext>
            </a:extLst>
          </p:cNvPr>
          <p:cNvSpPr txBox="1"/>
          <p:nvPr/>
        </p:nvSpPr>
        <p:spPr>
          <a:xfrm>
            <a:off x="11000636" y="464061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20CFD5-4537-C2E6-488C-2232A432B159}"/>
              </a:ext>
            </a:extLst>
          </p:cNvPr>
          <p:cNvSpPr/>
          <p:nvPr/>
        </p:nvSpPr>
        <p:spPr>
          <a:xfrm>
            <a:off x="10295134" y="5061130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645C4-82FF-E753-1B7F-EB34BF9DCECC}"/>
              </a:ext>
            </a:extLst>
          </p:cNvPr>
          <p:cNvSpPr txBox="1"/>
          <p:nvPr/>
        </p:nvSpPr>
        <p:spPr>
          <a:xfrm>
            <a:off x="9626654" y="88517"/>
            <a:ext cx="266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</a:rPr>
              <a:t>Virtual Memory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D4542AB-5AFC-06CD-00BA-6E130F30D122}"/>
              </a:ext>
            </a:extLst>
          </p:cNvPr>
          <p:cNvSpPr/>
          <p:nvPr/>
        </p:nvSpPr>
        <p:spPr>
          <a:xfrm>
            <a:off x="10304625" y="3791056"/>
            <a:ext cx="237811" cy="10777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F9A5B-CBD9-EBC4-210E-AD0F513179DE}"/>
              </a:ext>
            </a:extLst>
          </p:cNvPr>
          <p:cNvSpPr txBox="1"/>
          <p:nvPr/>
        </p:nvSpPr>
        <p:spPr>
          <a:xfrm>
            <a:off x="9167010" y="5139383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2F3F4-7FE3-F953-7D81-C984FBB371E7}"/>
              </a:ext>
            </a:extLst>
          </p:cNvPr>
          <p:cNvSpPr txBox="1"/>
          <p:nvPr/>
        </p:nvSpPr>
        <p:spPr>
          <a:xfrm>
            <a:off x="9167010" y="4159618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3BA8DDA-C1B4-76F5-9BB3-689B9F765602}"/>
              </a:ext>
            </a:extLst>
          </p:cNvPr>
          <p:cNvSpPr/>
          <p:nvPr/>
        </p:nvSpPr>
        <p:spPr>
          <a:xfrm>
            <a:off x="10280245" y="2488185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2746-EF5A-A71F-DF2A-8F34179FA686}"/>
              </a:ext>
            </a:extLst>
          </p:cNvPr>
          <p:cNvSpPr txBox="1"/>
          <p:nvPr/>
        </p:nvSpPr>
        <p:spPr>
          <a:xfrm>
            <a:off x="9164067" y="2883272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80BD3-C1F0-159B-721E-3821605FC606}"/>
              </a:ext>
            </a:extLst>
          </p:cNvPr>
          <p:cNvCxnSpPr/>
          <p:nvPr/>
        </p:nvCxnSpPr>
        <p:spPr>
          <a:xfrm>
            <a:off x="9836595" y="4868756"/>
            <a:ext cx="444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B3950-CC6C-10E6-95AD-6D9D88954656}"/>
              </a:ext>
            </a:extLst>
          </p:cNvPr>
          <p:cNvSpPr txBox="1"/>
          <p:nvPr/>
        </p:nvSpPr>
        <p:spPr>
          <a:xfrm>
            <a:off x="9783692" y="4599962"/>
            <a:ext cx="46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3B963-BD22-7E47-9F2D-FD8C6B2106C3}"/>
              </a:ext>
            </a:extLst>
          </p:cNvPr>
          <p:cNvSpPr txBox="1"/>
          <p:nvPr/>
        </p:nvSpPr>
        <p:spPr>
          <a:xfrm rot="16200000">
            <a:off x="9788868" y="4053981"/>
            <a:ext cx="5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size</a:t>
            </a: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EE769D13-8F85-AB39-284F-1B0D7B1F2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43525"/>
              </p:ext>
            </p:extLst>
          </p:nvPr>
        </p:nvGraphicFramePr>
        <p:xfrm>
          <a:off x="996528" y="5197112"/>
          <a:ext cx="7614870" cy="88108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73723">
                  <a:extLst>
                    <a:ext uri="{9D8B030D-6E8A-4147-A177-3AD203B41FA5}">
                      <a16:colId xmlns:a16="http://schemas.microsoft.com/office/drawing/2014/main" val="391016264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954727830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1073399711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2321692012"/>
                    </a:ext>
                  </a:extLst>
                </a:gridCol>
                <a:gridCol w="750275">
                  <a:extLst>
                    <a:ext uri="{9D8B030D-6E8A-4147-A177-3AD203B41FA5}">
                      <a16:colId xmlns:a16="http://schemas.microsoft.com/office/drawing/2014/main" val="1916575529"/>
                    </a:ext>
                  </a:extLst>
                </a:gridCol>
                <a:gridCol w="827020">
                  <a:extLst>
                    <a:ext uri="{9D8B030D-6E8A-4147-A177-3AD203B41FA5}">
                      <a16:colId xmlns:a16="http://schemas.microsoft.com/office/drawing/2014/main" val="2728304755"/>
                    </a:ext>
                  </a:extLst>
                </a:gridCol>
                <a:gridCol w="952323">
                  <a:extLst>
                    <a:ext uri="{9D8B030D-6E8A-4147-A177-3AD203B41FA5}">
                      <a16:colId xmlns:a16="http://schemas.microsoft.com/office/drawing/2014/main" val="3658945035"/>
                    </a:ext>
                  </a:extLst>
                </a:gridCol>
                <a:gridCol w="889672">
                  <a:extLst>
                    <a:ext uri="{9D8B030D-6E8A-4147-A177-3AD203B41FA5}">
                      <a16:colId xmlns:a16="http://schemas.microsoft.com/office/drawing/2014/main" val="2375885724"/>
                    </a:ext>
                  </a:extLst>
                </a:gridCol>
                <a:gridCol w="889672">
                  <a:extLst>
                    <a:ext uri="{9D8B030D-6E8A-4147-A177-3AD203B41FA5}">
                      <a16:colId xmlns:a16="http://schemas.microsoft.com/office/drawing/2014/main" val="823490388"/>
                    </a:ext>
                  </a:extLst>
                </a:gridCol>
              </a:tblGrid>
              <a:tr h="88108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=0</a:t>
                      </a:r>
                    </a:p>
                    <a:p>
                      <a:pPr algn="ctr"/>
                      <a:r>
                        <a:rPr lang="en-US" sz="1200" dirty="0"/>
                        <a:t>Sze=4K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=4k</a:t>
                      </a:r>
                    </a:p>
                    <a:p>
                      <a:pPr algn="ctr"/>
                      <a:r>
                        <a:rPr lang="en-US" sz="1200" dirty="0"/>
                        <a:t>Sze=8k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=12K</a:t>
                      </a:r>
                    </a:p>
                    <a:p>
                      <a:pPr algn="ctr"/>
                      <a:r>
                        <a:rPr lang="en-US" sz="1200" dirty="0"/>
                        <a:t>Size=388k</a:t>
                      </a:r>
                    </a:p>
                  </a:txBody>
                  <a:tcPr anchor="ctr">
                    <a:solidFill>
                      <a:srgbClr val="31E9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=400K</a:t>
                      </a:r>
                    </a:p>
                    <a:p>
                      <a:pPr algn="ctr"/>
                      <a:r>
                        <a:rPr lang="en-US" sz="1200" dirty="0"/>
                        <a:t>Size=4K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=404</a:t>
                      </a:r>
                    </a:p>
                    <a:p>
                      <a:pPr algn="ctr"/>
                      <a:r>
                        <a:rPr lang="en-US" sz="1200" dirty="0"/>
                        <a:t>size=16K</a:t>
                      </a:r>
                    </a:p>
                  </a:txBody>
                  <a:tcPr anchor="ctr">
                    <a:solidFill>
                      <a:srgbClr val="31E92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......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1581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9E24BB1F-C9E6-95CB-4C1F-298B3858B65D}"/>
              </a:ext>
            </a:extLst>
          </p:cNvPr>
          <p:cNvSpPr txBox="1"/>
          <p:nvPr/>
        </p:nvSpPr>
        <p:spPr>
          <a:xfrm>
            <a:off x="1811372" y="4775610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53E113-D8DF-E250-0E3E-6F919FAE8F3E}"/>
              </a:ext>
            </a:extLst>
          </p:cNvPr>
          <p:cNvSpPr txBox="1"/>
          <p:nvPr/>
        </p:nvSpPr>
        <p:spPr>
          <a:xfrm>
            <a:off x="1061054" y="4798125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9D3E3-6E34-B1FF-175D-EB05ACE397C9}"/>
              </a:ext>
            </a:extLst>
          </p:cNvPr>
          <p:cNvSpPr txBox="1"/>
          <p:nvPr/>
        </p:nvSpPr>
        <p:spPr>
          <a:xfrm>
            <a:off x="2688720" y="4766593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2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A07E17-D6E7-8331-69C6-38C519922826}"/>
              </a:ext>
            </a:extLst>
          </p:cNvPr>
          <p:cNvSpPr/>
          <p:nvPr/>
        </p:nvSpPr>
        <p:spPr>
          <a:xfrm>
            <a:off x="10266143" y="1865558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22F50-82A7-3A56-421E-C1D507D2F234}"/>
              </a:ext>
            </a:extLst>
          </p:cNvPr>
          <p:cNvSpPr txBox="1"/>
          <p:nvPr/>
        </p:nvSpPr>
        <p:spPr>
          <a:xfrm>
            <a:off x="9185711" y="1961900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5B1DA06-D6B0-C5A6-7C76-3993EDCA98C4}"/>
              </a:ext>
            </a:extLst>
          </p:cNvPr>
          <p:cNvSpPr/>
          <p:nvPr/>
        </p:nvSpPr>
        <p:spPr>
          <a:xfrm>
            <a:off x="10281694" y="579086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5BD99-DE98-A486-807C-CB72CF5E35D1}"/>
              </a:ext>
            </a:extLst>
          </p:cNvPr>
          <p:cNvSpPr txBox="1"/>
          <p:nvPr/>
        </p:nvSpPr>
        <p:spPr>
          <a:xfrm>
            <a:off x="9195741" y="954395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848761-2EEB-87B5-A200-67149392B8DA}"/>
              </a:ext>
            </a:extLst>
          </p:cNvPr>
          <p:cNvSpPr txBox="1"/>
          <p:nvPr/>
        </p:nvSpPr>
        <p:spPr>
          <a:xfrm>
            <a:off x="3545769" y="4772283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B0A783-12F9-C71F-0729-3071F7B49EBB}"/>
              </a:ext>
            </a:extLst>
          </p:cNvPr>
          <p:cNvSpPr txBox="1"/>
          <p:nvPr/>
        </p:nvSpPr>
        <p:spPr>
          <a:xfrm>
            <a:off x="4329282" y="4766594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8F8CD-9136-7A52-B18A-AC2B7345D981}"/>
              </a:ext>
            </a:extLst>
          </p:cNvPr>
          <p:cNvSpPr txBox="1"/>
          <p:nvPr/>
        </p:nvSpPr>
        <p:spPr>
          <a:xfrm>
            <a:off x="1342681" y="385819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DABCE5C-FDE1-5B36-8ED5-13D15BBA02E2}"/>
              </a:ext>
            </a:extLst>
          </p:cNvPr>
          <p:cNvCxnSpPr>
            <a:cxnSpLocks/>
            <a:stCxn id="6" idx="2"/>
            <a:endCxn id="46" idx="0"/>
          </p:cNvCxnSpPr>
          <p:nvPr/>
        </p:nvCxnSpPr>
        <p:spPr>
          <a:xfrm rot="16200000" flipH="1">
            <a:off x="2491059" y="4079049"/>
            <a:ext cx="600625" cy="774461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8D15ABC-B6AA-7046-9E11-DE509463EEC9}"/>
              </a:ext>
            </a:extLst>
          </p:cNvPr>
          <p:cNvCxnSpPr>
            <a:cxnSpLocks/>
            <a:stCxn id="46" idx="0"/>
            <a:endCxn id="57" idx="0"/>
          </p:cNvCxnSpPr>
          <p:nvPr/>
        </p:nvCxnSpPr>
        <p:spPr>
          <a:xfrm rot="16200000" flipH="1">
            <a:off x="3998882" y="3946312"/>
            <a:ext cx="1" cy="1640562"/>
          </a:xfrm>
          <a:prstGeom prst="curvedConnector3">
            <a:avLst>
              <a:gd name="adj1" fmla="val -228600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CF678A0-DA1F-A280-C081-F2D8C994A6D4}"/>
              </a:ext>
            </a:extLst>
          </p:cNvPr>
          <p:cNvSpPr txBox="1"/>
          <p:nvPr/>
        </p:nvSpPr>
        <p:spPr>
          <a:xfrm>
            <a:off x="114968" y="4173549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0ADF1057-2B35-D842-6750-72025E8E00B9}"/>
              </a:ext>
            </a:extLst>
          </p:cNvPr>
          <p:cNvCxnSpPr>
            <a:cxnSpLocks/>
            <a:stCxn id="60" idx="2"/>
            <a:endCxn id="44" idx="0"/>
          </p:cNvCxnSpPr>
          <p:nvPr/>
        </p:nvCxnSpPr>
        <p:spPr>
          <a:xfrm rot="16200000" flipH="1">
            <a:off x="1205283" y="4452471"/>
            <a:ext cx="316799" cy="37450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8930465-A8C8-2E11-1F17-61C888F459E6}"/>
              </a:ext>
            </a:extLst>
          </p:cNvPr>
          <p:cNvCxnSpPr>
            <a:cxnSpLocks/>
            <a:stCxn id="40" idx="0"/>
            <a:endCxn id="52" idx="0"/>
          </p:cNvCxnSpPr>
          <p:nvPr/>
        </p:nvCxnSpPr>
        <p:spPr>
          <a:xfrm rot="5400000" flipH="1" flipV="1">
            <a:off x="3166789" y="3906749"/>
            <a:ext cx="3327" cy="1734397"/>
          </a:xfrm>
          <a:prstGeom prst="curvedConnector3">
            <a:avLst>
              <a:gd name="adj1" fmla="val 69710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F15B76EF-D534-2E24-9C9B-963A0AACB2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15432" y="4423557"/>
            <a:ext cx="10445" cy="696514"/>
          </a:xfrm>
          <a:prstGeom prst="curvedConnector3">
            <a:avLst>
              <a:gd name="adj1" fmla="val 228860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A5EC7F7-D497-B0D6-541A-F80082DFC292}"/>
              </a:ext>
            </a:extLst>
          </p:cNvPr>
          <p:cNvSpPr txBox="1"/>
          <p:nvPr/>
        </p:nvSpPr>
        <p:spPr>
          <a:xfrm>
            <a:off x="3187656" y="6062913"/>
            <a:ext cx="3048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9D363-44D9-1A3B-5037-79D35BC956D4}"/>
              </a:ext>
            </a:extLst>
          </p:cNvPr>
          <p:cNvSpPr txBox="1"/>
          <p:nvPr/>
        </p:nvSpPr>
        <p:spPr>
          <a:xfrm>
            <a:off x="3947887" y="403470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DB4ACDE3-CE0B-59DF-B8DD-59827D717C21}"/>
              </a:ext>
            </a:extLst>
          </p:cNvPr>
          <p:cNvSpPr/>
          <p:nvPr/>
        </p:nvSpPr>
        <p:spPr>
          <a:xfrm rot="5400000">
            <a:off x="2987943" y="4800779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0" name="Left Brace 109">
            <a:extLst>
              <a:ext uri="{FF2B5EF4-FFF2-40B4-BE49-F238E27FC236}">
                <a16:creationId xmlns:a16="http://schemas.microsoft.com/office/drawing/2014/main" id="{0F08CE2D-65B5-51AB-2B64-8B3FFCF7A49C}"/>
              </a:ext>
            </a:extLst>
          </p:cNvPr>
          <p:cNvSpPr/>
          <p:nvPr/>
        </p:nvSpPr>
        <p:spPr>
          <a:xfrm rot="5400000">
            <a:off x="3814853" y="4794508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25" name="Connector: Curved 124">
            <a:extLst>
              <a:ext uri="{FF2B5EF4-FFF2-40B4-BE49-F238E27FC236}">
                <a16:creationId xmlns:a16="http://schemas.microsoft.com/office/drawing/2014/main" id="{4D9C9696-8E88-1B7A-D564-703384A90673}"/>
              </a:ext>
            </a:extLst>
          </p:cNvPr>
          <p:cNvCxnSpPr>
            <a:cxnSpLocks/>
            <a:stCxn id="93" idx="2"/>
            <a:endCxn id="128" idx="0"/>
          </p:cNvCxnSpPr>
          <p:nvPr/>
        </p:nvCxnSpPr>
        <p:spPr>
          <a:xfrm rot="16200000" flipH="1">
            <a:off x="5122186" y="4229638"/>
            <a:ext cx="415896" cy="64157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688F26E-5FA6-6C13-E419-451F70A4CAB6}"/>
              </a:ext>
            </a:extLst>
          </p:cNvPr>
          <p:cNvSpPr txBox="1"/>
          <p:nvPr/>
        </p:nvSpPr>
        <p:spPr>
          <a:xfrm>
            <a:off x="5161040" y="4758374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556D8E0-FE03-874B-81EB-8269F662DD61}"/>
              </a:ext>
            </a:extLst>
          </p:cNvPr>
          <p:cNvSpPr txBox="1"/>
          <p:nvPr/>
        </p:nvSpPr>
        <p:spPr>
          <a:xfrm>
            <a:off x="5997108" y="4758374"/>
            <a:ext cx="979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Block 6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BA5909-3BCF-34BD-DF4E-33815E629952}"/>
              </a:ext>
            </a:extLst>
          </p:cNvPr>
          <p:cNvSpPr txBox="1"/>
          <p:nvPr/>
        </p:nvSpPr>
        <p:spPr>
          <a:xfrm>
            <a:off x="7175134" y="4614421"/>
            <a:ext cx="222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Block # MAX_MEM_BLOCK_CNT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406821E5-28BC-29D2-5784-48CB4A4224CF}"/>
              </a:ext>
            </a:extLst>
          </p:cNvPr>
          <p:cNvSpPr/>
          <p:nvPr/>
        </p:nvSpPr>
        <p:spPr>
          <a:xfrm rot="5400000">
            <a:off x="5432780" y="4811363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5" name="Left Brace 134">
            <a:extLst>
              <a:ext uri="{FF2B5EF4-FFF2-40B4-BE49-F238E27FC236}">
                <a16:creationId xmlns:a16="http://schemas.microsoft.com/office/drawing/2014/main" id="{6EC5537C-FF7E-520A-0D4D-F31208ED124F}"/>
              </a:ext>
            </a:extLst>
          </p:cNvPr>
          <p:cNvSpPr/>
          <p:nvPr/>
        </p:nvSpPr>
        <p:spPr>
          <a:xfrm rot="5400000">
            <a:off x="6255651" y="4811364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7" name="Left Brace 136">
            <a:extLst>
              <a:ext uri="{FF2B5EF4-FFF2-40B4-BE49-F238E27FC236}">
                <a16:creationId xmlns:a16="http://schemas.microsoft.com/office/drawing/2014/main" id="{FD5C2404-5814-EC62-8A53-5E1A0212D5BC}"/>
              </a:ext>
            </a:extLst>
          </p:cNvPr>
          <p:cNvSpPr/>
          <p:nvPr/>
        </p:nvSpPr>
        <p:spPr>
          <a:xfrm rot="5400000">
            <a:off x="8088925" y="4811363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B2C11A-660C-6E1E-4D84-7CD316639ABF}"/>
              </a:ext>
            </a:extLst>
          </p:cNvPr>
          <p:cNvSpPr txBox="1"/>
          <p:nvPr/>
        </p:nvSpPr>
        <p:spPr>
          <a:xfrm>
            <a:off x="11606186" y="5370719"/>
            <a:ext cx="43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64D732-A315-5898-634F-3CB3E2E2FE98}"/>
              </a:ext>
            </a:extLst>
          </p:cNvPr>
          <p:cNvSpPr txBox="1"/>
          <p:nvPr/>
        </p:nvSpPr>
        <p:spPr>
          <a:xfrm>
            <a:off x="11626662" y="4792624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4KB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938C6E-6F0C-BF59-0BBC-E96FD2ED6A06}"/>
              </a:ext>
            </a:extLst>
          </p:cNvPr>
          <p:cNvSpPr txBox="1"/>
          <p:nvPr/>
        </p:nvSpPr>
        <p:spPr>
          <a:xfrm>
            <a:off x="11632592" y="4114089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8</a:t>
            </a:r>
            <a:r>
              <a:rPr lang="en-US" sz="1400" b="1" dirty="0"/>
              <a:t>KB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5DCD4-CC82-99B8-339B-2FF29356E4B6}"/>
              </a:ext>
            </a:extLst>
          </p:cNvPr>
          <p:cNvSpPr txBox="1"/>
          <p:nvPr/>
        </p:nvSpPr>
        <p:spPr>
          <a:xfrm>
            <a:off x="11617502" y="348577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12</a:t>
            </a:r>
            <a:r>
              <a:rPr lang="en-US" sz="1400" b="1" dirty="0"/>
              <a:t>KB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ABFD91-AFB9-F4A3-A387-736DEF579145}"/>
              </a:ext>
            </a:extLst>
          </p:cNvPr>
          <p:cNvSpPr txBox="1"/>
          <p:nvPr/>
        </p:nvSpPr>
        <p:spPr>
          <a:xfrm>
            <a:off x="11550183" y="218691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400KB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F6E6B9-6EA1-C5B2-6D38-E5EEA9723A23}"/>
              </a:ext>
            </a:extLst>
          </p:cNvPr>
          <p:cNvSpPr txBox="1"/>
          <p:nvPr/>
        </p:nvSpPr>
        <p:spPr>
          <a:xfrm>
            <a:off x="11550183" y="153620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</a:t>
            </a:r>
            <a:r>
              <a:rPr lang="ar-EG" sz="1400" b="1" dirty="0"/>
              <a:t>4</a:t>
            </a:r>
            <a:r>
              <a:rPr lang="en-US" sz="1400" b="1" dirty="0"/>
              <a:t>KB</a:t>
            </a:r>
          </a:p>
        </p:txBody>
      </p:sp>
      <p:sp>
        <p:nvSpPr>
          <p:cNvPr id="154" name="Left Brace 153">
            <a:extLst>
              <a:ext uri="{FF2B5EF4-FFF2-40B4-BE49-F238E27FC236}">
                <a16:creationId xmlns:a16="http://schemas.microsoft.com/office/drawing/2014/main" id="{EA0390FB-55B4-B876-C70E-AC8B7ECE1CB0}"/>
              </a:ext>
            </a:extLst>
          </p:cNvPr>
          <p:cNvSpPr/>
          <p:nvPr/>
        </p:nvSpPr>
        <p:spPr>
          <a:xfrm rot="5400000">
            <a:off x="2103410" y="4809547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C7F5FC-9047-6FDD-CF9D-E610D52E26DA}"/>
              </a:ext>
            </a:extLst>
          </p:cNvPr>
          <p:cNvSpPr txBox="1"/>
          <p:nvPr/>
        </p:nvSpPr>
        <p:spPr>
          <a:xfrm>
            <a:off x="11565081" y="36184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430KB</a:t>
            </a:r>
          </a:p>
        </p:txBody>
      </p:sp>
      <p:sp>
        <p:nvSpPr>
          <p:cNvPr id="170" name="Left Brace 169">
            <a:extLst>
              <a:ext uri="{FF2B5EF4-FFF2-40B4-BE49-F238E27FC236}">
                <a16:creationId xmlns:a16="http://schemas.microsoft.com/office/drawing/2014/main" id="{8570B832-A8EE-82B6-03A7-5ADFC0C6C500}"/>
              </a:ext>
            </a:extLst>
          </p:cNvPr>
          <p:cNvSpPr/>
          <p:nvPr/>
        </p:nvSpPr>
        <p:spPr>
          <a:xfrm rot="5400000">
            <a:off x="4621807" y="4811468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2029F04C-00EE-D945-C072-D00D35F7B626}"/>
              </a:ext>
            </a:extLst>
          </p:cNvPr>
          <p:cNvSpPr/>
          <p:nvPr/>
        </p:nvSpPr>
        <p:spPr>
          <a:xfrm rot="5400000">
            <a:off x="1331030" y="4811728"/>
            <a:ext cx="122351" cy="597472"/>
          </a:xfrm>
          <a:prstGeom prst="leftBrace">
            <a:avLst>
              <a:gd name="adj1" fmla="val 8333"/>
              <a:gd name="adj2" fmla="val 49417"/>
            </a:avLst>
          </a:prstGeom>
          <a:ln w="127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D46B9D62-0B49-D73C-7D1D-A485C2FDD95B}"/>
              </a:ext>
            </a:extLst>
          </p:cNvPr>
          <p:cNvCxnSpPr>
            <a:cxnSpLocks/>
            <a:stCxn id="128" idx="0"/>
            <a:endCxn id="130" idx="0"/>
          </p:cNvCxnSpPr>
          <p:nvPr/>
        </p:nvCxnSpPr>
        <p:spPr>
          <a:xfrm rot="5400000" flipH="1" flipV="1">
            <a:off x="6068956" y="4340340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22B80D9C-B3DA-7C19-2923-F0569FF76CA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14164" y="4332046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Curved 197">
            <a:extLst>
              <a:ext uri="{FF2B5EF4-FFF2-40B4-BE49-F238E27FC236}">
                <a16:creationId xmlns:a16="http://schemas.microsoft.com/office/drawing/2014/main" id="{F06D2D87-FFBF-4963-C669-F9360A1C93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65067" y="4321926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1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0" grpId="0"/>
      <p:bldP spid="9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2A18-1143-38B9-B945-0C27D61F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</a:t>
            </a:r>
            <a:r>
              <a:rPr lang="en-US" sz="4800" dirty="0"/>
              <a:t>Dynamic Allocator (Cont.)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0866-63EC-9A7D-3885-AA0109A6A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261" y="1697310"/>
            <a:ext cx="8708968" cy="501231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b="1" u="sng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Relationship between the 3 lists is</a:t>
            </a:r>
            <a:endParaRPr lang="en-US" sz="2200" b="1" u="sng" dirty="0">
              <a:solidFill>
                <a:srgbClr val="31E923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  <a:p>
            <a:pPr marL="201168" lvl="1" indent="0" algn="ctr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58732-1A13-C394-A764-E29EE802D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8" name="Table 9">
            <a:extLst>
              <a:ext uri="{FF2B5EF4-FFF2-40B4-BE49-F238E27FC236}">
                <a16:creationId xmlns:a16="http://schemas.microsoft.com/office/drawing/2014/main" id="{D0846CC7-F1B0-A1A4-098F-79E83C3B7FE2}"/>
              </a:ext>
            </a:extLst>
          </p:cNvPr>
          <p:cNvGraphicFramePr>
            <a:graphicFrameLocks noGrp="1"/>
          </p:cNvGraphicFramePr>
          <p:nvPr/>
        </p:nvGraphicFramePr>
        <p:xfrm>
          <a:off x="10598060" y="518686"/>
          <a:ext cx="1000010" cy="5121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010">
                  <a:extLst>
                    <a:ext uri="{9D8B030D-6E8A-4147-A177-3AD203B41FA5}">
                      <a16:colId xmlns:a16="http://schemas.microsoft.com/office/drawing/2014/main" val="1059284202"/>
                    </a:ext>
                  </a:extLst>
                </a:gridCol>
              </a:tblGrid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9385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4430"/>
                  </a:ext>
                </a:extLst>
              </a:tr>
              <a:tr h="1280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31E9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41806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763659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53370"/>
                  </a:ext>
                </a:extLst>
              </a:tr>
              <a:tr h="640142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01962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23856AB-31A7-AB59-707F-3AEB46E1B2DA}"/>
              </a:ext>
            </a:extLst>
          </p:cNvPr>
          <p:cNvSpPr txBox="1"/>
          <p:nvPr/>
        </p:nvSpPr>
        <p:spPr>
          <a:xfrm>
            <a:off x="9836595" y="5639822"/>
            <a:ext cx="2666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00FF00"/>
                </a:highlight>
              </a:rPr>
              <a:t>Green: Free blocks</a:t>
            </a:r>
          </a:p>
          <a:p>
            <a:pPr algn="ctr"/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0000"/>
                </a:highlight>
              </a:rPr>
              <a:t>Red: Allocated blocks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2B9F6C-5B79-3D13-35DF-16CE3D890538}"/>
              </a:ext>
            </a:extLst>
          </p:cNvPr>
          <p:cNvSpPr txBox="1"/>
          <p:nvPr/>
        </p:nvSpPr>
        <p:spPr>
          <a:xfrm>
            <a:off x="10959736" y="5156987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AC1178-80A3-F4FA-1DB9-40761E3A1CA2}"/>
              </a:ext>
            </a:extLst>
          </p:cNvPr>
          <p:cNvSpPr txBox="1"/>
          <p:nvPr/>
        </p:nvSpPr>
        <p:spPr>
          <a:xfrm>
            <a:off x="10959736" y="4450915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1A02D8-8F3C-5042-0B05-65E95A66602A}"/>
              </a:ext>
            </a:extLst>
          </p:cNvPr>
          <p:cNvSpPr txBox="1"/>
          <p:nvPr/>
        </p:nvSpPr>
        <p:spPr>
          <a:xfrm>
            <a:off x="10986028" y="2394107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AFB58-3E4D-697F-965B-EBEC9D931C9B}"/>
              </a:ext>
            </a:extLst>
          </p:cNvPr>
          <p:cNvSpPr txBox="1"/>
          <p:nvPr/>
        </p:nvSpPr>
        <p:spPr>
          <a:xfrm>
            <a:off x="10957373" y="3858191"/>
            <a:ext cx="50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8D525-A5C7-A044-00F7-1372C6FB40EC}"/>
              </a:ext>
            </a:extLst>
          </p:cNvPr>
          <p:cNvSpPr txBox="1"/>
          <p:nvPr/>
        </p:nvSpPr>
        <p:spPr>
          <a:xfrm>
            <a:off x="10911778" y="194568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</a:t>
            </a:r>
            <a:r>
              <a:rPr lang="en-US" b="1" baseline="-25000" dirty="0"/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7098C-2BD5-A579-AF78-7DBB7C5829E8}"/>
              </a:ext>
            </a:extLst>
          </p:cNvPr>
          <p:cNvSpPr txBox="1"/>
          <p:nvPr/>
        </p:nvSpPr>
        <p:spPr>
          <a:xfrm>
            <a:off x="11000636" y="464061"/>
            <a:ext cx="502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.</a:t>
            </a:r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r>
              <a:rPr lang="en-US" sz="2400" b="1" dirty="0"/>
              <a:t>.</a:t>
            </a:r>
            <a:endParaRPr lang="en-US" sz="2400" b="1" baseline="-25000" dirty="0"/>
          </a:p>
          <a:p>
            <a:endParaRPr lang="en-US" b="1" baseline="-25000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D420CFD5-4537-C2E6-488C-2232A432B159}"/>
              </a:ext>
            </a:extLst>
          </p:cNvPr>
          <p:cNvSpPr/>
          <p:nvPr/>
        </p:nvSpPr>
        <p:spPr>
          <a:xfrm>
            <a:off x="10295134" y="5061130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645C4-82FF-E753-1B7F-EB34BF9DCECC}"/>
              </a:ext>
            </a:extLst>
          </p:cNvPr>
          <p:cNvSpPr txBox="1"/>
          <p:nvPr/>
        </p:nvSpPr>
        <p:spPr>
          <a:xfrm>
            <a:off x="9626654" y="88517"/>
            <a:ext cx="26661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2"/>
                </a:solidFill>
              </a:rPr>
              <a:t>Virtual Memory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FD4542AB-5AFC-06CD-00BA-6E130F30D122}"/>
              </a:ext>
            </a:extLst>
          </p:cNvPr>
          <p:cNvSpPr/>
          <p:nvPr/>
        </p:nvSpPr>
        <p:spPr>
          <a:xfrm>
            <a:off x="10304625" y="3791056"/>
            <a:ext cx="237811" cy="1077700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2F9A5B-CBD9-EBC4-210E-AD0F513179DE}"/>
              </a:ext>
            </a:extLst>
          </p:cNvPr>
          <p:cNvSpPr txBox="1"/>
          <p:nvPr/>
        </p:nvSpPr>
        <p:spPr>
          <a:xfrm>
            <a:off x="9167010" y="5139383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2F3F4-7FE3-F953-7D81-C984FBB371E7}"/>
              </a:ext>
            </a:extLst>
          </p:cNvPr>
          <p:cNvSpPr txBox="1"/>
          <p:nvPr/>
        </p:nvSpPr>
        <p:spPr>
          <a:xfrm>
            <a:off x="9167010" y="4159618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1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3BA8DDA-C1B4-76F5-9BB3-689B9F765602}"/>
              </a:ext>
            </a:extLst>
          </p:cNvPr>
          <p:cNvSpPr/>
          <p:nvPr/>
        </p:nvSpPr>
        <p:spPr>
          <a:xfrm>
            <a:off x="10280245" y="2488185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372746-EF5A-A71F-DF2A-8F34179FA686}"/>
              </a:ext>
            </a:extLst>
          </p:cNvPr>
          <p:cNvSpPr txBox="1"/>
          <p:nvPr/>
        </p:nvSpPr>
        <p:spPr>
          <a:xfrm>
            <a:off x="9164067" y="2883272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8180BD3-C1F0-159B-721E-3821605FC606}"/>
              </a:ext>
            </a:extLst>
          </p:cNvPr>
          <p:cNvCxnSpPr/>
          <p:nvPr/>
        </p:nvCxnSpPr>
        <p:spPr>
          <a:xfrm>
            <a:off x="9836595" y="4868756"/>
            <a:ext cx="44427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BB3950-CC6C-10E6-95AD-6D9D88954656}"/>
              </a:ext>
            </a:extLst>
          </p:cNvPr>
          <p:cNvSpPr txBox="1"/>
          <p:nvPr/>
        </p:nvSpPr>
        <p:spPr>
          <a:xfrm>
            <a:off x="9783692" y="4599962"/>
            <a:ext cx="468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SVA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A3B963-BD22-7E47-9F2D-FD8C6B2106C3}"/>
              </a:ext>
            </a:extLst>
          </p:cNvPr>
          <p:cNvSpPr txBox="1"/>
          <p:nvPr/>
        </p:nvSpPr>
        <p:spPr>
          <a:xfrm rot="16200000">
            <a:off x="9788868" y="4053981"/>
            <a:ext cx="590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size</a:t>
            </a: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F0A07E17-D6E7-8331-69C6-38C519922826}"/>
              </a:ext>
            </a:extLst>
          </p:cNvPr>
          <p:cNvSpPr/>
          <p:nvPr/>
        </p:nvSpPr>
        <p:spPr>
          <a:xfrm>
            <a:off x="10266143" y="1865558"/>
            <a:ext cx="247302" cy="5485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F22F50-82A7-3A56-421E-C1D507D2F234}"/>
              </a:ext>
            </a:extLst>
          </p:cNvPr>
          <p:cNvSpPr txBox="1"/>
          <p:nvPr/>
        </p:nvSpPr>
        <p:spPr>
          <a:xfrm>
            <a:off x="9185711" y="1961900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3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D5B1DA06-D6B0-C5A6-7C76-3993EDCA98C4}"/>
              </a:ext>
            </a:extLst>
          </p:cNvPr>
          <p:cNvSpPr/>
          <p:nvPr/>
        </p:nvSpPr>
        <p:spPr>
          <a:xfrm>
            <a:off x="10281694" y="579086"/>
            <a:ext cx="237811" cy="1143154"/>
          </a:xfrm>
          <a:prstGeom prst="leftBrac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5BD99-DE98-A486-807C-CB72CF5E35D1}"/>
              </a:ext>
            </a:extLst>
          </p:cNvPr>
          <p:cNvSpPr txBox="1"/>
          <p:nvPr/>
        </p:nvSpPr>
        <p:spPr>
          <a:xfrm>
            <a:off x="9195741" y="954395"/>
            <a:ext cx="850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Block 4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5B2C11A-660C-6E1E-4D84-7CD316639ABF}"/>
              </a:ext>
            </a:extLst>
          </p:cNvPr>
          <p:cNvSpPr txBox="1"/>
          <p:nvPr/>
        </p:nvSpPr>
        <p:spPr>
          <a:xfrm>
            <a:off x="11606186" y="5370719"/>
            <a:ext cx="435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B64D732-A315-5898-634F-3CB3E2E2FE98}"/>
              </a:ext>
            </a:extLst>
          </p:cNvPr>
          <p:cNvSpPr txBox="1"/>
          <p:nvPr/>
        </p:nvSpPr>
        <p:spPr>
          <a:xfrm>
            <a:off x="11626662" y="4792624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4KB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1938C6E-6F0C-BF59-0BBC-E96FD2ED6A06}"/>
              </a:ext>
            </a:extLst>
          </p:cNvPr>
          <p:cNvSpPr txBox="1"/>
          <p:nvPr/>
        </p:nvSpPr>
        <p:spPr>
          <a:xfrm>
            <a:off x="11632592" y="4114089"/>
            <a:ext cx="56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8</a:t>
            </a:r>
            <a:r>
              <a:rPr lang="en-US" sz="1400" b="1" dirty="0"/>
              <a:t>KB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785DCD4-CC82-99B8-339B-2FF29356E4B6}"/>
              </a:ext>
            </a:extLst>
          </p:cNvPr>
          <p:cNvSpPr txBox="1"/>
          <p:nvPr/>
        </p:nvSpPr>
        <p:spPr>
          <a:xfrm>
            <a:off x="11617502" y="348577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EG" sz="1400" b="1" dirty="0"/>
              <a:t>12</a:t>
            </a:r>
            <a:r>
              <a:rPr lang="en-US" sz="1400" b="1" dirty="0"/>
              <a:t>KB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BABFD91-AFB9-F4A3-A387-736DEF579145}"/>
              </a:ext>
            </a:extLst>
          </p:cNvPr>
          <p:cNvSpPr txBox="1"/>
          <p:nvPr/>
        </p:nvSpPr>
        <p:spPr>
          <a:xfrm>
            <a:off x="11550183" y="2186914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400KB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9F6E6B9-6EA1-C5B2-6D38-E5EEA9723A23}"/>
              </a:ext>
            </a:extLst>
          </p:cNvPr>
          <p:cNvSpPr txBox="1"/>
          <p:nvPr/>
        </p:nvSpPr>
        <p:spPr>
          <a:xfrm>
            <a:off x="11550183" y="153620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40</a:t>
            </a:r>
            <a:r>
              <a:rPr lang="ar-EG" sz="1400" b="1" dirty="0"/>
              <a:t>4</a:t>
            </a:r>
            <a:r>
              <a:rPr lang="en-US" sz="1400" b="1" dirty="0"/>
              <a:t>KB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2C7F5FC-9047-6FDD-CF9D-E610D52E26DA}"/>
              </a:ext>
            </a:extLst>
          </p:cNvPr>
          <p:cNvSpPr txBox="1"/>
          <p:nvPr/>
        </p:nvSpPr>
        <p:spPr>
          <a:xfrm>
            <a:off x="11565081" y="361846"/>
            <a:ext cx="742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430KB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FF233-5746-57CF-2A78-564A8CBE85C2}"/>
              </a:ext>
            </a:extLst>
          </p:cNvPr>
          <p:cNvSpPr txBox="1"/>
          <p:nvPr/>
        </p:nvSpPr>
        <p:spPr>
          <a:xfrm>
            <a:off x="1002030" y="4079126"/>
            <a:ext cx="2776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2000" b="1" dirty="0">
              <a:solidFill>
                <a:srgbClr val="31E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AF4FC-4EB2-1D3C-EE47-23098AEB5333}"/>
              </a:ext>
            </a:extLst>
          </p:cNvPr>
          <p:cNvSpPr txBox="1"/>
          <p:nvPr/>
        </p:nvSpPr>
        <p:spPr>
          <a:xfrm>
            <a:off x="5631491" y="4075714"/>
            <a:ext cx="298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endParaRPr lang="en-US" sz="17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E345C-78BE-592C-A54D-4DAC4F673D19}"/>
              </a:ext>
            </a:extLst>
          </p:cNvPr>
          <p:cNvSpPr txBox="1"/>
          <p:nvPr/>
        </p:nvSpPr>
        <p:spPr>
          <a:xfrm>
            <a:off x="3324510" y="2331232"/>
            <a:ext cx="35715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AvailableMemBlocksList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38E3496-3517-D462-7187-3C8917A9C106}"/>
              </a:ext>
            </a:extLst>
          </p:cNvPr>
          <p:cNvGrpSpPr/>
          <p:nvPr/>
        </p:nvGrpSpPr>
        <p:grpSpPr>
          <a:xfrm>
            <a:off x="2270582" y="2998750"/>
            <a:ext cx="1699361" cy="627542"/>
            <a:chOff x="2270582" y="2998750"/>
            <a:chExt cx="1699361" cy="627542"/>
          </a:xfrm>
        </p:grpSpPr>
        <p:sp>
          <p:nvSpPr>
            <p:cNvPr id="58" name="Arrow: Up 57">
              <a:extLst>
                <a:ext uri="{FF2B5EF4-FFF2-40B4-BE49-F238E27FC236}">
                  <a16:creationId xmlns:a16="http://schemas.microsoft.com/office/drawing/2014/main" id="{3BE2FCC9-2EDB-0A6B-A131-12C6B82B6F35}"/>
                </a:ext>
              </a:extLst>
            </p:cNvPr>
            <p:cNvSpPr/>
            <p:nvPr/>
          </p:nvSpPr>
          <p:spPr>
            <a:xfrm rot="13560861">
              <a:off x="2978639" y="2634988"/>
              <a:ext cx="283247" cy="169936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CDA038-274B-C39C-5AC8-2724420C4745}"/>
                </a:ext>
              </a:extLst>
            </p:cNvPr>
            <p:cNvSpPr/>
            <p:nvPr/>
          </p:nvSpPr>
          <p:spPr>
            <a:xfrm>
              <a:off x="2481983" y="2998750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98A3A4-3113-907E-F9C5-5E801439B9D4}"/>
              </a:ext>
            </a:extLst>
          </p:cNvPr>
          <p:cNvGrpSpPr/>
          <p:nvPr/>
        </p:nvGrpSpPr>
        <p:grpSpPr>
          <a:xfrm>
            <a:off x="3930409" y="3589758"/>
            <a:ext cx="1547017" cy="651881"/>
            <a:chOff x="3930409" y="3589758"/>
            <a:chExt cx="1547017" cy="651881"/>
          </a:xfrm>
        </p:grpSpPr>
        <p:sp>
          <p:nvSpPr>
            <p:cNvPr id="59" name="Arrow: Up 58">
              <a:extLst>
                <a:ext uri="{FF2B5EF4-FFF2-40B4-BE49-F238E27FC236}">
                  <a16:creationId xmlns:a16="http://schemas.microsoft.com/office/drawing/2014/main" id="{6334FC07-7411-2204-8F0D-19BAAFE65A0E}"/>
                </a:ext>
              </a:extLst>
            </p:cNvPr>
            <p:cNvSpPr/>
            <p:nvPr/>
          </p:nvSpPr>
          <p:spPr>
            <a:xfrm rot="5400000">
              <a:off x="4561944" y="3326156"/>
              <a:ext cx="283948" cy="1547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E0DF5E5-B23F-15F2-A69E-FD5B75529B1B}"/>
                </a:ext>
              </a:extLst>
            </p:cNvPr>
            <p:cNvSpPr/>
            <p:nvPr/>
          </p:nvSpPr>
          <p:spPr>
            <a:xfrm>
              <a:off x="4487924" y="3589758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62E39F3-A3C3-66B8-4CE9-1561EF2B83E0}"/>
              </a:ext>
            </a:extLst>
          </p:cNvPr>
          <p:cNvGrpSpPr/>
          <p:nvPr/>
        </p:nvGrpSpPr>
        <p:grpSpPr>
          <a:xfrm>
            <a:off x="2929915" y="3292099"/>
            <a:ext cx="1547017" cy="535187"/>
            <a:chOff x="2929915" y="3292099"/>
            <a:chExt cx="1547017" cy="535187"/>
          </a:xfrm>
        </p:grpSpPr>
        <p:sp>
          <p:nvSpPr>
            <p:cNvPr id="56" name="Arrow: Up 55">
              <a:extLst>
                <a:ext uri="{FF2B5EF4-FFF2-40B4-BE49-F238E27FC236}">
                  <a16:creationId xmlns:a16="http://schemas.microsoft.com/office/drawing/2014/main" id="{06C4AF45-7C3E-E936-AB16-4052EB6020D2}"/>
                </a:ext>
              </a:extLst>
            </p:cNvPr>
            <p:cNvSpPr/>
            <p:nvPr/>
          </p:nvSpPr>
          <p:spPr>
            <a:xfrm rot="2777594">
              <a:off x="3561450" y="2660564"/>
              <a:ext cx="283948" cy="1547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6EFC7ED-42B2-2B9C-EE7F-B76B39D08DAF}"/>
                </a:ext>
              </a:extLst>
            </p:cNvPr>
            <p:cNvSpPr/>
            <p:nvPr/>
          </p:nvSpPr>
          <p:spPr>
            <a:xfrm>
              <a:off x="3758551" y="3485609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9AA52FE-E1F5-F5B8-0368-DF7BB933E1F2}"/>
              </a:ext>
            </a:extLst>
          </p:cNvPr>
          <p:cNvGrpSpPr/>
          <p:nvPr/>
        </p:nvGrpSpPr>
        <p:grpSpPr>
          <a:xfrm>
            <a:off x="6190802" y="2575574"/>
            <a:ext cx="667359" cy="1699361"/>
            <a:chOff x="6190802" y="2575574"/>
            <a:chExt cx="667359" cy="1699361"/>
          </a:xfrm>
        </p:grpSpPr>
        <p:sp>
          <p:nvSpPr>
            <p:cNvPr id="71" name="Arrow: Up 70">
              <a:extLst>
                <a:ext uri="{FF2B5EF4-FFF2-40B4-BE49-F238E27FC236}">
                  <a16:creationId xmlns:a16="http://schemas.microsoft.com/office/drawing/2014/main" id="{76EE166E-4A54-B920-7BA3-6E461DD61028}"/>
                </a:ext>
              </a:extLst>
            </p:cNvPr>
            <p:cNvSpPr/>
            <p:nvPr/>
          </p:nvSpPr>
          <p:spPr>
            <a:xfrm rot="8285404">
              <a:off x="6574914" y="2575574"/>
              <a:ext cx="283247" cy="169936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4CA15D-6977-D022-FB48-F5A1D41EFB06}"/>
                </a:ext>
              </a:extLst>
            </p:cNvPr>
            <p:cNvSpPr/>
            <p:nvPr/>
          </p:nvSpPr>
          <p:spPr>
            <a:xfrm>
              <a:off x="6190802" y="3430797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A0252A-9CAC-B47A-B917-A77E28498F91}"/>
              </a:ext>
            </a:extLst>
          </p:cNvPr>
          <p:cNvGrpSpPr/>
          <p:nvPr/>
        </p:nvGrpSpPr>
        <p:grpSpPr>
          <a:xfrm>
            <a:off x="3901834" y="4281541"/>
            <a:ext cx="1547017" cy="626764"/>
            <a:chOff x="3901834" y="4281541"/>
            <a:chExt cx="1547017" cy="626764"/>
          </a:xfrm>
        </p:grpSpPr>
        <p:sp>
          <p:nvSpPr>
            <p:cNvPr id="10" name="Arrow: Up 9">
              <a:extLst>
                <a:ext uri="{FF2B5EF4-FFF2-40B4-BE49-F238E27FC236}">
                  <a16:creationId xmlns:a16="http://schemas.microsoft.com/office/drawing/2014/main" id="{358F8A96-D70B-0C1B-C616-812CD3C0B507}"/>
                </a:ext>
              </a:extLst>
            </p:cNvPr>
            <p:cNvSpPr/>
            <p:nvPr/>
          </p:nvSpPr>
          <p:spPr>
            <a:xfrm rot="16200000" flipH="1">
              <a:off x="4533369" y="3650006"/>
              <a:ext cx="283948" cy="1547017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2E3433-AF32-9B28-BA91-B8C63100CE6A}"/>
                </a:ext>
              </a:extLst>
            </p:cNvPr>
            <p:cNvSpPr/>
            <p:nvPr/>
          </p:nvSpPr>
          <p:spPr>
            <a:xfrm>
              <a:off x="4476638" y="4566628"/>
              <a:ext cx="454560" cy="341677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44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2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/>
              <a:t>Part2: Dynamic Allocator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functions required by MS1 to handle “Dynamic Allocator” are: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56836"/>
              </p:ext>
            </p:extLst>
          </p:nvPr>
        </p:nvGraphicFramePr>
        <p:xfrm>
          <a:off x="1660121" y="2486082"/>
          <a:ext cx="955236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0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61037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841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initialize_MemBlocksList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</a:t>
                      </a:r>
                    </a:p>
                    <a:p>
                      <a:pPr algn="ctr"/>
                      <a:r>
                        <a:rPr lang="en-US" u="none" dirty="0" err="1"/>
                        <a:t>inc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dynamic_allocator.h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TO DO 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Lib/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dynamic_allocator.c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endParaRPr lang="en-US" u="non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find_block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insert_sorted_allocList</a:t>
                      </a:r>
                      <a:endParaRPr lang="en-US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alloc_block_FF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alloc_block_BF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insert_sorted_with_merge_freeList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9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alloc_block_NF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5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15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0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1- </a:t>
            </a:r>
            <a:r>
              <a:rPr lang="en-US" sz="4000" dirty="0" err="1"/>
              <a:t>initialize_MemBlocksList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669340" cy="402336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initialize_MemBlocksList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r>
              <a:rPr lang="en-US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Currently, the “</a:t>
            </a:r>
            <a:r>
              <a:rPr lang="en-US" sz="16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50" dirty="0">
                <a:solidFill>
                  <a:schemeClr val="tx1"/>
                </a:solidFill>
              </a:rPr>
              <a:t>” array is already created with empty </a:t>
            </a:r>
            <a:r>
              <a:rPr lang="en-US" sz="16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</a:t>
            </a:r>
            <a:r>
              <a:rPr lang="en-US" sz="165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MAX_MEM_BLOCK_CNT</a:t>
            </a:r>
            <a:r>
              <a:rPr lang="en-US" sz="1650" dirty="0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650" dirty="0">
                <a:solidFill>
                  <a:schemeClr val="tx1"/>
                </a:solidFill>
              </a:rPr>
              <a:t>block elements.</a:t>
            </a: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“</a:t>
            </a:r>
            <a:r>
              <a:rPr lang="en-US" sz="165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5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</a:t>
            </a:r>
            <a:r>
              <a:rPr lang="en-US" sz="1650" b="1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50" dirty="0">
                <a:solidFill>
                  <a:schemeClr val="tx1"/>
                </a:solidFill>
              </a:rPr>
              <a:t>is empty without any pointers or nodes.</a:t>
            </a: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This function shall:</a:t>
            </a:r>
          </a:p>
          <a:p>
            <a:pPr lvl="2"/>
            <a:r>
              <a:rPr lang="en-US" sz="1650" dirty="0" err="1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ZEROing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50" dirty="0">
                <a:solidFill>
                  <a:schemeClr val="tx1"/>
                </a:solidFill>
              </a:rPr>
              <a:t>the size &amp; pointers of “</a:t>
            </a:r>
            <a:r>
              <a:rPr lang="en-US" sz="165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5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”.</a:t>
            </a:r>
          </a:p>
          <a:p>
            <a:pPr lvl="2"/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Then, fill the list by making it points to the first n=</a:t>
            </a:r>
            <a:r>
              <a:rPr lang="en-US" sz="16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empty elements exist in </a:t>
            </a:r>
            <a:r>
              <a:rPr lang="en-US" sz="1650" dirty="0">
                <a:solidFill>
                  <a:schemeClr val="tx1"/>
                </a:solidFill>
              </a:rPr>
              <a:t>“</a:t>
            </a:r>
            <a:r>
              <a:rPr lang="en-US" sz="16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50" dirty="0">
                <a:solidFill>
                  <a:schemeClr val="tx1"/>
                </a:solidFill>
              </a:rPr>
              <a:t>” array.</a:t>
            </a:r>
          </a:p>
          <a:p>
            <a:pPr lvl="1"/>
            <a:r>
              <a:rPr lang="en-US" sz="1650" dirty="0">
                <a:solidFill>
                  <a:schemeClr val="tx1"/>
                </a:solidFill>
              </a:rPr>
              <a:t>At the end of this function, the “</a:t>
            </a:r>
            <a:r>
              <a:rPr lang="en-US" sz="165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1650" b="1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shall be initialized as a linked list of “</a:t>
            </a:r>
            <a:r>
              <a:rPr lang="en-US" sz="165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r>
              <a:rPr lang="en-US" sz="165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” elements from those that already exist in the </a:t>
            </a:r>
            <a:r>
              <a:rPr lang="en-US" sz="1650" dirty="0">
                <a:solidFill>
                  <a:schemeClr val="tx1"/>
                </a:solidFill>
              </a:rPr>
              <a:t>“</a:t>
            </a:r>
            <a:r>
              <a:rPr lang="en-US" sz="165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650" dirty="0">
                <a:solidFill>
                  <a:schemeClr val="tx1"/>
                </a:solidFill>
              </a:rPr>
              <a:t>” array.</a:t>
            </a:r>
          </a:p>
          <a:p>
            <a:pPr lvl="1"/>
            <a:endParaRPr lang="en-US" sz="1650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566928" lvl="3" indent="0"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353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2360B82-8A92-42F4-F69F-971D8D1B7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12474"/>
              </p:ext>
            </p:extLst>
          </p:nvPr>
        </p:nvGraphicFramePr>
        <p:xfrm>
          <a:off x="2303305" y="5576098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17068421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59199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283501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8160045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97882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469448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5759175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4224063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146441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1450660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Sva</a:t>
                      </a:r>
                      <a:r>
                        <a:rPr lang="en-US" sz="1200" dirty="0"/>
                        <a:t> = 0</a:t>
                      </a:r>
                    </a:p>
                    <a:p>
                      <a:pPr algn="ctr"/>
                      <a:r>
                        <a:rPr lang="en-US" sz="1200" dirty="0"/>
                        <a:t>Size 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2621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A511D7F-02DA-F71D-189B-C1FB73ADB05D}"/>
              </a:ext>
            </a:extLst>
          </p:cNvPr>
          <p:cNvSpPr txBox="1"/>
          <p:nvPr/>
        </p:nvSpPr>
        <p:spPr>
          <a:xfrm>
            <a:off x="7877908" y="5174374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89DEC-000A-6813-5A43-D38A000361BB}"/>
              </a:ext>
            </a:extLst>
          </p:cNvPr>
          <p:cNvSpPr txBox="1"/>
          <p:nvPr/>
        </p:nvSpPr>
        <p:spPr>
          <a:xfrm>
            <a:off x="35820" y="5546052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70D780F-AC51-3D23-F442-4CBB55D9BE2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0197" y="5647882"/>
            <a:ext cx="415896" cy="64157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C74CACA-7A38-9668-5D19-9F8CA49005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52389" y="511224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46B65DE-7348-D5D0-3E9D-D1B7A1C065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7235" y="512494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C16089B-2586-0F0C-7732-D110BE2CE4F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823303" y="5116593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8E317F2-484A-F7E5-012C-CEADF5FA5A8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58149" y="510684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96026C9-B744-75C5-2741-71387736961B}"/>
              </a:ext>
            </a:extLst>
          </p:cNvPr>
          <p:cNvSpPr txBox="1"/>
          <p:nvPr/>
        </p:nvSpPr>
        <p:spPr>
          <a:xfrm>
            <a:off x="7063173" y="6026844"/>
            <a:ext cx="132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numOfBlocks</a:t>
            </a:r>
            <a:endParaRPr lang="en-US" sz="1200" dirty="0"/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28E5D25D-B7DE-7F53-DCFC-CB6735039A5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94217" y="5128968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48E57C-7C7E-5108-5FB1-C175A562CFE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60954" y="5100492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9B4CF1C-F4B7-B443-A9B6-6DBA2B47E8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227691" y="5113077"/>
            <a:ext cx="12700" cy="83606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711C3E-1022-F45A-9E88-E4872F4CBC6B}"/>
              </a:ext>
            </a:extLst>
          </p:cNvPr>
          <p:cNvSpPr txBox="1"/>
          <p:nvPr/>
        </p:nvSpPr>
        <p:spPr>
          <a:xfrm>
            <a:off x="2564742" y="6034253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C6D7AB-84E8-AD13-4A33-D58FA0359CA7}"/>
              </a:ext>
            </a:extLst>
          </p:cNvPr>
          <p:cNvSpPr txBox="1"/>
          <p:nvPr/>
        </p:nvSpPr>
        <p:spPr>
          <a:xfrm>
            <a:off x="3368226" y="6047420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D52A9-11B6-E321-FCE2-B88294186B7E}"/>
              </a:ext>
            </a:extLst>
          </p:cNvPr>
          <p:cNvSpPr txBox="1"/>
          <p:nvPr/>
        </p:nvSpPr>
        <p:spPr>
          <a:xfrm>
            <a:off x="4222603" y="6047420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47A06E-4D34-A0ED-3D31-5EBB716AF9CD}"/>
              </a:ext>
            </a:extLst>
          </p:cNvPr>
          <p:cNvSpPr txBox="1"/>
          <p:nvPr/>
        </p:nvSpPr>
        <p:spPr>
          <a:xfrm>
            <a:off x="5026087" y="6056403"/>
            <a:ext cx="428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34A214-7914-2E8C-BB27-4FF129405343}"/>
              </a:ext>
            </a:extLst>
          </p:cNvPr>
          <p:cNvSpPr txBox="1"/>
          <p:nvPr/>
        </p:nvSpPr>
        <p:spPr>
          <a:xfrm>
            <a:off x="6200781" y="5965289"/>
            <a:ext cx="316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…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75BD3D-ED32-7C3B-6219-DD03CC390FC4}"/>
              </a:ext>
            </a:extLst>
          </p:cNvPr>
          <p:cNvSpPr txBox="1"/>
          <p:nvPr/>
        </p:nvSpPr>
        <p:spPr>
          <a:xfrm>
            <a:off x="9549084" y="6027733"/>
            <a:ext cx="17055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MAX_MEM_BLOCK_CNT</a:t>
            </a:r>
          </a:p>
        </p:txBody>
      </p:sp>
    </p:spTree>
    <p:extLst>
      <p:ext uri="{BB962C8B-B14F-4D97-AF65-F5344CB8AC3E}">
        <p14:creationId xmlns:p14="http://schemas.microsoft.com/office/powerpoint/2010/main" val="876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000" dirty="0"/>
              <a:t>1- </a:t>
            </a:r>
            <a:r>
              <a:rPr lang="en-US" sz="4000" dirty="0" err="1"/>
              <a:t>initialize_MemBlocksList</a:t>
            </a:r>
            <a:r>
              <a:rPr lang="en-US" sz="4000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608945" cy="4023360"/>
          </a:xfrm>
        </p:spPr>
        <p:txBody>
          <a:bodyPr>
            <a:normAutofit/>
          </a:bodyPr>
          <a:lstStyle/>
          <a:p>
            <a:pPr algn="l"/>
            <a:r>
              <a:rPr lang="en-US" sz="2200" b="1" u="sng" dirty="0">
                <a:solidFill>
                  <a:srgbClr val="535353"/>
                </a:solidFill>
              </a:rPr>
              <a:t>Helper ready made functions: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To be able to use any linked list as “</a:t>
            </a:r>
            <a:r>
              <a:rPr lang="en-US" sz="2000" b="1" dirty="0" err="1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r>
              <a:rPr lang="en-US" sz="2000" dirty="0">
                <a:solidFill>
                  <a:schemeClr val="tx1"/>
                </a:solidFill>
              </a:rPr>
              <a:t>”, we must </a:t>
            </a:r>
            <a:r>
              <a:rPr lang="en-US" sz="2000" b="1" u="sng" dirty="0">
                <a:solidFill>
                  <a:schemeClr val="tx1"/>
                </a:solidFill>
              </a:rPr>
              <a:t>initialize</a:t>
            </a:r>
            <a:r>
              <a:rPr lang="en-US" sz="2000" dirty="0">
                <a:solidFill>
                  <a:schemeClr val="tx1"/>
                </a:solidFill>
              </a:rPr>
              <a:t> it first as follows:</a:t>
            </a:r>
          </a:p>
          <a:p>
            <a:pPr lvl="3"/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LIST_INIT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&amp;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List_name</a:t>
            </a:r>
            <a:r>
              <a:rPr lang="en-US" sz="1800" i="1" dirty="0">
                <a:solidFill>
                  <a:srgbClr val="787878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)</a:t>
            </a:r>
            <a:r>
              <a:rPr lang="en-US" sz="1800" i="1" dirty="0">
                <a:solidFill>
                  <a:srgbClr val="A36622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This function initializes the list’s head by null pointers and its size by 0.	</a:t>
            </a:r>
          </a:p>
          <a:p>
            <a:pPr marL="566928" lvl="3" indent="0">
              <a:buNone/>
            </a:pPr>
            <a:endParaRPr lang="en-US" sz="1800" i="1" dirty="0">
              <a:solidFill>
                <a:srgbClr val="A36622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To </a:t>
            </a:r>
            <a:r>
              <a:rPr lang="en-US" sz="2000" b="1" u="sng" dirty="0">
                <a:solidFill>
                  <a:schemeClr val="tx1"/>
                </a:solidFill>
              </a:rPr>
              <a:t>add an element </a:t>
            </a:r>
            <a:r>
              <a:rPr lang="en-US" sz="2000" dirty="0">
                <a:solidFill>
                  <a:schemeClr val="tx1"/>
                </a:solidFill>
              </a:rPr>
              <a:t>from a specific static array to any linked list, use the following function:</a:t>
            </a:r>
          </a:p>
          <a:p>
            <a:pPr lvl="3"/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LIST_INSERT_HEAD</a:t>
            </a:r>
            <a:r>
              <a:rPr lang="en-US" sz="1800" i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A36622"/>
                </a:solidFill>
                <a:latin typeface="Consolas" panose="020B0609020204030204" pitchFamily="49" charset="0"/>
              </a:rPr>
              <a:t>&amp;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F0D8A8"/>
                </a:highlight>
                <a:latin typeface="Consolas" panose="020B0609020204030204" pitchFamily="49" charset="0"/>
              </a:rPr>
              <a:t>List_name</a:t>
            </a:r>
            <a:r>
              <a:rPr lang="en-US" sz="1800" i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,</a:t>
            </a:r>
            <a:r>
              <a:rPr lang="en-US" sz="1800" i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&amp;</a:t>
            </a:r>
            <a:r>
              <a:rPr lang="en-US" sz="1800" i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array_name</a:t>
            </a:r>
            <a:r>
              <a:rPr lang="en-US" sz="1800" i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[</a:t>
            </a:r>
            <a:r>
              <a:rPr lang="en-US" sz="1800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</a:t>
            </a:r>
            <a:r>
              <a:rPr lang="en-US" sz="1800" i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]))</a:t>
            </a:r>
            <a:r>
              <a:rPr lang="en-US" sz="1800" i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;</a:t>
            </a:r>
          </a:p>
          <a:p>
            <a:pPr lvl="3"/>
            <a:r>
              <a:rPr lang="en-US" sz="1800" dirty="0">
                <a:solidFill>
                  <a:schemeClr val="tx1"/>
                </a:solidFill>
              </a:rPr>
              <a:t>Adding an element to a linked list already explained before </a:t>
            </a:r>
            <a:r>
              <a:rPr lang="en-US" sz="1800" dirty="0">
                <a:solidFill>
                  <a:schemeClr val="tx1"/>
                </a:solidFill>
                <a:hlinkClick r:id="rId2" action="ppaction://hlinksldjump"/>
              </a:rPr>
              <a:t>here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lvl="3"/>
            <a:r>
              <a:rPr lang="en-US" sz="1800" b="1" dirty="0">
                <a:solidFill>
                  <a:srgbClr val="FF0000"/>
                </a:solidFill>
              </a:rPr>
              <a:t>HINT:</a:t>
            </a:r>
            <a:r>
              <a:rPr lang="en-US" sz="1800" dirty="0">
                <a:solidFill>
                  <a:schemeClr val="tx1"/>
                </a:solidFill>
              </a:rPr>
              <a:t> Take care the list and the array’s element are passed to </a:t>
            </a:r>
            <a:r>
              <a:rPr lang="en-US" sz="1800" i="1" dirty="0">
                <a:solidFill>
                  <a:srgbClr val="535353"/>
                </a:solidFill>
                <a:latin typeface="Consolas" panose="020B0609020204030204" pitchFamily="49" charset="0"/>
              </a:rPr>
              <a:t>LIST_INSERT_HEAD </a:t>
            </a:r>
            <a:r>
              <a:rPr lang="en-US" sz="1800" dirty="0">
                <a:solidFill>
                  <a:schemeClr val="tx1"/>
                </a:solidFill>
              </a:rPr>
              <a:t>by reference.</a:t>
            </a:r>
          </a:p>
          <a:p>
            <a:pPr lvl="3"/>
            <a:endParaRPr lang="en-US" sz="1800" i="1" dirty="0">
              <a:solidFill>
                <a:schemeClr val="tx1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lvl="3"/>
            <a:endParaRPr lang="en-US" sz="1800" i="1" dirty="0">
              <a:solidFill>
                <a:srgbClr val="A36622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marL="566928" lvl="3" indent="0">
              <a:buNone/>
            </a:pPr>
            <a:endParaRPr lang="en-US" sz="1800" i="1" dirty="0">
              <a:solidFill>
                <a:srgbClr val="A36622"/>
              </a:solidFill>
              <a:highlight>
                <a:srgbClr val="F0D8A8"/>
              </a:highlight>
              <a:latin typeface="Consolas" panose="020B0609020204030204" pitchFamily="49" charset="0"/>
            </a:endParaRPr>
          </a:p>
          <a:p>
            <a:pPr lvl="3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sz="1600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marL="20116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53535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4BBEE3-6A66-688D-A7CB-B4F7DB6DBCF5}"/>
              </a:ext>
            </a:extLst>
          </p:cNvPr>
          <p:cNvSpPr txBox="1"/>
          <p:nvPr/>
        </p:nvSpPr>
        <p:spPr>
          <a:xfrm>
            <a:off x="1866900" y="5233062"/>
            <a:ext cx="843915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NOTE: All remaining functions you may need to treat with LISTS are existing </a:t>
            </a:r>
            <a:r>
              <a:rPr lang="en-US" sz="3000" b="1" dirty="0">
                <a:hlinkClick r:id="rId3" action="ppaction://hlinkfile"/>
              </a:rPr>
              <a:t>here</a:t>
            </a:r>
            <a:r>
              <a:rPr lang="en-US" sz="3000" b="1" dirty="0"/>
              <a:t>.</a:t>
            </a:r>
            <a:endParaRPr lang="ar-EG" sz="30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07353-A3E3-18CB-C6F9-5DE1DC0BF9AF}"/>
              </a:ext>
            </a:extLst>
          </p:cNvPr>
          <p:cNvSpPr txBox="1"/>
          <p:nvPr/>
        </p:nvSpPr>
        <p:spPr>
          <a:xfrm>
            <a:off x="1876425" y="5233062"/>
            <a:ext cx="8439150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NOTE: All remaining functions you may need to treat with LISTS are existing </a:t>
            </a:r>
            <a:r>
              <a:rPr lang="en-US" sz="3000" b="1" dirty="0">
                <a:hlinkClick r:id="rId3" action="ppaction://hlinkfile"/>
              </a:rPr>
              <a:t>here</a:t>
            </a:r>
            <a:r>
              <a:rPr lang="en-US" sz="3000" b="1" dirty="0"/>
              <a:t>.</a:t>
            </a:r>
            <a:endParaRPr lang="ar-EG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86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2</a:t>
            </a:r>
            <a:r>
              <a:rPr lang="en-US" sz="4800" dirty="0"/>
              <a:t>- </a:t>
            </a:r>
            <a:r>
              <a:rPr lang="en-US" sz="4800" dirty="0" err="1"/>
              <a:t>find_block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74196"/>
          </a:xfrm>
        </p:spPr>
        <p:txBody>
          <a:bodyPr/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find_block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MemBlock_List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blockList</a:t>
            </a:r>
            <a:r>
              <a:rPr lang="en-US" sz="1800" b="1" dirty="0">
                <a:solidFill>
                  <a:srgbClr val="A36622"/>
                </a:solidFill>
                <a:latin typeface="Consolas" panose="020B0609020204030204" pitchFamily="49" charset="0"/>
              </a:rPr>
              <a:t>,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535353"/>
                </a:solidFill>
                <a:latin typeface="Consolas" panose="020B0609020204030204" pitchFamily="49" charset="0"/>
              </a:rPr>
              <a:t>uint32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800" b="1" dirty="0">
                <a:solidFill>
                  <a:srgbClr val="787878"/>
                </a:solidFill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It shall search for the given start virtual address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700" dirty="0">
                <a:solidFill>
                  <a:schemeClr val="tx1"/>
                </a:solidFill>
              </a:rPr>
              <a:t>) in the given list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blockList</a:t>
            </a:r>
            <a:r>
              <a:rPr lang="en-US" sz="1700" dirty="0">
                <a:solidFill>
                  <a:schemeClr val="tx1"/>
                </a:solidFill>
              </a:rPr>
              <a:t>).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If a block found with </a:t>
            </a:r>
            <a:r>
              <a:rPr lang="en-US" sz="1700" b="1" dirty="0" err="1">
                <a:solidFill>
                  <a:schemeClr val="tx1"/>
                </a:solidFill>
              </a:rPr>
              <a:t>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700" dirty="0">
                <a:solidFill>
                  <a:schemeClr val="tx1"/>
                </a:solidFill>
              </a:rPr>
              <a:t> equal to given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va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i="1" dirty="0">
                <a:solidFill>
                  <a:schemeClr val="tx1"/>
                </a:solidFill>
              </a:rPr>
              <a:t>return this block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lvl="2"/>
            <a:r>
              <a:rPr lang="en-US" sz="1700" dirty="0">
                <a:solidFill>
                  <a:schemeClr val="tx1"/>
                </a:solidFill>
              </a:rPr>
              <a:t>If not found, </a:t>
            </a:r>
            <a:r>
              <a:rPr lang="en-US" sz="1700" i="1" dirty="0">
                <a:solidFill>
                  <a:schemeClr val="tx1"/>
                </a:solidFill>
              </a:rPr>
              <a:t>return NULL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DD3213-FED0-8CB2-E86F-19F59CFE91A3}"/>
              </a:ext>
            </a:extLst>
          </p:cNvPr>
          <p:cNvSpPr/>
          <p:nvPr/>
        </p:nvSpPr>
        <p:spPr>
          <a:xfrm>
            <a:off x="8619823" y="4872344"/>
            <a:ext cx="3279767" cy="76279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sva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//start </a:t>
            </a:r>
            <a:r>
              <a:rPr lang="en-US" sz="16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endParaRPr lang="en-US" sz="160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90488"/>
            <a:r>
              <a:rPr lang="en-US" sz="1600" dirty="0">
                <a:solidFill>
                  <a:srgbClr val="53535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uint32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US" sz="1600" dirty="0">
                <a:solidFill>
                  <a:srgbClr val="A366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//block size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1451B-75CB-60F9-08BA-B2FC05D21C19}"/>
              </a:ext>
            </a:extLst>
          </p:cNvPr>
          <p:cNvSpPr txBox="1"/>
          <p:nvPr/>
        </p:nvSpPr>
        <p:spPr>
          <a:xfrm>
            <a:off x="9655116" y="4535865"/>
            <a:ext cx="1533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chemeClr val="tx1"/>
                </a:solidFill>
              </a:rPr>
              <a:t>MemBlock</a:t>
            </a:r>
            <a:endParaRPr lang="en-A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F41FF-6646-7133-8F10-1BB7655D4443}"/>
              </a:ext>
            </a:extLst>
          </p:cNvPr>
          <p:cNvSpPr txBox="1"/>
          <p:nvPr/>
        </p:nvSpPr>
        <p:spPr>
          <a:xfrm>
            <a:off x="4081131" y="5253740"/>
            <a:ext cx="2776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31E92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2000" b="1" dirty="0">
              <a:solidFill>
                <a:srgbClr val="31E92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4920AA-F980-7640-EE36-3584BC25FBA8}"/>
              </a:ext>
            </a:extLst>
          </p:cNvPr>
          <p:cNvSpPr txBox="1"/>
          <p:nvPr/>
        </p:nvSpPr>
        <p:spPr>
          <a:xfrm>
            <a:off x="4100181" y="5718733"/>
            <a:ext cx="2987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AllocMemBlocksList</a:t>
            </a:r>
            <a:endParaRPr lang="en-US" sz="17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A821CCB-EA25-D003-6465-E63046E4FCF9}"/>
              </a:ext>
            </a:extLst>
          </p:cNvPr>
          <p:cNvGrpSpPr/>
          <p:nvPr/>
        </p:nvGrpSpPr>
        <p:grpSpPr>
          <a:xfrm>
            <a:off x="2753968" y="5133228"/>
            <a:ext cx="978408" cy="865527"/>
            <a:chOff x="2753968" y="5133228"/>
            <a:chExt cx="978408" cy="865527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0B9AEA6-3815-68AD-6737-1505F1C82C9E}"/>
                </a:ext>
              </a:extLst>
            </p:cNvPr>
            <p:cNvSpPr/>
            <p:nvPr/>
          </p:nvSpPr>
          <p:spPr>
            <a:xfrm>
              <a:off x="2753968" y="5514123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CA1940-FC05-672E-27C9-50773E4E7DC5}"/>
                </a:ext>
              </a:extLst>
            </p:cNvPr>
            <p:cNvSpPr txBox="1"/>
            <p:nvPr/>
          </p:nvSpPr>
          <p:spPr>
            <a:xfrm>
              <a:off x="2944468" y="5133228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?</a:t>
              </a:r>
              <a:endParaRPr lang="en-AE" sz="3200" b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5886FE2-FA53-4913-5808-593934E4BE9B}"/>
              </a:ext>
            </a:extLst>
          </p:cNvPr>
          <p:cNvSpPr txBox="1"/>
          <p:nvPr/>
        </p:nvSpPr>
        <p:spPr>
          <a:xfrm>
            <a:off x="1741182" y="5425615"/>
            <a:ext cx="653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VA</a:t>
            </a:r>
            <a:endParaRPr lang="en-AE" sz="3200" b="1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1AB954E-AD31-E80C-4ADD-B9CF304DC750}"/>
              </a:ext>
            </a:extLst>
          </p:cNvPr>
          <p:cNvSpPr/>
          <p:nvPr/>
        </p:nvSpPr>
        <p:spPr>
          <a:xfrm>
            <a:off x="7364420" y="545379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A70F77-9012-EAF0-8BF6-8C0DE59BC55D}"/>
              </a:ext>
            </a:extLst>
          </p:cNvPr>
          <p:cNvSpPr txBox="1"/>
          <p:nvPr/>
        </p:nvSpPr>
        <p:spPr>
          <a:xfrm>
            <a:off x="9531043" y="5830704"/>
            <a:ext cx="15335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NULL</a:t>
            </a:r>
            <a:endParaRPr lang="en-AE" sz="2800" dirty="0"/>
          </a:p>
        </p:txBody>
      </p:sp>
    </p:spTree>
    <p:extLst>
      <p:ext uri="{BB962C8B-B14F-4D97-AF65-F5344CB8AC3E}">
        <p14:creationId xmlns:p14="http://schemas.microsoft.com/office/powerpoint/2010/main" val="42238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4" grpId="0" animBg="1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45734"/>
            <a:ext cx="116460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alloc_block_FF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searches for a free memory block in the </a:t>
            </a:r>
            <a:r>
              <a:rPr lang="en-US" sz="17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7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with a size greater than or equal input size using </a:t>
            </a:r>
            <a:r>
              <a:rPr lang="en-US" sz="1700" b="1" dirty="0">
                <a:solidFill>
                  <a:srgbClr val="C00000"/>
                </a:solidFill>
              </a:rPr>
              <a:t>FIRST FIT STRATEGY </a:t>
            </a:r>
            <a:r>
              <a:rPr lang="en-US" sz="1700" dirty="0">
                <a:solidFill>
                  <a:schemeClr val="tx1"/>
                </a:solidFill>
              </a:rPr>
              <a:t>to be allocated later on in the memory.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The possible CASES results from the search using FF strategy are:</a:t>
            </a:r>
          </a:p>
          <a:p>
            <a:pPr lvl="2"/>
            <a:r>
              <a:rPr lang="en-US" sz="1500" b="1" dirty="0">
                <a:solidFill>
                  <a:schemeClr val="tx1"/>
                </a:solidFill>
              </a:rPr>
              <a:t>Case 1: </a:t>
            </a:r>
            <a:r>
              <a:rPr lang="en-US" sz="1500" dirty="0">
                <a:solidFill>
                  <a:schemeClr val="tx1"/>
                </a:solidFill>
              </a:rPr>
              <a:t>no suitable block is found </a:t>
            </a:r>
            <a:r>
              <a:rPr 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return NULL.</a:t>
            </a:r>
          </a:p>
          <a:p>
            <a:pPr lvl="2"/>
            <a:r>
              <a:rPr lang="en-US" sz="1500" b="1" dirty="0">
                <a:solidFill>
                  <a:schemeClr val="tx1"/>
                </a:solidFill>
              </a:rPr>
              <a:t>Case 2:</a:t>
            </a:r>
            <a:r>
              <a:rPr lang="en-US" sz="1500" dirty="0">
                <a:solidFill>
                  <a:schemeClr val="tx1"/>
                </a:solidFill>
              </a:rPr>
              <a:t> a block is found with EXACT size </a:t>
            </a:r>
            <a:r>
              <a:rPr 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remove it from the </a:t>
            </a:r>
            <a:r>
              <a:rPr lang="en-US" sz="15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5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500" dirty="0">
                <a:solidFill>
                  <a:schemeClr val="tx1"/>
                </a:solidFill>
              </a:rPr>
              <a:t>and return it.</a:t>
            </a:r>
          </a:p>
          <a:p>
            <a:pPr lvl="2"/>
            <a:r>
              <a:rPr lang="en-US" sz="1500" b="1" dirty="0">
                <a:solidFill>
                  <a:schemeClr val="tx1"/>
                </a:solidFill>
              </a:rPr>
              <a:t>Case 3: </a:t>
            </a:r>
            <a:r>
              <a:rPr lang="en-US" sz="1500" dirty="0">
                <a:solidFill>
                  <a:schemeClr val="tx1"/>
                </a:solidFill>
              </a:rPr>
              <a:t>a block is found with GREATER size </a:t>
            </a:r>
            <a:r>
              <a:rPr lang="en-US" sz="15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sz="1500" dirty="0">
                <a:solidFill>
                  <a:schemeClr val="tx1"/>
                </a:solidFill>
              </a:rPr>
              <a:t>divide it into 2 blocks:</a:t>
            </a:r>
          </a:p>
          <a:p>
            <a:pPr lvl="3"/>
            <a:r>
              <a:rPr lang="en-US" sz="1500" dirty="0">
                <a:solidFill>
                  <a:schemeClr val="tx1"/>
                </a:solidFill>
              </a:rPr>
              <a:t>A </a:t>
            </a:r>
            <a:r>
              <a:rPr lang="en-US" sz="1500" b="1" u="sng" dirty="0">
                <a:solidFill>
                  <a:schemeClr val="tx1"/>
                </a:solidFill>
              </a:rPr>
              <a:t>new block </a:t>
            </a:r>
            <a:r>
              <a:rPr lang="en-US" sz="1500" dirty="0">
                <a:solidFill>
                  <a:schemeClr val="tx1"/>
                </a:solidFill>
              </a:rPr>
              <a:t>with the </a:t>
            </a:r>
            <a:r>
              <a:rPr lang="en-US" sz="1500" b="1" dirty="0">
                <a:solidFill>
                  <a:schemeClr val="tx1"/>
                </a:solidFill>
              </a:rPr>
              <a:t>required </a:t>
            </a:r>
            <a:r>
              <a:rPr lang="en-US" sz="1500" dirty="0">
                <a:solidFill>
                  <a:schemeClr val="tx1"/>
                </a:solidFill>
              </a:rPr>
              <a:t>size, shall be RETURNED by the end of the function.</a:t>
            </a:r>
          </a:p>
          <a:p>
            <a:pPr lvl="3"/>
            <a:r>
              <a:rPr lang="en-US" sz="1500" dirty="0">
                <a:solidFill>
                  <a:schemeClr val="tx1"/>
                </a:solidFill>
              </a:rPr>
              <a:t>An </a:t>
            </a:r>
            <a:r>
              <a:rPr lang="en-US" sz="1500" b="1" u="sng" dirty="0">
                <a:solidFill>
                  <a:schemeClr val="tx1"/>
                </a:solidFill>
              </a:rPr>
              <a:t>updated block </a:t>
            </a:r>
            <a:r>
              <a:rPr lang="en-US" sz="1500" dirty="0">
                <a:solidFill>
                  <a:schemeClr val="tx1"/>
                </a:solidFill>
              </a:rPr>
              <a:t>with the </a:t>
            </a:r>
            <a:r>
              <a:rPr lang="en-US" sz="1500" b="1" dirty="0">
                <a:solidFill>
                  <a:schemeClr val="tx1"/>
                </a:solidFill>
              </a:rPr>
              <a:t>remaining </a:t>
            </a:r>
            <a:r>
              <a:rPr lang="en-US" sz="1500" dirty="0">
                <a:solidFill>
                  <a:schemeClr val="tx1"/>
                </a:solidFill>
              </a:rPr>
              <a:t>space, shall be kept in the list</a:t>
            </a:r>
          </a:p>
          <a:p>
            <a:pPr lvl="3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66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r>
              <a:rPr lang="en-US" sz="4800" dirty="0"/>
              <a:t> </a:t>
            </a:r>
            <a:r>
              <a:rPr lang="en-US" dirty="0"/>
              <a:t>(Case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8" y="2819400"/>
            <a:ext cx="4118140" cy="174307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Case 1 example: </a:t>
            </a:r>
            <a:r>
              <a:rPr lang="en-US" sz="1700" b="1" u="sng" dirty="0">
                <a:solidFill>
                  <a:srgbClr val="C00000"/>
                </a:solidFill>
              </a:rPr>
              <a:t>Input size = 9 KB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All existent free blocks’ sizes smaller than the input required size, so return NULL.</a:t>
            </a:r>
          </a:p>
          <a:p>
            <a:pPr marL="333375" lvl="3" indent="0">
              <a:buNone/>
            </a:pPr>
            <a:endParaRPr lang="en-US" sz="1500" dirty="0"/>
          </a:p>
          <a:p>
            <a:pPr marL="515938" lvl="3" indent="-182563"/>
            <a:endParaRPr lang="en-US" sz="1500" dirty="0"/>
          </a:p>
          <a:p>
            <a:pPr lvl="1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32478-796A-6783-EDC2-D1412385A168}"/>
              </a:ext>
            </a:extLst>
          </p:cNvPr>
          <p:cNvSpPr txBox="1"/>
          <p:nvPr/>
        </p:nvSpPr>
        <p:spPr>
          <a:xfrm>
            <a:off x="4268345" y="2942686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ED7B-00A4-6A28-B7F5-A2A20A281792}"/>
              </a:ext>
            </a:extLst>
          </p:cNvPr>
          <p:cNvSpPr txBox="1"/>
          <p:nvPr/>
        </p:nvSpPr>
        <p:spPr>
          <a:xfrm>
            <a:off x="6941061" y="4097014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42776E-3D3D-2CA2-66F9-CB3AFC22C788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454532" y="3125736"/>
            <a:ext cx="420661" cy="67011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F3BFCB-5081-7AFE-A6AD-D20AF7621CE2}"/>
              </a:ext>
            </a:extLst>
          </p:cNvPr>
          <p:cNvSpPr/>
          <p:nvPr/>
        </p:nvSpPr>
        <p:spPr>
          <a:xfrm>
            <a:off x="4825884" y="366661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162D0D-F9CF-9847-CC99-ECB847FB444F}"/>
              </a:ext>
            </a:extLst>
          </p:cNvPr>
          <p:cNvSpPr/>
          <p:nvPr/>
        </p:nvSpPr>
        <p:spPr>
          <a:xfrm>
            <a:off x="5608574" y="3671124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FEAA0-10B9-4C62-3D0E-021803743468}"/>
              </a:ext>
            </a:extLst>
          </p:cNvPr>
          <p:cNvSpPr/>
          <p:nvPr/>
        </p:nvSpPr>
        <p:spPr>
          <a:xfrm>
            <a:off x="6391264" y="367563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798712-B1F9-D7C6-E884-5802F469C160}"/>
              </a:ext>
            </a:extLst>
          </p:cNvPr>
          <p:cNvSpPr/>
          <p:nvPr/>
        </p:nvSpPr>
        <p:spPr>
          <a:xfrm>
            <a:off x="7172080" y="3676662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8BE64C-37C0-FFD9-DABE-B604A65B5148}"/>
              </a:ext>
            </a:extLst>
          </p:cNvPr>
          <p:cNvSpPr/>
          <p:nvPr/>
        </p:nvSpPr>
        <p:spPr>
          <a:xfrm>
            <a:off x="7954770" y="36786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3A8C57-3E81-8A0D-4856-D2F3AA25B19B}"/>
              </a:ext>
            </a:extLst>
          </p:cNvPr>
          <p:cNvSpPr/>
          <p:nvPr/>
        </p:nvSpPr>
        <p:spPr>
          <a:xfrm>
            <a:off x="8737460" y="3675634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91125F-CB59-FCAE-61FE-B27730D8DB10}"/>
              </a:ext>
            </a:extLst>
          </p:cNvPr>
          <p:cNvSpPr/>
          <p:nvPr/>
        </p:nvSpPr>
        <p:spPr>
          <a:xfrm>
            <a:off x="9516402" y="367635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C5B048-71B3-5D15-71C7-A7F229957C1F}"/>
              </a:ext>
            </a:extLst>
          </p:cNvPr>
          <p:cNvSpPr/>
          <p:nvPr/>
        </p:nvSpPr>
        <p:spPr>
          <a:xfrm>
            <a:off x="10305608" y="367563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84BAD29-4941-87DF-B60D-AE8098349A3A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6778903" y="2892140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28510DA-31D6-9626-E029-FC3BFA57C42C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rot="5400000" flipH="1" flipV="1">
            <a:off x="8345601" y="2893458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EF4C8E-B2EA-F60D-9686-73CACCA273A5}"/>
              </a:ext>
            </a:extLst>
          </p:cNvPr>
          <p:cNvSpPr txBox="1"/>
          <p:nvPr/>
        </p:nvSpPr>
        <p:spPr>
          <a:xfrm>
            <a:off x="8558164" y="2908935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D59CD-140C-0C26-797F-F3ECDBEE0283}"/>
              </a:ext>
            </a:extLst>
          </p:cNvPr>
          <p:cNvSpPr/>
          <p:nvPr/>
        </p:nvSpPr>
        <p:spPr>
          <a:xfrm>
            <a:off x="11087762" y="368220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7EB8114-E0FB-2399-7405-E1C5C58A68D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16200000" flipH="1">
            <a:off x="9533864" y="3302471"/>
            <a:ext cx="459643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3D0FB9-148A-79EC-FD08-857D9AB634ED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10301990" y="328139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BE10C5-9636-4704-70EA-DC9A37778E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94454" y="329575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r>
              <a:rPr lang="en-US" sz="4800" dirty="0"/>
              <a:t> </a:t>
            </a:r>
            <a:r>
              <a:rPr lang="en-US" dirty="0"/>
              <a:t>(Case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8" y="2574726"/>
            <a:ext cx="4118140" cy="3645203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Case 2 example: </a:t>
            </a:r>
            <a:r>
              <a:rPr lang="en-US" sz="1700" b="1" u="sng" dirty="0">
                <a:solidFill>
                  <a:srgbClr val="C00000"/>
                </a:solidFill>
              </a:rPr>
              <a:t>Input size = 8 KB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The free block found by applying FF has a size equal to the given size. 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In this case remove it from the </a:t>
            </a:r>
            <a:r>
              <a:rPr lang="en-US" sz="19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9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1900" dirty="0">
                <a:solidFill>
                  <a:schemeClr val="tx1"/>
                </a:solidFill>
              </a:rPr>
              <a:t>Return the found block.</a:t>
            </a:r>
          </a:p>
          <a:p>
            <a:pPr marL="333375" lvl="3" indent="0">
              <a:buNone/>
            </a:pPr>
            <a:endParaRPr lang="en-US" sz="1500" dirty="0"/>
          </a:p>
          <a:p>
            <a:pPr marL="515938" lvl="3" indent="-182563"/>
            <a:endParaRPr lang="en-US" sz="1500" dirty="0"/>
          </a:p>
          <a:p>
            <a:pPr lvl="1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32478-796A-6783-EDC2-D1412385A168}"/>
              </a:ext>
            </a:extLst>
          </p:cNvPr>
          <p:cNvSpPr txBox="1"/>
          <p:nvPr/>
        </p:nvSpPr>
        <p:spPr>
          <a:xfrm>
            <a:off x="4439688" y="177111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ED7B-00A4-6A28-B7F5-A2A20A281792}"/>
              </a:ext>
            </a:extLst>
          </p:cNvPr>
          <p:cNvSpPr txBox="1"/>
          <p:nvPr/>
        </p:nvSpPr>
        <p:spPr>
          <a:xfrm>
            <a:off x="7112404" y="2925439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42776E-3D3D-2CA2-66F9-CB3AFC22C788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625875" y="1954161"/>
            <a:ext cx="420661" cy="67011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F3BFCB-5081-7AFE-A6AD-D20AF7621CE2}"/>
              </a:ext>
            </a:extLst>
          </p:cNvPr>
          <p:cNvSpPr/>
          <p:nvPr/>
        </p:nvSpPr>
        <p:spPr>
          <a:xfrm>
            <a:off x="4997227" y="249503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162D0D-F9CF-9847-CC99-ECB847FB444F}"/>
              </a:ext>
            </a:extLst>
          </p:cNvPr>
          <p:cNvSpPr/>
          <p:nvPr/>
        </p:nvSpPr>
        <p:spPr>
          <a:xfrm>
            <a:off x="5779917" y="249954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FEAA0-10B9-4C62-3D0E-021803743468}"/>
              </a:ext>
            </a:extLst>
          </p:cNvPr>
          <p:cNvSpPr/>
          <p:nvPr/>
        </p:nvSpPr>
        <p:spPr>
          <a:xfrm>
            <a:off x="6562607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798712-B1F9-D7C6-E884-5802F469C160}"/>
              </a:ext>
            </a:extLst>
          </p:cNvPr>
          <p:cNvSpPr/>
          <p:nvPr/>
        </p:nvSpPr>
        <p:spPr>
          <a:xfrm>
            <a:off x="7343423" y="2505087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8BE64C-37C0-FFD9-DABE-B604A65B5148}"/>
              </a:ext>
            </a:extLst>
          </p:cNvPr>
          <p:cNvSpPr/>
          <p:nvPr/>
        </p:nvSpPr>
        <p:spPr>
          <a:xfrm>
            <a:off x="8126113" y="250703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3A8C57-3E81-8A0D-4856-D2F3AA25B19B}"/>
              </a:ext>
            </a:extLst>
          </p:cNvPr>
          <p:cNvSpPr/>
          <p:nvPr/>
        </p:nvSpPr>
        <p:spPr>
          <a:xfrm>
            <a:off x="8908803" y="250405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91125F-CB59-FCAE-61FE-B27730D8DB10}"/>
              </a:ext>
            </a:extLst>
          </p:cNvPr>
          <p:cNvSpPr/>
          <p:nvPr/>
        </p:nvSpPr>
        <p:spPr>
          <a:xfrm>
            <a:off x="9687745" y="250478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C5B048-71B3-5D15-71C7-A7F229957C1F}"/>
              </a:ext>
            </a:extLst>
          </p:cNvPr>
          <p:cNvSpPr/>
          <p:nvPr/>
        </p:nvSpPr>
        <p:spPr>
          <a:xfrm>
            <a:off x="10476951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84BAD29-4941-87DF-B60D-AE8098349A3A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6950246" y="1720565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28510DA-31D6-9626-E029-FC3BFA57C42C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rot="5400000" flipH="1" flipV="1">
            <a:off x="8516944" y="1721883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5DD52B-7FBA-A7DE-12D7-06C621486623}"/>
              </a:ext>
            </a:extLst>
          </p:cNvPr>
          <p:cNvSpPr/>
          <p:nvPr/>
        </p:nvSpPr>
        <p:spPr>
          <a:xfrm>
            <a:off x="7349939" y="2510625"/>
            <a:ext cx="782690" cy="459950"/>
          </a:xfrm>
          <a:prstGeom prst="roundRect">
            <a:avLst/>
          </a:prstGeom>
          <a:solidFill>
            <a:srgbClr val="FFFF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F4C8E-B2EA-F60D-9686-73CACCA273A5}"/>
              </a:ext>
            </a:extLst>
          </p:cNvPr>
          <p:cNvSpPr txBox="1"/>
          <p:nvPr/>
        </p:nvSpPr>
        <p:spPr>
          <a:xfrm>
            <a:off x="8729507" y="173736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D59CD-140C-0C26-797F-F3ECDBEE0283}"/>
              </a:ext>
            </a:extLst>
          </p:cNvPr>
          <p:cNvSpPr/>
          <p:nvPr/>
        </p:nvSpPr>
        <p:spPr>
          <a:xfrm>
            <a:off x="11259105" y="251062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7EB8114-E0FB-2399-7405-E1C5C58A68D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16200000" flipH="1">
            <a:off x="9705207" y="2130896"/>
            <a:ext cx="459643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3D0FB9-148A-79EC-FD08-857D9AB634ED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10473333" y="210981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BE10C5-9636-4704-70EA-DC9A37778E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12418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14505F5-DADF-F073-7114-84981CC4F1B2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5793107" y="4046314"/>
            <a:ext cx="381965" cy="674756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5EAE09-334E-62CE-78A3-2DFA6D011F9D}"/>
              </a:ext>
            </a:extLst>
          </p:cNvPr>
          <p:cNvSpPr/>
          <p:nvPr/>
        </p:nvSpPr>
        <p:spPr>
          <a:xfrm>
            <a:off x="5147432" y="457016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F0CBD4-E971-B662-8F39-2A5AA4373211}"/>
              </a:ext>
            </a:extLst>
          </p:cNvPr>
          <p:cNvSpPr/>
          <p:nvPr/>
        </p:nvSpPr>
        <p:spPr>
          <a:xfrm>
            <a:off x="5930122" y="457467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5B7CE6-76BC-A82F-847A-AA8D200FC5F0}"/>
              </a:ext>
            </a:extLst>
          </p:cNvPr>
          <p:cNvSpPr/>
          <p:nvPr/>
        </p:nvSpPr>
        <p:spPr>
          <a:xfrm>
            <a:off x="6712812" y="45791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841488-F1E7-634B-DC50-E2DF2F630B57}"/>
              </a:ext>
            </a:extLst>
          </p:cNvPr>
          <p:cNvSpPr/>
          <p:nvPr/>
        </p:nvSpPr>
        <p:spPr>
          <a:xfrm>
            <a:off x="8276318" y="458216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D9A1A7D-F6EC-9930-F2D4-99647B84CB21}"/>
              </a:ext>
            </a:extLst>
          </p:cNvPr>
          <p:cNvSpPr/>
          <p:nvPr/>
        </p:nvSpPr>
        <p:spPr>
          <a:xfrm>
            <a:off x="9059008" y="457918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BFF836-D873-9C66-E36A-0400CD35F4DF}"/>
              </a:ext>
            </a:extLst>
          </p:cNvPr>
          <p:cNvSpPr/>
          <p:nvPr/>
        </p:nvSpPr>
        <p:spPr>
          <a:xfrm>
            <a:off x="9837950" y="4579906"/>
            <a:ext cx="782690" cy="45995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688D99-2E64-94E5-4665-726152E48390}"/>
              </a:ext>
            </a:extLst>
          </p:cNvPr>
          <p:cNvSpPr/>
          <p:nvPr/>
        </p:nvSpPr>
        <p:spPr>
          <a:xfrm>
            <a:off x="10627156" y="45791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291A3BB-1143-13C4-6E8A-880737F372AC}"/>
              </a:ext>
            </a:extLst>
          </p:cNvPr>
          <p:cNvCxnSpPr>
            <a:cxnSpLocks/>
            <a:stCxn id="32" idx="0"/>
            <a:endCxn id="37" idx="0"/>
          </p:cNvCxnSpPr>
          <p:nvPr/>
        </p:nvCxnSpPr>
        <p:spPr>
          <a:xfrm rot="16200000" flipH="1">
            <a:off x="7883655" y="3012487"/>
            <a:ext cx="4510" cy="3128886"/>
          </a:xfrm>
          <a:prstGeom prst="curvedConnector3">
            <a:avLst>
              <a:gd name="adj1" fmla="val -5068736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FB7C50-0E03-B5FB-7406-F6859871B5DF}"/>
              </a:ext>
            </a:extLst>
          </p:cNvPr>
          <p:cNvSpPr/>
          <p:nvPr/>
        </p:nvSpPr>
        <p:spPr>
          <a:xfrm>
            <a:off x="7483853" y="4589512"/>
            <a:ext cx="782690" cy="459950"/>
          </a:xfrm>
          <a:prstGeom prst="roundRect">
            <a:avLst/>
          </a:prstGeom>
          <a:solidFill>
            <a:srgbClr val="FF00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CD8A03-564B-A603-B97B-331CD34D8970}"/>
              </a:ext>
            </a:extLst>
          </p:cNvPr>
          <p:cNvSpPr/>
          <p:nvPr/>
        </p:nvSpPr>
        <p:spPr>
          <a:xfrm>
            <a:off x="11409310" y="458575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D4FEDD0-4860-05CC-E368-A0DF690888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416002" y="4199308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0F7CFB-CFBF-D492-3D89-A3B586368A70}"/>
              </a:ext>
            </a:extLst>
          </p:cNvPr>
          <p:cNvSpPr txBox="1"/>
          <p:nvPr/>
        </p:nvSpPr>
        <p:spPr>
          <a:xfrm>
            <a:off x="4439688" y="386058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A9742F-7EEE-CCF8-9B09-FF7A90EC4826}"/>
              </a:ext>
            </a:extLst>
          </p:cNvPr>
          <p:cNvSpPr txBox="1"/>
          <p:nvPr/>
        </p:nvSpPr>
        <p:spPr>
          <a:xfrm>
            <a:off x="8898840" y="3898643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3B9ED48-4834-1756-2C09-7DDF55DD37A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26796" y="4175201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70405A3-F34A-6283-50DF-32F973500B56}"/>
              </a:ext>
            </a:extLst>
          </p:cNvPr>
          <p:cNvCxnSpPr>
            <a:cxnSpLocks/>
            <a:stCxn id="53" idx="2"/>
            <a:endCxn id="38" idx="0"/>
          </p:cNvCxnSpPr>
          <p:nvPr/>
        </p:nvCxnSpPr>
        <p:spPr>
          <a:xfrm rot="16200000" flipH="1">
            <a:off x="9908054" y="4258665"/>
            <a:ext cx="373486" cy="268995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1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09179 0.10278 C -0.11093 0.12616 -0.13958 0.13912 -0.16966 0.13912 C -0.2039 0.13912 -0.23125 0.12616 -0.25039 0.10278 L -0.34192 2.22222E-6 " pathEditMode="relative" rAng="0" ptsTypes="AAA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96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2" grpId="1" animBg="1"/>
      <p:bldP spid="43" grpId="0" animBg="1"/>
      <p:bldP spid="51" grpId="0"/>
      <p:bldP spid="5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3</a:t>
            </a:r>
            <a:r>
              <a:rPr lang="en-US" sz="4800" dirty="0"/>
              <a:t>- </a:t>
            </a:r>
            <a:r>
              <a:rPr lang="en-US" sz="4800" dirty="0" err="1"/>
              <a:t>alloc_block_FF</a:t>
            </a:r>
            <a:r>
              <a:rPr lang="en-US" sz="4800" dirty="0"/>
              <a:t> </a:t>
            </a:r>
            <a:r>
              <a:rPr lang="en-US" dirty="0"/>
              <a:t>(Case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8" y="1845734"/>
            <a:ext cx="41181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Case 3 example: </a:t>
            </a:r>
            <a:r>
              <a:rPr lang="en-US" sz="1700" b="1" u="sng" dirty="0">
                <a:solidFill>
                  <a:srgbClr val="C00000"/>
                </a:solidFill>
              </a:rPr>
              <a:t>Input size = 4 KB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The free block found by applying FF has a size greater than the given size, then:</a:t>
            </a:r>
            <a:endParaRPr lang="en-US" sz="1700" dirty="0">
              <a:solidFill>
                <a:schemeClr val="tx1"/>
              </a:solidFill>
            </a:endParaRPr>
          </a:p>
          <a:p>
            <a:pPr lvl="2"/>
            <a:r>
              <a:rPr lang="en-US" sz="1500" dirty="0">
                <a:solidFill>
                  <a:schemeClr val="tx1"/>
                </a:solidFill>
              </a:rPr>
              <a:t>A </a:t>
            </a:r>
            <a:r>
              <a:rPr lang="en-US" sz="1500" b="1" u="sng" dirty="0">
                <a:solidFill>
                  <a:schemeClr val="tx1"/>
                </a:solidFill>
              </a:rPr>
              <a:t>new block </a:t>
            </a:r>
            <a:r>
              <a:rPr lang="en-US" sz="1500" dirty="0">
                <a:solidFill>
                  <a:schemeClr val="tx1"/>
                </a:solidFill>
              </a:rPr>
              <a:t>for </a:t>
            </a:r>
            <a:r>
              <a:rPr lang="en-US" sz="1500" b="1" dirty="0">
                <a:solidFill>
                  <a:schemeClr val="tx1"/>
                </a:solidFill>
              </a:rPr>
              <a:t>required </a:t>
            </a:r>
            <a:r>
              <a:rPr lang="en-US" sz="1500" dirty="0">
                <a:solidFill>
                  <a:schemeClr val="tx1"/>
                </a:solidFill>
              </a:rPr>
              <a:t>size shall be created</a:t>
            </a:r>
          </a:p>
          <a:p>
            <a:pPr lvl="2"/>
            <a:r>
              <a:rPr lang="en-US" sz="1500" dirty="0">
                <a:solidFill>
                  <a:schemeClr val="tx1"/>
                </a:solidFill>
              </a:rPr>
              <a:t>An </a:t>
            </a:r>
            <a:r>
              <a:rPr lang="en-US" sz="1500" b="1" u="sng" dirty="0">
                <a:solidFill>
                  <a:schemeClr val="tx1"/>
                </a:solidFill>
              </a:rPr>
              <a:t>updated block </a:t>
            </a:r>
            <a:r>
              <a:rPr lang="en-US" sz="1500" dirty="0">
                <a:solidFill>
                  <a:schemeClr val="tx1"/>
                </a:solidFill>
              </a:rPr>
              <a:t>with the </a:t>
            </a:r>
            <a:r>
              <a:rPr lang="en-US" sz="1500" b="1" dirty="0">
                <a:solidFill>
                  <a:schemeClr val="tx1"/>
                </a:solidFill>
              </a:rPr>
              <a:t>remaining </a:t>
            </a:r>
            <a:r>
              <a:rPr lang="en-US" sz="1500" dirty="0">
                <a:solidFill>
                  <a:schemeClr val="tx1"/>
                </a:solidFill>
              </a:rPr>
              <a:t>space .</a:t>
            </a:r>
          </a:p>
          <a:p>
            <a:pPr lvl="2"/>
            <a:r>
              <a:rPr lang="en-US" sz="1500" dirty="0">
                <a:solidFill>
                  <a:schemeClr val="tx1"/>
                </a:solidFill>
              </a:rPr>
              <a:t>Return back the new block.</a:t>
            </a:r>
          </a:p>
          <a:p>
            <a:pPr marL="333375" lvl="3" indent="0">
              <a:buNone/>
            </a:pPr>
            <a:endParaRPr lang="en-US" sz="1500" dirty="0"/>
          </a:p>
          <a:p>
            <a:pPr marL="515938" lvl="3" indent="-182563"/>
            <a:endParaRPr lang="en-US" sz="1500" dirty="0"/>
          </a:p>
          <a:p>
            <a:pPr lvl="1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732478-796A-6783-EDC2-D1412385A168}"/>
              </a:ext>
            </a:extLst>
          </p:cNvPr>
          <p:cNvSpPr txBox="1"/>
          <p:nvPr/>
        </p:nvSpPr>
        <p:spPr>
          <a:xfrm>
            <a:off x="4439688" y="1771111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6ED7B-00A4-6A28-B7F5-A2A20A281792}"/>
              </a:ext>
            </a:extLst>
          </p:cNvPr>
          <p:cNvSpPr txBox="1"/>
          <p:nvPr/>
        </p:nvSpPr>
        <p:spPr>
          <a:xfrm>
            <a:off x="7112404" y="2925439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442776E-3D3D-2CA2-66F9-CB3AFC22C788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5625875" y="1954161"/>
            <a:ext cx="420661" cy="67011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8F3BFCB-5081-7AFE-A6AD-D20AF7621CE2}"/>
              </a:ext>
            </a:extLst>
          </p:cNvPr>
          <p:cNvSpPr/>
          <p:nvPr/>
        </p:nvSpPr>
        <p:spPr>
          <a:xfrm>
            <a:off x="4997227" y="249503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3162D0D-F9CF-9847-CC99-ECB847FB444F}"/>
              </a:ext>
            </a:extLst>
          </p:cNvPr>
          <p:cNvSpPr/>
          <p:nvPr/>
        </p:nvSpPr>
        <p:spPr>
          <a:xfrm>
            <a:off x="5779917" y="249954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0BFEAA0-10B9-4C62-3D0E-021803743468}"/>
              </a:ext>
            </a:extLst>
          </p:cNvPr>
          <p:cNvSpPr/>
          <p:nvPr/>
        </p:nvSpPr>
        <p:spPr>
          <a:xfrm>
            <a:off x="6562607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798712-B1F9-D7C6-E884-5802F469C160}"/>
              </a:ext>
            </a:extLst>
          </p:cNvPr>
          <p:cNvSpPr/>
          <p:nvPr/>
        </p:nvSpPr>
        <p:spPr>
          <a:xfrm>
            <a:off x="7343423" y="2505087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B8BE64C-37C0-FFD9-DABE-B604A65B5148}"/>
              </a:ext>
            </a:extLst>
          </p:cNvPr>
          <p:cNvSpPr/>
          <p:nvPr/>
        </p:nvSpPr>
        <p:spPr>
          <a:xfrm>
            <a:off x="8126113" y="250703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53A8C57-3E81-8A0D-4856-D2F3AA25B19B}"/>
              </a:ext>
            </a:extLst>
          </p:cNvPr>
          <p:cNvSpPr/>
          <p:nvPr/>
        </p:nvSpPr>
        <p:spPr>
          <a:xfrm>
            <a:off x="8908803" y="2504059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891125F-CB59-FCAE-61FE-B27730D8DB10}"/>
              </a:ext>
            </a:extLst>
          </p:cNvPr>
          <p:cNvSpPr/>
          <p:nvPr/>
        </p:nvSpPr>
        <p:spPr>
          <a:xfrm>
            <a:off x="9687745" y="250478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C5B048-71B3-5D15-71C7-A7F229957C1F}"/>
              </a:ext>
            </a:extLst>
          </p:cNvPr>
          <p:cNvSpPr/>
          <p:nvPr/>
        </p:nvSpPr>
        <p:spPr>
          <a:xfrm>
            <a:off x="10476951" y="250405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884BAD29-4941-87DF-B60D-AE8098349A3A}"/>
              </a:ext>
            </a:extLst>
          </p:cNvPr>
          <p:cNvCxnSpPr>
            <a:cxnSpLocks/>
            <a:stCxn id="25" idx="0"/>
            <a:endCxn id="27" idx="0"/>
          </p:cNvCxnSpPr>
          <p:nvPr/>
        </p:nvCxnSpPr>
        <p:spPr>
          <a:xfrm rot="16200000" flipH="1">
            <a:off x="6950246" y="1720565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28510DA-31D6-9626-E029-FC3BFA57C42C}"/>
              </a:ext>
            </a:extLst>
          </p:cNvPr>
          <p:cNvCxnSpPr>
            <a:cxnSpLocks/>
            <a:stCxn id="27" idx="0"/>
            <a:endCxn id="29" idx="0"/>
          </p:cNvCxnSpPr>
          <p:nvPr/>
        </p:nvCxnSpPr>
        <p:spPr>
          <a:xfrm rot="5400000" flipH="1" flipV="1">
            <a:off x="8516944" y="1721883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5DD52B-7FBA-A7DE-12D7-06C621486623}"/>
              </a:ext>
            </a:extLst>
          </p:cNvPr>
          <p:cNvSpPr/>
          <p:nvPr/>
        </p:nvSpPr>
        <p:spPr>
          <a:xfrm>
            <a:off x="7349939" y="2510625"/>
            <a:ext cx="782690" cy="459950"/>
          </a:xfrm>
          <a:prstGeom prst="roundRect">
            <a:avLst/>
          </a:prstGeom>
          <a:solidFill>
            <a:srgbClr val="FFFF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EF4C8E-B2EA-F60D-9686-73CACCA273A5}"/>
              </a:ext>
            </a:extLst>
          </p:cNvPr>
          <p:cNvSpPr txBox="1"/>
          <p:nvPr/>
        </p:nvSpPr>
        <p:spPr>
          <a:xfrm>
            <a:off x="8729507" y="173736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3D59CD-140C-0C26-797F-F3ECDBEE0283}"/>
              </a:ext>
            </a:extLst>
          </p:cNvPr>
          <p:cNvSpPr/>
          <p:nvPr/>
        </p:nvSpPr>
        <p:spPr>
          <a:xfrm>
            <a:off x="11259105" y="251062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7EB8114-E0FB-2399-7405-E1C5C58A68D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16200000" flipH="1">
            <a:off x="9705207" y="2130896"/>
            <a:ext cx="459643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F93D0FB9-148A-79EC-FD08-857D9AB634ED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10473333" y="210981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9BE10C5-9636-4704-70EA-DC9A37778E5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12418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514505F5-DADF-F073-7114-84981CC4F1B2}"/>
              </a:ext>
            </a:extLst>
          </p:cNvPr>
          <p:cNvCxnSpPr>
            <a:cxnSpLocks/>
            <a:stCxn id="51" idx="2"/>
            <a:endCxn id="32" idx="0"/>
          </p:cNvCxnSpPr>
          <p:nvPr/>
        </p:nvCxnSpPr>
        <p:spPr>
          <a:xfrm rot="16200000" flipH="1">
            <a:off x="5647544" y="3282604"/>
            <a:ext cx="381965" cy="674756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B5EAE09-334E-62CE-78A3-2DFA6D011F9D}"/>
              </a:ext>
            </a:extLst>
          </p:cNvPr>
          <p:cNvSpPr/>
          <p:nvPr/>
        </p:nvSpPr>
        <p:spPr>
          <a:xfrm>
            <a:off x="5001869" y="380645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F0CBD4-E971-B662-8F39-2A5AA4373211}"/>
              </a:ext>
            </a:extLst>
          </p:cNvPr>
          <p:cNvSpPr/>
          <p:nvPr/>
        </p:nvSpPr>
        <p:spPr>
          <a:xfrm>
            <a:off x="5784559" y="381096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35B7CE6-76BC-A82F-847A-AA8D200FC5F0}"/>
              </a:ext>
            </a:extLst>
          </p:cNvPr>
          <p:cNvSpPr/>
          <p:nvPr/>
        </p:nvSpPr>
        <p:spPr>
          <a:xfrm>
            <a:off x="6567249" y="381547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D841488-F1E7-634B-DC50-E2DF2F630B57}"/>
              </a:ext>
            </a:extLst>
          </p:cNvPr>
          <p:cNvSpPr/>
          <p:nvPr/>
        </p:nvSpPr>
        <p:spPr>
          <a:xfrm>
            <a:off x="8130755" y="381845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D9A1A7D-F6EC-9930-F2D4-99647B84CB21}"/>
              </a:ext>
            </a:extLst>
          </p:cNvPr>
          <p:cNvSpPr/>
          <p:nvPr/>
        </p:nvSpPr>
        <p:spPr>
          <a:xfrm>
            <a:off x="8913445" y="381547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4BFF836-D873-9C66-E36A-0400CD35F4DF}"/>
              </a:ext>
            </a:extLst>
          </p:cNvPr>
          <p:cNvSpPr/>
          <p:nvPr/>
        </p:nvSpPr>
        <p:spPr>
          <a:xfrm>
            <a:off x="9692387" y="3816196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688D99-2E64-94E5-4665-726152E48390}"/>
              </a:ext>
            </a:extLst>
          </p:cNvPr>
          <p:cNvSpPr/>
          <p:nvPr/>
        </p:nvSpPr>
        <p:spPr>
          <a:xfrm>
            <a:off x="10481593" y="381547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23666FE2-3BAE-7916-34AD-A2E6D1D172EC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H="1">
            <a:off x="6954888" y="3031981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C291A3BB-1143-13C4-6E8A-880737F372AC}"/>
              </a:ext>
            </a:extLst>
          </p:cNvPr>
          <p:cNvCxnSpPr>
            <a:cxnSpLocks/>
            <a:endCxn id="37" idx="0"/>
          </p:cNvCxnSpPr>
          <p:nvPr/>
        </p:nvCxnSpPr>
        <p:spPr>
          <a:xfrm rot="5400000" flipH="1" flipV="1">
            <a:off x="8521586" y="3033299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FB7C50-0E03-B5FB-7406-F6859871B5DF}"/>
              </a:ext>
            </a:extLst>
          </p:cNvPr>
          <p:cNvSpPr/>
          <p:nvPr/>
        </p:nvSpPr>
        <p:spPr>
          <a:xfrm>
            <a:off x="7338290" y="3825802"/>
            <a:ext cx="782690" cy="459950"/>
          </a:xfrm>
          <a:prstGeom prst="roundRect">
            <a:avLst/>
          </a:prstGeom>
          <a:solidFill>
            <a:srgbClr val="FFFF0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  <a:p>
            <a:pPr algn="ctr"/>
            <a:endParaRPr lang="en-US" sz="1200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BCD8A03-564B-A603-B97B-331CD34D8970}"/>
              </a:ext>
            </a:extLst>
          </p:cNvPr>
          <p:cNvSpPr/>
          <p:nvPr/>
        </p:nvSpPr>
        <p:spPr>
          <a:xfrm>
            <a:off x="11263747" y="382204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679EBDB-ECFE-C09D-90A6-176EED0DCD7E}"/>
              </a:ext>
            </a:extLst>
          </p:cNvPr>
          <p:cNvCxnSpPr>
            <a:cxnSpLocks/>
            <a:stCxn id="53" idx="2"/>
            <a:endCxn id="39" idx="0"/>
          </p:cNvCxnSpPr>
          <p:nvPr/>
        </p:nvCxnSpPr>
        <p:spPr>
          <a:xfrm rot="16200000" flipH="1">
            <a:off x="10157455" y="3099991"/>
            <a:ext cx="372765" cy="105820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4D4FEDD0-4860-05CC-E368-A0DF690888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70439" y="3435598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0F7CFB-CFBF-D492-3D89-A3B586368A70}"/>
              </a:ext>
            </a:extLst>
          </p:cNvPr>
          <p:cNvSpPr txBox="1"/>
          <p:nvPr/>
        </p:nvSpPr>
        <p:spPr>
          <a:xfrm>
            <a:off x="4439688" y="3121223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A9742F-7EEE-CCF8-9B09-FF7A90EC4826}"/>
              </a:ext>
            </a:extLst>
          </p:cNvPr>
          <p:cNvSpPr txBox="1"/>
          <p:nvPr/>
        </p:nvSpPr>
        <p:spPr>
          <a:xfrm>
            <a:off x="8753277" y="3134933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57C7F96-68CB-2683-A8E1-D452198FBB2A}"/>
              </a:ext>
            </a:extLst>
          </p:cNvPr>
          <p:cNvSpPr/>
          <p:nvPr/>
        </p:nvSpPr>
        <p:spPr>
          <a:xfrm>
            <a:off x="9710016" y="3818451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Sva</a:t>
            </a:r>
            <a:r>
              <a:rPr lang="en-US" sz="1200" dirty="0"/>
              <a:t>=40k</a:t>
            </a:r>
          </a:p>
          <a:p>
            <a:pPr algn="ctr"/>
            <a:r>
              <a:rPr lang="en-US" sz="1200" dirty="0"/>
              <a:t>Size=4kb</a:t>
            </a:r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E33A1A6E-DC29-D08A-9090-568B9ED80249}"/>
              </a:ext>
            </a:extLst>
          </p:cNvPr>
          <p:cNvCxnSpPr>
            <a:cxnSpLocks/>
            <a:stCxn id="72" idx="2"/>
            <a:endCxn id="60" idx="0"/>
          </p:cNvCxnSpPr>
          <p:nvPr/>
        </p:nvCxnSpPr>
        <p:spPr>
          <a:xfrm rot="16200000" flipH="1">
            <a:off x="5635895" y="4504170"/>
            <a:ext cx="381965" cy="674756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898E01B-A9D0-DDC0-3DDF-1AF2E2375CC0}"/>
              </a:ext>
            </a:extLst>
          </p:cNvPr>
          <p:cNvSpPr/>
          <p:nvPr/>
        </p:nvSpPr>
        <p:spPr>
          <a:xfrm>
            <a:off x="4990220" y="502802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134E1DE-8191-9AF9-FFCE-60B81B3D429C}"/>
              </a:ext>
            </a:extLst>
          </p:cNvPr>
          <p:cNvSpPr/>
          <p:nvPr/>
        </p:nvSpPr>
        <p:spPr>
          <a:xfrm>
            <a:off x="5772910" y="5032531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Size=1K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BBB70EE9-7DF0-6145-6FDF-E238790C466E}"/>
              </a:ext>
            </a:extLst>
          </p:cNvPr>
          <p:cNvSpPr/>
          <p:nvPr/>
        </p:nvSpPr>
        <p:spPr>
          <a:xfrm>
            <a:off x="6555600" y="503704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9555EC7-9D67-336B-7C22-ABC53AD0FA9D}"/>
              </a:ext>
            </a:extLst>
          </p:cNvPr>
          <p:cNvSpPr/>
          <p:nvPr/>
        </p:nvSpPr>
        <p:spPr>
          <a:xfrm>
            <a:off x="8119106" y="5040017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FDD6A5C-ECA6-0C74-408E-2413B0256008}"/>
              </a:ext>
            </a:extLst>
          </p:cNvPr>
          <p:cNvSpPr/>
          <p:nvPr/>
        </p:nvSpPr>
        <p:spPr>
          <a:xfrm>
            <a:off x="8901796" y="5037041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E4D8E77-ED17-AE5D-7A29-47180702B419}"/>
              </a:ext>
            </a:extLst>
          </p:cNvPr>
          <p:cNvSpPr/>
          <p:nvPr/>
        </p:nvSpPr>
        <p:spPr>
          <a:xfrm>
            <a:off x="10469944" y="503704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FF1D7BD4-FC37-C3C0-F76C-DEFB37F4AF8B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H="1">
            <a:off x="6943239" y="4253547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A9FEF4D-1CB2-9D2E-5CB7-B464B1B44AC4}"/>
              </a:ext>
            </a:extLst>
          </p:cNvPr>
          <p:cNvCxnSpPr>
            <a:cxnSpLocks/>
            <a:endCxn id="63" idx="0"/>
          </p:cNvCxnSpPr>
          <p:nvPr/>
        </p:nvCxnSpPr>
        <p:spPr>
          <a:xfrm rot="5400000" flipH="1" flipV="1">
            <a:off x="8509937" y="4254865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FF4D495-30B5-E83F-5E29-2A4A23C6B9A4}"/>
              </a:ext>
            </a:extLst>
          </p:cNvPr>
          <p:cNvSpPr/>
          <p:nvPr/>
        </p:nvSpPr>
        <p:spPr>
          <a:xfrm>
            <a:off x="7326641" y="5051406"/>
            <a:ext cx="782690" cy="459950"/>
          </a:xfrm>
          <a:prstGeom prst="roundRect">
            <a:avLst/>
          </a:prstGeom>
          <a:solidFill>
            <a:srgbClr val="92D050">
              <a:alpha val="8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rgbClr val="FF0000"/>
              </a:solidFill>
            </a:endParaRPr>
          </a:p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Sva</a:t>
            </a:r>
            <a:r>
              <a:rPr lang="en-US" sz="1200" b="1" dirty="0">
                <a:solidFill>
                  <a:srgbClr val="FF0000"/>
                </a:solidFill>
              </a:rPr>
              <a:t>=44k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Size=4k</a:t>
            </a:r>
          </a:p>
          <a:p>
            <a:pPr algn="ctr"/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CB9053B-88FB-A179-A5D5-F852BB97BAAF}"/>
              </a:ext>
            </a:extLst>
          </p:cNvPr>
          <p:cNvSpPr/>
          <p:nvPr/>
        </p:nvSpPr>
        <p:spPr>
          <a:xfrm>
            <a:off x="11252098" y="5043607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11820677-A505-E20C-9F4F-99BD7F19A0F1}"/>
              </a:ext>
            </a:extLst>
          </p:cNvPr>
          <p:cNvCxnSpPr>
            <a:cxnSpLocks/>
            <a:stCxn id="73" idx="2"/>
            <a:endCxn id="65" idx="0"/>
          </p:cNvCxnSpPr>
          <p:nvPr/>
        </p:nvCxnSpPr>
        <p:spPr>
          <a:xfrm rot="16200000" flipH="1">
            <a:off x="10145806" y="4321557"/>
            <a:ext cx="372765" cy="105820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C89D3247-2D7B-E5B6-9C14-FDD7516433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58790" y="4657164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CE801BC2-CDAB-0914-1370-78D6B8464E80}"/>
              </a:ext>
            </a:extLst>
          </p:cNvPr>
          <p:cNvSpPr txBox="1"/>
          <p:nvPr/>
        </p:nvSpPr>
        <p:spPr>
          <a:xfrm>
            <a:off x="4428039" y="4342789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0DD1B3-4916-E34D-648A-44B49C445CE6}"/>
              </a:ext>
            </a:extLst>
          </p:cNvPr>
          <p:cNvSpPr txBox="1"/>
          <p:nvPr/>
        </p:nvSpPr>
        <p:spPr>
          <a:xfrm>
            <a:off x="8741628" y="4356499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1F5D9A6-2291-292C-5371-E025D40A44CE}"/>
              </a:ext>
            </a:extLst>
          </p:cNvPr>
          <p:cNvSpPr/>
          <p:nvPr/>
        </p:nvSpPr>
        <p:spPr>
          <a:xfrm>
            <a:off x="9691493" y="5034836"/>
            <a:ext cx="782690" cy="48148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Sva</a:t>
            </a:r>
            <a:r>
              <a:rPr lang="en-US" sz="1200" dirty="0"/>
              <a:t>=40k</a:t>
            </a:r>
          </a:p>
          <a:p>
            <a:pPr algn="ctr"/>
            <a:r>
              <a:rPr lang="en-US" sz="1200" dirty="0"/>
              <a:t>Size=4kb</a:t>
            </a:r>
          </a:p>
        </p:txBody>
      </p:sp>
    </p:spTree>
    <p:extLst>
      <p:ext uri="{BB962C8B-B14F-4D97-AF65-F5344CB8AC3E}">
        <p14:creationId xmlns:p14="http://schemas.microsoft.com/office/powerpoint/2010/main" val="35893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-0.14622 0.04514 C -0.17656 0.05533 -0.22213 0.06088 -0.27018 0.06088 C -0.32461 0.06088 -0.36823 0.05533 -0.39856 0.04514 L -0.54466 -2.96296E-6 " pathEditMode="relative" rAng="0" ptsTypes="AAAAA">
                                      <p:cBhvr>
                                        <p:cTn id="9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40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2" grpId="0" animBg="1"/>
      <p:bldP spid="43" grpId="0" animBg="1"/>
      <p:bldP spid="51" grpId="0"/>
      <p:bldP spid="53" grpId="0"/>
      <p:bldP spid="56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5" grpId="0" animBg="1"/>
      <p:bldP spid="68" grpId="0" animBg="1"/>
      <p:bldP spid="69" grpId="0" animBg="1"/>
      <p:bldP spid="72" grpId="0"/>
      <p:bldP spid="73" grpId="0"/>
      <p:bldP spid="74" grpId="0" animBg="1"/>
      <p:bldP spid="7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4</a:t>
            </a:r>
            <a:r>
              <a:rPr lang="en-US" sz="4800" dirty="0"/>
              <a:t>- </a:t>
            </a:r>
            <a:r>
              <a:rPr lang="en-US" sz="4800" dirty="0" err="1"/>
              <a:t>alloc_block_</a:t>
            </a:r>
            <a:r>
              <a:rPr lang="en-US" dirty="0" err="1"/>
              <a:t>BF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45734"/>
            <a:ext cx="116460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alloc_block_BF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searches for a free memory block in the </a:t>
            </a:r>
            <a:r>
              <a:rPr lang="en-US" sz="17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7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with a size greater than or equal input size using </a:t>
            </a:r>
            <a:r>
              <a:rPr lang="en-US" sz="1700" b="1" dirty="0">
                <a:solidFill>
                  <a:srgbClr val="C00000"/>
                </a:solidFill>
              </a:rPr>
              <a:t>BEST FIT STRATEGY </a:t>
            </a:r>
            <a:r>
              <a:rPr lang="en-US" sz="1700" dirty="0">
                <a:solidFill>
                  <a:schemeClr val="tx1"/>
                </a:solidFill>
              </a:rPr>
              <a:t>to be allocated later on in the memory.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The possible CASES results from the search using BF strategy are the same that can be occurred by applying FF.</a:t>
            </a:r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36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5</a:t>
            </a:r>
            <a:r>
              <a:rPr lang="en-US" sz="4800" dirty="0"/>
              <a:t>- </a:t>
            </a:r>
            <a:r>
              <a:rPr lang="en-US" sz="4800" dirty="0" err="1"/>
              <a:t>insert_sorted_allocList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73" y="1737360"/>
            <a:ext cx="11932904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insert_sorted_allocList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37CD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MemBlock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takes a block and insert it in the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All blocks inserted in </a:t>
            </a:r>
            <a:r>
              <a:rPr lang="en-US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are placed in a </a:t>
            </a:r>
            <a:r>
              <a:rPr lang="en-US" sz="1700" b="1" u="sng" dirty="0">
                <a:solidFill>
                  <a:schemeClr val="tx1"/>
                </a:solidFill>
              </a:rPr>
              <a:t>sorted ascending order</a:t>
            </a:r>
            <a:r>
              <a:rPr lang="en-US" sz="1700" dirty="0">
                <a:solidFill>
                  <a:schemeClr val="tx1"/>
                </a:solidFill>
              </a:rPr>
              <a:t> based on each </a:t>
            </a:r>
            <a:r>
              <a:rPr lang="en-US" sz="1700" b="1" u="sng" dirty="0">
                <a:solidFill>
                  <a:schemeClr val="tx1"/>
                </a:solidFill>
              </a:rPr>
              <a:t>block’s </a:t>
            </a:r>
            <a:r>
              <a:rPr lang="en-US" sz="1700" b="1" u="sng" dirty="0" err="1">
                <a:solidFill>
                  <a:schemeClr val="tx1"/>
                </a:solidFill>
              </a:rPr>
              <a:t>sva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It has two cases: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Case 1:</a:t>
            </a:r>
            <a:r>
              <a:rPr lang="en-US" sz="1800" dirty="0">
                <a:solidFill>
                  <a:schemeClr val="tx1"/>
                </a:solidFill>
              </a:rPr>
              <a:t> If the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empty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the given block at the head of the list.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2: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Otherwise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insert the given block in its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correct location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according to its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sva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(simply by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iterate on the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).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4E35E01-5A8F-E485-EAB9-1552A03AA2AD}"/>
              </a:ext>
            </a:extLst>
          </p:cNvPr>
          <p:cNvSpPr/>
          <p:nvPr/>
        </p:nvSpPr>
        <p:spPr>
          <a:xfrm>
            <a:off x="5781202" y="237070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38B7F-4954-E58D-AA6B-C1F9E4F3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5</a:t>
            </a:r>
            <a:r>
              <a:rPr lang="en-US" sz="4800" dirty="0"/>
              <a:t>- </a:t>
            </a:r>
            <a:r>
              <a:rPr lang="en-US" sz="4800" dirty="0" err="1"/>
              <a:t>insert_sorted_allocList</a:t>
            </a:r>
            <a:r>
              <a:rPr lang="en-US" sz="4800" dirty="0"/>
              <a:t> (Example)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4BEA9-19D5-4541-DBB1-E5083EA0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6" y="1845733"/>
            <a:ext cx="4831078" cy="4614051"/>
          </a:xfrm>
        </p:spPr>
        <p:txBody>
          <a:bodyPr>
            <a:normAutofit/>
          </a:bodyPr>
          <a:lstStyle/>
          <a:p>
            <a:pPr marL="228600" indent="-228600">
              <a:buFont typeface="Courier New" panose="02070309020205020404" pitchFamily="49" charset="0"/>
              <a:buChar char="o"/>
            </a:pPr>
            <a:r>
              <a:rPr lang="en-US" sz="1600" b="1" u="sng" dirty="0">
                <a:solidFill>
                  <a:schemeClr val="tx1"/>
                </a:solidFill>
              </a:rPr>
              <a:t>Case 1 Example:</a:t>
            </a:r>
            <a:br>
              <a:rPr lang="en-US" sz="1600" b="1" u="sng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If the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as follows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                    </a:t>
            </a:r>
          </a:p>
          <a:p>
            <a:pPr marL="228600" indent="-22860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 marL="228600" indent="-228600">
              <a:buFont typeface="Courier New" panose="02070309020205020404" pitchFamily="49" charset="0"/>
              <a:buChar char="o"/>
            </a:pPr>
            <a:r>
              <a:rPr lang="en-US" sz="1700" b="1" u="sng" dirty="0">
                <a:solidFill>
                  <a:schemeClr val="tx1"/>
                </a:solidFill>
              </a:rPr>
              <a:t>Case 2 Example 1: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If the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as follows</a:t>
            </a:r>
          </a:p>
          <a:p>
            <a:pPr marL="285750" indent="0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endParaRPr lang="en-US" dirty="0"/>
          </a:p>
          <a:p>
            <a:r>
              <a:rPr lang="en-US" sz="1700" b="1" u="sng" dirty="0">
                <a:solidFill>
                  <a:schemeClr val="tx1"/>
                </a:solidFill>
              </a:rPr>
              <a:t>Case 2 Example 2: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If the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is as follows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F1150-3868-00AD-F40B-4B98F7BD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C537F4-60B9-4EC5-CBA8-506351FF6AC1}"/>
              </a:ext>
            </a:extLst>
          </p:cNvPr>
          <p:cNvSpPr txBox="1"/>
          <p:nvPr/>
        </p:nvSpPr>
        <p:spPr>
          <a:xfrm>
            <a:off x="5065020" y="1737359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7A093-EBFE-8A4B-94ED-4A63FADECCE5}"/>
              </a:ext>
            </a:extLst>
          </p:cNvPr>
          <p:cNvSpPr txBox="1"/>
          <p:nvPr/>
        </p:nvSpPr>
        <p:spPr>
          <a:xfrm>
            <a:off x="7112404" y="2801614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41B6EC-682E-AF37-2CF6-A152581A0597}"/>
              </a:ext>
            </a:extLst>
          </p:cNvPr>
          <p:cNvSpPr/>
          <p:nvPr/>
        </p:nvSpPr>
        <p:spPr>
          <a:xfrm>
            <a:off x="4997227" y="237121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51F88C-D5FD-7391-CF70-8DD1E7B06616}"/>
              </a:ext>
            </a:extLst>
          </p:cNvPr>
          <p:cNvSpPr/>
          <p:nvPr/>
        </p:nvSpPr>
        <p:spPr>
          <a:xfrm>
            <a:off x="6562607" y="237070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AD48A7-35A2-2562-B83E-059DE3DC32E0}"/>
              </a:ext>
            </a:extLst>
          </p:cNvPr>
          <p:cNvSpPr/>
          <p:nvPr/>
        </p:nvSpPr>
        <p:spPr>
          <a:xfrm>
            <a:off x="8126113" y="23832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0D44587-6A7D-1902-DC9D-15404EE0C336}"/>
              </a:ext>
            </a:extLst>
          </p:cNvPr>
          <p:cNvSpPr/>
          <p:nvPr/>
        </p:nvSpPr>
        <p:spPr>
          <a:xfrm>
            <a:off x="9687745" y="238095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B5776C2-093F-04A9-AE51-7C9409DB8DBF}"/>
              </a:ext>
            </a:extLst>
          </p:cNvPr>
          <p:cNvSpPr/>
          <p:nvPr/>
        </p:nvSpPr>
        <p:spPr>
          <a:xfrm>
            <a:off x="10476951" y="238023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5F704-036D-FA32-8C72-6C7D0C758DA1}"/>
              </a:ext>
            </a:extLst>
          </p:cNvPr>
          <p:cNvSpPr txBox="1"/>
          <p:nvPr/>
        </p:nvSpPr>
        <p:spPr>
          <a:xfrm>
            <a:off x="8729507" y="173736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2431D-6E28-0CE2-536A-148DA3567CB3}"/>
              </a:ext>
            </a:extLst>
          </p:cNvPr>
          <p:cNvSpPr/>
          <p:nvPr/>
        </p:nvSpPr>
        <p:spPr>
          <a:xfrm>
            <a:off x="11259105" y="238680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10B908-DB0D-9BA3-1D65-D755D3A37F3F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 rot="16200000" flipH="1">
            <a:off x="9767119" y="2068984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608430D-198B-38BE-E830-79B20D282D9A}"/>
              </a:ext>
            </a:extLst>
          </p:cNvPr>
          <p:cNvCxnSpPr>
            <a:cxnSpLocks/>
            <a:stCxn id="14" idx="0"/>
            <a:endCxn id="15" idx="0"/>
          </p:cNvCxnSpPr>
          <p:nvPr/>
        </p:nvCxnSpPr>
        <p:spPr>
          <a:xfrm rot="5400000" flipH="1" flipV="1">
            <a:off x="10473333" y="198599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AABD5C4-8E1A-35A1-1823-E06A079A26C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00035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502B6F-744A-9695-3C60-9C9FC12E4967}"/>
              </a:ext>
            </a:extLst>
          </p:cNvPr>
          <p:cNvSpPr/>
          <p:nvPr/>
        </p:nvSpPr>
        <p:spPr>
          <a:xfrm>
            <a:off x="3400167" y="3345800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Size=1k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573A07-98E8-EDBB-D993-0DE38F2C69A6}"/>
              </a:ext>
            </a:extLst>
          </p:cNvPr>
          <p:cNvSpPr txBox="1"/>
          <p:nvPr/>
        </p:nvSpPr>
        <p:spPr>
          <a:xfrm>
            <a:off x="5055529" y="3805750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AllocMemBlocksList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F4E8880B-8719-9995-5330-C2E2A6B3EA5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6032368" y="4198147"/>
            <a:ext cx="223515" cy="542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FC073D4-D402-6B75-5869-37FC561A8CC7}"/>
              </a:ext>
            </a:extLst>
          </p:cNvPr>
          <p:cNvSpPr/>
          <p:nvPr/>
        </p:nvSpPr>
        <p:spPr>
          <a:xfrm>
            <a:off x="4997227" y="4332532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9FAF10C-722E-2ED7-497D-D5C20D5D2065}"/>
              </a:ext>
            </a:extLst>
          </p:cNvPr>
          <p:cNvSpPr/>
          <p:nvPr/>
        </p:nvSpPr>
        <p:spPr>
          <a:xfrm>
            <a:off x="5779917" y="4337042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Size=4K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A9D4E8-9541-58C6-A595-DCB2C28459F7}"/>
              </a:ext>
            </a:extLst>
          </p:cNvPr>
          <p:cNvSpPr/>
          <p:nvPr/>
        </p:nvSpPr>
        <p:spPr>
          <a:xfrm>
            <a:off x="6562607" y="4341552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8694F31-CC88-EB2C-0AA0-673502C9F48D}"/>
              </a:ext>
            </a:extLst>
          </p:cNvPr>
          <p:cNvSpPr/>
          <p:nvPr/>
        </p:nvSpPr>
        <p:spPr>
          <a:xfrm>
            <a:off x="7343423" y="4342580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=4k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Size=7k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5E88085-8B7D-C0AE-E458-A0EF6C460A19}"/>
              </a:ext>
            </a:extLst>
          </p:cNvPr>
          <p:cNvSpPr/>
          <p:nvPr/>
        </p:nvSpPr>
        <p:spPr>
          <a:xfrm>
            <a:off x="8126113" y="434452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1353CF-D007-3C81-C2C7-F8A06EFB0D22}"/>
              </a:ext>
            </a:extLst>
          </p:cNvPr>
          <p:cNvSpPr/>
          <p:nvPr/>
        </p:nvSpPr>
        <p:spPr>
          <a:xfrm>
            <a:off x="8908803" y="4341552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Size=12k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FEE52CD-5B5F-FC3C-EDF1-649660431064}"/>
              </a:ext>
            </a:extLst>
          </p:cNvPr>
          <p:cNvSpPr/>
          <p:nvPr/>
        </p:nvSpPr>
        <p:spPr>
          <a:xfrm>
            <a:off x="9687745" y="4342273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22CC97-960C-69F0-B28C-0A7F8E75AA46}"/>
              </a:ext>
            </a:extLst>
          </p:cNvPr>
          <p:cNvSpPr/>
          <p:nvPr/>
        </p:nvSpPr>
        <p:spPr>
          <a:xfrm>
            <a:off x="10476951" y="4341552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48F31970-14A0-AB64-060E-1AA8579A18A2}"/>
              </a:ext>
            </a:extLst>
          </p:cNvPr>
          <p:cNvCxnSpPr>
            <a:cxnSpLocks/>
            <a:stCxn id="31" idx="0"/>
            <a:endCxn id="33" idx="0"/>
          </p:cNvCxnSpPr>
          <p:nvPr/>
        </p:nvCxnSpPr>
        <p:spPr>
          <a:xfrm rot="16200000" flipH="1">
            <a:off x="6950246" y="3558058"/>
            <a:ext cx="5538" cy="1563506"/>
          </a:xfrm>
          <a:prstGeom prst="curvedConnector3">
            <a:avLst>
              <a:gd name="adj1" fmla="val -412784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3E7250D9-A7CE-E6D2-B4D4-B078F09A71FA}"/>
              </a:ext>
            </a:extLst>
          </p:cNvPr>
          <p:cNvCxnSpPr>
            <a:cxnSpLocks/>
            <a:stCxn id="33" idx="0"/>
            <a:endCxn id="35" idx="0"/>
          </p:cNvCxnSpPr>
          <p:nvPr/>
        </p:nvCxnSpPr>
        <p:spPr>
          <a:xfrm rot="5400000" flipH="1" flipV="1">
            <a:off x="8516944" y="3559376"/>
            <a:ext cx="1028" cy="1565380"/>
          </a:xfrm>
          <a:prstGeom prst="curvedConnector3">
            <a:avLst>
              <a:gd name="adj1" fmla="val 2233735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F94E5CF-36DE-0266-DB94-9B0DD9F83F8A}"/>
              </a:ext>
            </a:extLst>
          </p:cNvPr>
          <p:cNvSpPr txBox="1"/>
          <p:nvPr/>
        </p:nvSpPr>
        <p:spPr>
          <a:xfrm>
            <a:off x="8729506" y="3825104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29E1C94-EE34-D14E-20C1-1FB1672BDFE1}"/>
              </a:ext>
            </a:extLst>
          </p:cNvPr>
          <p:cNvSpPr/>
          <p:nvPr/>
        </p:nvSpPr>
        <p:spPr>
          <a:xfrm>
            <a:off x="11259105" y="434811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2526C2FC-03C4-D25C-A9E7-247743AA6D4D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rot="16200000" flipH="1">
            <a:off x="9830332" y="4093515"/>
            <a:ext cx="209392" cy="288124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89C33D2A-83B9-01A8-C6B4-E1E27C6E28AE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10473333" y="3947310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129AC36-62ED-9524-1F76-6B6BA9E39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3961675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373D93F0-3752-0497-44B6-F44BECB0A832}"/>
              </a:ext>
            </a:extLst>
          </p:cNvPr>
          <p:cNvCxnSpPr>
            <a:cxnSpLocks/>
            <a:stCxn id="33" idx="2"/>
          </p:cNvCxnSpPr>
          <p:nvPr/>
        </p:nvCxnSpPr>
        <p:spPr>
          <a:xfrm rot="16200000" flipH="1">
            <a:off x="7762229" y="4775068"/>
            <a:ext cx="342940" cy="397863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09A1BEEB-EB99-EF27-1DF3-11CD05025866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8899075" y="4801502"/>
            <a:ext cx="401073" cy="343968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37D19F8-A996-4040-BC3A-4B696B2506C6}"/>
              </a:ext>
            </a:extLst>
          </p:cNvPr>
          <p:cNvSpPr/>
          <p:nvPr/>
        </p:nvSpPr>
        <p:spPr>
          <a:xfrm>
            <a:off x="3270643" y="4876964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=90K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Size=1k</a:t>
            </a: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90022293-4A1A-F015-4223-939C69983D0D}"/>
              </a:ext>
            </a:extLst>
          </p:cNvPr>
          <p:cNvCxnSpPr>
            <a:cxnSpLocks/>
          </p:cNvCxnSpPr>
          <p:nvPr/>
        </p:nvCxnSpPr>
        <p:spPr>
          <a:xfrm>
            <a:off x="9413440" y="4840368"/>
            <a:ext cx="487020" cy="47928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71FEA7A-9A9F-C9F1-1E1B-EA31B25C64E5}"/>
              </a:ext>
            </a:extLst>
          </p:cNvPr>
          <p:cNvSpPr/>
          <p:nvPr/>
        </p:nvSpPr>
        <p:spPr>
          <a:xfrm>
            <a:off x="3400167" y="1965964"/>
            <a:ext cx="782690" cy="45995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Sva</a:t>
            </a:r>
            <a:r>
              <a:rPr lang="en-US" sz="1200" dirty="0">
                <a:solidFill>
                  <a:schemeClr val="bg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Size=4K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A99ABA3-AF23-3611-C606-E8F4023CED90}"/>
              </a:ext>
            </a:extLst>
          </p:cNvPr>
          <p:cNvSpPr/>
          <p:nvPr/>
        </p:nvSpPr>
        <p:spPr>
          <a:xfrm>
            <a:off x="7355522" y="2371573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418FB17-4204-3E0D-C47D-6785DF09754C}"/>
              </a:ext>
            </a:extLst>
          </p:cNvPr>
          <p:cNvSpPr/>
          <p:nvPr/>
        </p:nvSpPr>
        <p:spPr>
          <a:xfrm>
            <a:off x="8899051" y="238109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10741F3E-808D-83B2-0495-FB20A203B6B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753225" y="1891247"/>
            <a:ext cx="70114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10DCB75-9A75-F9C3-8347-76450F8C49E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35366" y="2040942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41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556 L 0.09713 -0.00556 C 0.14101 -0.00556 0.19531 0.0125 0.19531 0.02708 L 0.19531 0.05995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2.5E-6 0.11967 C 2.5E-6 0.17268 0.1069 0.24097 0.19375 0.24097 L 0.38854 0.24097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27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85185E-6 L -4.16667E-7 0.01088 C -4.16667E-7 0.01597 0.15039 0.02199 0.27266 0.02199 L 0.54583 0.02199 " pathEditMode="relative" rAng="0" ptsTypes="AAAA">
                                      <p:cBhvr>
                                        <p:cTn id="8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92" y="1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8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/>
      <p:bldP spid="41" grpId="0" animBg="1"/>
      <p:bldP spid="58" grpId="0" animBg="1"/>
      <p:bldP spid="58" grpId="1" animBg="1"/>
      <p:bldP spid="63" grpId="0" animBg="1"/>
      <p:bldP spid="6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5591"/>
            <a:ext cx="11094720" cy="4317559"/>
          </a:xfrm>
        </p:spPr>
        <p:txBody>
          <a:bodyPr>
            <a:normAutofit/>
          </a:bodyPr>
          <a:lstStyle/>
          <a:p>
            <a:r>
              <a:rPr lang="en-US" b="1" dirty="0"/>
              <a:t>Startup Code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FOS_PROJECT_2022_template.zip</a:t>
            </a:r>
          </a:p>
          <a:p>
            <a:pPr lvl="1"/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</a:p>
          <a:p>
            <a:r>
              <a:rPr lang="en-US" b="1" dirty="0"/>
              <a:t>Delivery Method: </a:t>
            </a:r>
            <a:r>
              <a:rPr lang="en-US" b="1" dirty="0">
                <a:solidFill>
                  <a:srgbClr val="00B050"/>
                </a:solidFill>
              </a:rPr>
              <a:t>GOOGLE FORMS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FINAL</a:t>
            </a:r>
            <a:r>
              <a:rPr lang="en-US" dirty="0"/>
              <a:t> delivery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deliver the required tasks and </a:t>
            </a:r>
            <a:r>
              <a:rPr lang="en-US" b="1" dirty="0">
                <a:solidFill>
                  <a:srgbClr val="FF0000"/>
                </a:solidFill>
              </a:rPr>
              <a:t>ENSURE</a:t>
            </a:r>
            <a:r>
              <a:rPr lang="en-US" b="1" dirty="0"/>
              <a:t> </a:t>
            </a:r>
            <a:r>
              <a:rPr lang="en-US" dirty="0"/>
              <a:t>they’re worked correctly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/>
              <a:t>Delivery Dates: 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SAT of Week #5 (29/10/2022 @11:59 PM)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Upload your code EARLY as NO EXCEPTION will be accepted.</a:t>
            </a:r>
          </a:p>
          <a:p>
            <a:r>
              <a:rPr lang="en-US" b="1" dirty="0"/>
              <a:t>Support:</a:t>
            </a:r>
          </a:p>
          <a:p>
            <a:pPr lvl="1"/>
            <a:r>
              <a:rPr lang="en-US" dirty="0"/>
              <a:t>The support for teams will be through their </a:t>
            </a:r>
            <a:r>
              <a:rPr lang="en-US" b="1" dirty="0"/>
              <a:t>MENTORS ONLY (+Lecturer) </a:t>
            </a:r>
            <a:r>
              <a:rPr lang="en-US" dirty="0"/>
              <a:t>during the published </a:t>
            </a:r>
            <a:r>
              <a:rPr lang="en-US" dirty="0">
                <a:hlinkClick r:id="rId3"/>
              </a:rPr>
              <a:t>weekly office hours</a:t>
            </a:r>
            <a:r>
              <a:rPr lang="en-US" dirty="0"/>
              <a:t>.</a:t>
            </a:r>
            <a:endParaRPr lang="ar-EG" dirty="0">
              <a:solidFill>
                <a:srgbClr val="FF00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A881-0CCD-87D2-ADD6-107205B4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447020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6</a:t>
            </a:r>
            <a:r>
              <a:rPr lang="en-US" sz="4800" dirty="0"/>
              <a:t>- </a:t>
            </a:r>
            <a:r>
              <a:rPr lang="en-US" sz="4800" dirty="0" err="1"/>
              <a:t>insert_sorted_with_merge_freeList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6F7DC-5091-8891-C032-0DA77CAA2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2"/>
            <a:ext cx="11094720" cy="448839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insert_sorted_with_merge_freeList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37CD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struct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MemBlock</a:t>
            </a:r>
            <a:r>
              <a:rPr lang="en-US" sz="1800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A36622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*</a:t>
            </a:r>
            <a:r>
              <a:rPr lang="en-US" sz="18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800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takes a block and insert it in the </a:t>
            </a:r>
            <a:r>
              <a:rPr lang="en-US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All blocks inserted in </a:t>
            </a:r>
            <a:r>
              <a:rPr lang="en-US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are placed in a </a:t>
            </a:r>
            <a:r>
              <a:rPr lang="en-US" b="1" u="sng" dirty="0">
                <a:solidFill>
                  <a:schemeClr val="tx1"/>
                </a:solidFill>
              </a:rPr>
              <a:t>sorted ascending order</a:t>
            </a:r>
            <a:r>
              <a:rPr lang="en-US" dirty="0">
                <a:solidFill>
                  <a:schemeClr val="tx1"/>
                </a:solidFill>
              </a:rPr>
              <a:t> based on each </a:t>
            </a:r>
            <a:r>
              <a:rPr lang="en-US" b="1" u="sng" dirty="0">
                <a:solidFill>
                  <a:schemeClr val="tx1"/>
                </a:solidFill>
              </a:rPr>
              <a:t>block’s </a:t>
            </a:r>
            <a:r>
              <a:rPr lang="en-US" b="1" u="sng" dirty="0" err="1">
                <a:solidFill>
                  <a:schemeClr val="tx1"/>
                </a:solidFill>
              </a:rPr>
              <a:t>sva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However, if the 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inserted block is DIRECTLY adjacent to another free block (either before or after it) 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they </a:t>
            </a:r>
            <a:r>
              <a:rPr lang="en-US" b="1" i="1" u="sng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shall be merged as ONE block</a:t>
            </a:r>
            <a:r>
              <a:rPr lang="en-US" dirty="0">
                <a:solidFill>
                  <a:schemeClr val="tx1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It has the following cases:</a:t>
            </a:r>
          </a:p>
          <a:p>
            <a:pPr lvl="2"/>
            <a:r>
              <a:rPr lang="en-US" sz="1800" b="1" dirty="0">
                <a:solidFill>
                  <a:schemeClr val="tx1"/>
                </a:solidFill>
              </a:rPr>
              <a:t>Case 1:</a:t>
            </a:r>
            <a:r>
              <a:rPr lang="en-US" sz="1800" dirty="0">
                <a:solidFill>
                  <a:schemeClr val="tx1"/>
                </a:solidFill>
              </a:rPr>
              <a:t> If the </a:t>
            </a:r>
            <a:r>
              <a:rPr lang="en-US" sz="20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empty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insert the given block at the head of the list.</a:t>
            </a:r>
          </a:p>
          <a:p>
            <a:pPr lvl="2"/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Otherwise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insert the given block in its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correct location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according to its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sva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(simply by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iterate on the </a:t>
            </a:r>
            <a:r>
              <a:rPr lang="en-US" sz="20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). Here, one of the following four cases can be happened: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2: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No merge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3: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Merge with previous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4: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Merge with next</a:t>
            </a:r>
          </a:p>
          <a:p>
            <a:pPr lvl="3"/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Case 5: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Merge with previous and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7D934-2F6C-7E32-FD1B-6DE492F5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4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5EDFBF-CE80-1362-496F-9F590F437A50}"/>
              </a:ext>
            </a:extLst>
          </p:cNvPr>
          <p:cNvSpPr/>
          <p:nvPr/>
        </p:nvSpPr>
        <p:spPr>
          <a:xfrm>
            <a:off x="4781077" y="32755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79B54-89AE-B16F-0088-E59F4AA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2804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BB06-D851-C895-01F5-EE1063D0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05" y="1845733"/>
            <a:ext cx="5229877" cy="4469341"/>
          </a:xfrm>
        </p:spPr>
        <p:txBody>
          <a:bodyPr/>
          <a:lstStyle/>
          <a:p>
            <a:endParaRPr lang="en-US" sz="1700" b="1" u="sng" dirty="0">
              <a:solidFill>
                <a:schemeClr val="tx1"/>
              </a:solidFill>
            </a:endParaRPr>
          </a:p>
          <a:p>
            <a:r>
              <a:rPr lang="en-US" sz="1700" b="1" u="sng" dirty="0">
                <a:solidFill>
                  <a:schemeClr val="tx1"/>
                </a:solidFill>
              </a:rPr>
              <a:t>- Case 1 Example: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follows:</a:t>
            </a:r>
          </a:p>
          <a:p>
            <a:r>
              <a:rPr lang="en-US" sz="1600" dirty="0">
                <a:solidFill>
                  <a:srgbClr val="000000"/>
                </a:solidFill>
              </a:rPr>
              <a:t>If the list is empty </a:t>
            </a:r>
            <a:r>
              <a:rPr lang="en-US" sz="1600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sz="1600" dirty="0">
                <a:solidFill>
                  <a:srgbClr val="000000"/>
                </a:solidFill>
              </a:rPr>
              <a:t>add it to the head.</a:t>
            </a: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4632-C910-BFAC-996B-3D2109D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12B5E2-8485-B7E8-C14E-1115BAE9582F}"/>
              </a:ext>
            </a:extLst>
          </p:cNvPr>
          <p:cNvSpPr txBox="1"/>
          <p:nvPr/>
        </p:nvSpPr>
        <p:spPr>
          <a:xfrm>
            <a:off x="4064895" y="2642234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34A9E-D7F2-5FDD-3FC1-416683E8E6E1}"/>
              </a:ext>
            </a:extLst>
          </p:cNvPr>
          <p:cNvSpPr txBox="1"/>
          <p:nvPr/>
        </p:nvSpPr>
        <p:spPr>
          <a:xfrm>
            <a:off x="6112279" y="3706489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D6C239-3F84-F580-15C5-9E3562C8D90F}"/>
              </a:ext>
            </a:extLst>
          </p:cNvPr>
          <p:cNvSpPr/>
          <p:nvPr/>
        </p:nvSpPr>
        <p:spPr>
          <a:xfrm>
            <a:off x="5562482" y="327558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70850B-51CF-108D-E315-B629B6702956}"/>
              </a:ext>
            </a:extLst>
          </p:cNvPr>
          <p:cNvSpPr/>
          <p:nvPr/>
        </p:nvSpPr>
        <p:spPr>
          <a:xfrm>
            <a:off x="7125988" y="328808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85A338-4ABD-D994-49C8-3A520C66A756}"/>
              </a:ext>
            </a:extLst>
          </p:cNvPr>
          <p:cNvSpPr/>
          <p:nvPr/>
        </p:nvSpPr>
        <p:spPr>
          <a:xfrm>
            <a:off x="8687620" y="328583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BEB307-90FB-8526-ED67-5DC00FDBD207}"/>
              </a:ext>
            </a:extLst>
          </p:cNvPr>
          <p:cNvSpPr/>
          <p:nvPr/>
        </p:nvSpPr>
        <p:spPr>
          <a:xfrm>
            <a:off x="9476826" y="328510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FA49B6-7EA7-39CE-E122-BF21CC3DAEA1}"/>
              </a:ext>
            </a:extLst>
          </p:cNvPr>
          <p:cNvSpPr txBox="1"/>
          <p:nvPr/>
        </p:nvSpPr>
        <p:spPr>
          <a:xfrm>
            <a:off x="7729382" y="2642235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23426E-024B-3672-9D7C-22235217F7B1}"/>
              </a:ext>
            </a:extLst>
          </p:cNvPr>
          <p:cNvSpPr/>
          <p:nvPr/>
        </p:nvSpPr>
        <p:spPr>
          <a:xfrm>
            <a:off x="10258980" y="329167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23DBBD8-485E-8CD5-7E7C-738154012890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16200000" flipH="1">
            <a:off x="8766994" y="2973859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11853C9-0ABB-0852-1F48-E8602B203A89}"/>
              </a:ext>
            </a:extLst>
          </p:cNvPr>
          <p:cNvCxnSpPr>
            <a:cxnSpLocks/>
            <a:stCxn id="11" idx="0"/>
            <a:endCxn id="12" idx="0"/>
          </p:cNvCxnSpPr>
          <p:nvPr/>
        </p:nvCxnSpPr>
        <p:spPr>
          <a:xfrm rot="5400000" flipH="1" flipV="1">
            <a:off x="9473208" y="289086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A7D6C27-1208-A927-2D68-DCF76D96B6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65672" y="290523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6CFA55-18DC-BB7D-B4F2-46650845AC09}"/>
              </a:ext>
            </a:extLst>
          </p:cNvPr>
          <p:cNvSpPr/>
          <p:nvPr/>
        </p:nvSpPr>
        <p:spPr>
          <a:xfrm>
            <a:off x="2335520" y="3320453"/>
            <a:ext cx="76880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4AF6AF-59C0-0752-ABF0-B91BA62DB5E6}"/>
              </a:ext>
            </a:extLst>
          </p:cNvPr>
          <p:cNvSpPr/>
          <p:nvPr/>
        </p:nvSpPr>
        <p:spPr>
          <a:xfrm>
            <a:off x="6355397" y="327644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86182B-9401-F8DA-360C-9F6A2AEF5C40}"/>
              </a:ext>
            </a:extLst>
          </p:cNvPr>
          <p:cNvSpPr/>
          <p:nvPr/>
        </p:nvSpPr>
        <p:spPr>
          <a:xfrm>
            <a:off x="7898926" y="3285973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775DCB8-5C95-2167-6B79-08A1D92056E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753100" y="2796122"/>
            <a:ext cx="701142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2DB6DE8-E327-BDC6-ED0F-E1B7FA8CEC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35241" y="2945817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37B1828-9FC2-F735-52F9-19E2134E624F}"/>
              </a:ext>
            </a:extLst>
          </p:cNvPr>
          <p:cNvSpPr txBox="1"/>
          <p:nvPr/>
        </p:nvSpPr>
        <p:spPr>
          <a:xfrm>
            <a:off x="4064895" y="2642235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6A9C0-CF5D-CD39-40C5-1298C54BB706}"/>
              </a:ext>
            </a:extLst>
          </p:cNvPr>
          <p:cNvSpPr txBox="1"/>
          <p:nvPr/>
        </p:nvSpPr>
        <p:spPr>
          <a:xfrm>
            <a:off x="6112279" y="3706490"/>
            <a:ext cx="2678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MemBlockNodes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</a:t>
            </a:r>
            <a:endParaRPr lang="en-US" sz="14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274FBA3-75E8-874F-4499-BE5D3449CD16}"/>
              </a:ext>
            </a:extLst>
          </p:cNvPr>
          <p:cNvSpPr/>
          <p:nvPr/>
        </p:nvSpPr>
        <p:spPr>
          <a:xfrm>
            <a:off x="5562594" y="327542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DD97205-6C70-FFF2-38D3-9274BEDC71AE}"/>
              </a:ext>
            </a:extLst>
          </p:cNvPr>
          <p:cNvSpPr/>
          <p:nvPr/>
        </p:nvSpPr>
        <p:spPr>
          <a:xfrm>
            <a:off x="7125988" y="3288086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95FB596-F571-8C60-FFA4-A164E75B57FC}"/>
              </a:ext>
            </a:extLst>
          </p:cNvPr>
          <p:cNvSpPr/>
          <p:nvPr/>
        </p:nvSpPr>
        <p:spPr>
          <a:xfrm>
            <a:off x="8687620" y="3285831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667B6E-C5C8-B0C8-706E-A82BA03BD072}"/>
              </a:ext>
            </a:extLst>
          </p:cNvPr>
          <p:cNvSpPr/>
          <p:nvPr/>
        </p:nvSpPr>
        <p:spPr>
          <a:xfrm>
            <a:off x="9476826" y="32851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C4EE5A-15EE-63EF-72C3-1579DEFEF116}"/>
              </a:ext>
            </a:extLst>
          </p:cNvPr>
          <p:cNvSpPr/>
          <p:nvPr/>
        </p:nvSpPr>
        <p:spPr>
          <a:xfrm>
            <a:off x="10258980" y="3291676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FC59E3A-83DD-B1AF-9F44-0801C74C50F0}"/>
              </a:ext>
            </a:extLst>
          </p:cNvPr>
          <p:cNvCxnSpPr>
            <a:cxnSpLocks/>
            <a:endCxn id="29" idx="0"/>
          </p:cNvCxnSpPr>
          <p:nvPr/>
        </p:nvCxnSpPr>
        <p:spPr>
          <a:xfrm rot="16200000" flipH="1">
            <a:off x="8766994" y="2973860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54E7342-18D0-19C5-0AB1-374F681B27F7}"/>
              </a:ext>
            </a:extLst>
          </p:cNvPr>
          <p:cNvCxnSpPr>
            <a:cxnSpLocks/>
            <a:stCxn id="29" idx="0"/>
            <a:endCxn id="30" idx="0"/>
          </p:cNvCxnSpPr>
          <p:nvPr/>
        </p:nvCxnSpPr>
        <p:spPr>
          <a:xfrm rot="5400000" flipH="1" flipV="1">
            <a:off x="9473208" y="2890868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160A2C9-5788-8D1A-13DF-E019FF1B83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265672" y="2905233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C9FF4C6-9B20-63DC-8600-F2B8AD83F17A}"/>
              </a:ext>
            </a:extLst>
          </p:cNvPr>
          <p:cNvSpPr/>
          <p:nvPr/>
        </p:nvSpPr>
        <p:spPr>
          <a:xfrm>
            <a:off x="6355397" y="327644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3CB5DD-AF83-F2EB-D96B-3D612FDE7C4E}"/>
              </a:ext>
            </a:extLst>
          </p:cNvPr>
          <p:cNvSpPr/>
          <p:nvPr/>
        </p:nvSpPr>
        <p:spPr>
          <a:xfrm>
            <a:off x="7898926" y="328597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1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0509 L 0.05364 0.03866 C 0.06484 0.04861 0.08164 0.05394 0.09922 0.05394 C 0.11927 0.05394 0.13528 0.04861 0.14648 0.03866 L 0.20026 -0.00509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13" y="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79B54-89AE-B16F-0088-E59F4AAD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102804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BB06-D851-C895-01F5-EE1063D01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05" y="1845733"/>
            <a:ext cx="5229877" cy="446934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1700" b="1" u="sng" dirty="0">
                <a:solidFill>
                  <a:schemeClr val="tx1"/>
                </a:solidFill>
              </a:rPr>
              <a:t>- Case 2 – NO MERGE: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NOT DIRECTLY ADJACENT to its next and previous free blocks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add it without merge.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04632-C910-BFAC-996B-3D2109DC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32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443AD6-141D-1195-3075-F8832E7C389F}"/>
              </a:ext>
            </a:extLst>
          </p:cNvPr>
          <p:cNvSpPr txBox="1"/>
          <p:nvPr/>
        </p:nvSpPr>
        <p:spPr>
          <a:xfrm>
            <a:off x="5065020" y="2338669"/>
            <a:ext cx="16882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2F3873E-6E3D-A7FB-26D6-DF4EF5FF5FF9}"/>
              </a:ext>
            </a:extLst>
          </p:cNvPr>
          <p:cNvSpPr/>
          <p:nvPr/>
        </p:nvSpPr>
        <p:spPr>
          <a:xfrm>
            <a:off x="6562607" y="2972019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55E355D-919E-C816-80F6-38AC2B2412F4}"/>
              </a:ext>
            </a:extLst>
          </p:cNvPr>
          <p:cNvSpPr/>
          <p:nvPr/>
        </p:nvSpPr>
        <p:spPr>
          <a:xfrm>
            <a:off x="8126113" y="298452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D9ED573-36C8-3184-438A-DB40AF61DECD}"/>
              </a:ext>
            </a:extLst>
          </p:cNvPr>
          <p:cNvSpPr/>
          <p:nvPr/>
        </p:nvSpPr>
        <p:spPr>
          <a:xfrm>
            <a:off x="9687745" y="2982265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271F919-2AE1-6698-22E0-2E88FDBFB8E8}"/>
              </a:ext>
            </a:extLst>
          </p:cNvPr>
          <p:cNvSpPr/>
          <p:nvPr/>
        </p:nvSpPr>
        <p:spPr>
          <a:xfrm>
            <a:off x="10476951" y="2981544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FF53F77-74EE-CC0E-0DED-F931EB78C9AD}"/>
              </a:ext>
            </a:extLst>
          </p:cNvPr>
          <p:cNvSpPr/>
          <p:nvPr/>
        </p:nvSpPr>
        <p:spPr>
          <a:xfrm>
            <a:off x="11259105" y="2988110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6CF9B76A-4DE9-85DD-D3D4-5B70E33CB396}"/>
              </a:ext>
            </a:extLst>
          </p:cNvPr>
          <p:cNvCxnSpPr>
            <a:cxnSpLocks/>
            <a:endCxn id="45" idx="0"/>
          </p:cNvCxnSpPr>
          <p:nvPr/>
        </p:nvCxnSpPr>
        <p:spPr>
          <a:xfrm rot="16200000" flipH="1">
            <a:off x="9767119" y="2670294"/>
            <a:ext cx="335818" cy="288123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5CD86ED-4F8D-C894-38E5-1A8DEDDCE50F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5400000" flipH="1" flipV="1">
            <a:off x="10473333" y="2587302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2FBF800D-D0BC-C744-0E32-FC2B379E5E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265797" y="2601667"/>
            <a:ext cx="721" cy="789206"/>
          </a:xfrm>
          <a:prstGeom prst="curvedConnector3">
            <a:avLst>
              <a:gd name="adj1" fmla="val 31805964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7A946B8-E876-E1FE-1DEA-051580010BCF}"/>
              </a:ext>
            </a:extLst>
          </p:cNvPr>
          <p:cNvSpPr/>
          <p:nvPr/>
        </p:nvSpPr>
        <p:spPr>
          <a:xfrm>
            <a:off x="8899051" y="2982408"/>
            <a:ext cx="782690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D2C92A36-6E7E-1ADA-85C3-724223C70415}"/>
              </a:ext>
            </a:extLst>
          </p:cNvPr>
          <p:cNvCxnSpPr>
            <a:cxnSpLocks/>
            <a:endCxn id="58" idx="0"/>
          </p:cNvCxnSpPr>
          <p:nvPr/>
        </p:nvCxnSpPr>
        <p:spPr>
          <a:xfrm rot="16200000" flipH="1">
            <a:off x="5885027" y="2692590"/>
            <a:ext cx="350646" cy="202274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978A2C2-B45C-9A15-A220-B782E80C7C9B}"/>
              </a:ext>
            </a:extLst>
          </p:cNvPr>
          <p:cNvSpPr/>
          <p:nvPr/>
        </p:nvSpPr>
        <p:spPr>
          <a:xfrm>
            <a:off x="3549369" y="2305567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=40K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Size=10K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337DD23-C7A1-BABD-6149-1F6CE1EA2DC2}"/>
              </a:ext>
            </a:extLst>
          </p:cNvPr>
          <p:cNvSpPr/>
          <p:nvPr/>
        </p:nvSpPr>
        <p:spPr>
          <a:xfrm>
            <a:off x="5770142" y="2969050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79AF031D-4D5B-A56B-40C0-FEBF63161E4D}"/>
              </a:ext>
            </a:extLst>
          </p:cNvPr>
          <p:cNvSpPr/>
          <p:nvPr/>
        </p:nvSpPr>
        <p:spPr>
          <a:xfrm>
            <a:off x="7347171" y="2969050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E01BFCF-21D3-866D-15BF-095EF52205A2}"/>
              </a:ext>
            </a:extLst>
          </p:cNvPr>
          <p:cNvCxnSpPr>
            <a:cxnSpLocks/>
            <a:stCxn id="58" idx="0"/>
            <a:endCxn id="60" idx="0"/>
          </p:cNvCxnSpPr>
          <p:nvPr/>
        </p:nvCxnSpPr>
        <p:spPr>
          <a:xfrm rot="5400000" flipH="1" flipV="1">
            <a:off x="6950001" y="2180536"/>
            <a:ext cx="12700" cy="1577029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09B6DB6-2312-E01A-C4E0-27B51D005D7A}"/>
              </a:ext>
            </a:extLst>
          </p:cNvPr>
          <p:cNvSpPr/>
          <p:nvPr/>
        </p:nvSpPr>
        <p:spPr>
          <a:xfrm>
            <a:off x="8128294" y="2978575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F6362E8-7BCA-85B9-27C4-85FA9DFFCE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49476" y="2180534"/>
            <a:ext cx="12700" cy="1577029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96626769-1231-8567-3C19-94BA8365AF9E}"/>
              </a:ext>
            </a:extLst>
          </p:cNvPr>
          <p:cNvCxnSpPr>
            <a:cxnSpLocks/>
            <a:stCxn id="60" idx="0"/>
            <a:endCxn id="64" idx="0"/>
          </p:cNvCxnSpPr>
          <p:nvPr/>
        </p:nvCxnSpPr>
        <p:spPr>
          <a:xfrm rot="16200000" flipH="1">
            <a:off x="8124314" y="2583251"/>
            <a:ext cx="9525" cy="781123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84B923E-5E8E-DD4F-2DE3-4BAF7C099C4C}"/>
              </a:ext>
            </a:extLst>
          </p:cNvPr>
          <p:cNvSpPr txBox="1"/>
          <p:nvPr/>
        </p:nvSpPr>
        <p:spPr>
          <a:xfrm>
            <a:off x="8620281" y="2385045"/>
            <a:ext cx="21229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726E2039-988F-D370-211C-355C738A0D8F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7759259" y="3408256"/>
            <a:ext cx="229900" cy="271387"/>
          </a:xfrm>
          <a:prstGeom prst="curvedConnector2">
            <a:avLst/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D895DA6E-D075-1124-C078-3E3924DD98B6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8248254" y="3438525"/>
            <a:ext cx="271385" cy="229901"/>
          </a:xfrm>
          <a:prstGeom prst="curvedConnector2">
            <a:avLst/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D4A9770-CFE2-49ED-B526-7B45295A405D}"/>
              </a:ext>
            </a:extLst>
          </p:cNvPr>
          <p:cNvSpPr txBox="1"/>
          <p:nvPr/>
        </p:nvSpPr>
        <p:spPr>
          <a:xfrm>
            <a:off x="2422893" y="4679740"/>
            <a:ext cx="6694497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FF0000"/>
                </a:solidFill>
              </a:rPr>
              <a:t>Note:</a:t>
            </a:r>
            <a:r>
              <a:rPr lang="en-US" sz="2000" dirty="0"/>
              <a:t> Take care that through iterating the </a:t>
            </a:r>
            <a:r>
              <a:rPr lang="en-US" sz="20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20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/>
              <a:t>you can find either the NEXT or the PREVIOUS with NULL. </a:t>
            </a:r>
          </a:p>
          <a:p>
            <a:r>
              <a:rPr lang="en-US" sz="2000" dirty="0"/>
              <a:t>In this case, link the given block with whatever exists. </a:t>
            </a:r>
          </a:p>
        </p:txBody>
      </p:sp>
    </p:spTree>
    <p:extLst>
      <p:ext uri="{BB962C8B-B14F-4D97-AF65-F5344CB8AC3E}">
        <p14:creationId xmlns:p14="http://schemas.microsoft.com/office/powerpoint/2010/main" val="7890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07407E-6 L 2.91667E-6 0.10231 C 2.91667E-6 0.14861 0.09401 0.20601 0.17044 0.20601 L 0.34153 0.20601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7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  <p:bldP spid="64" grpId="0" animBg="1"/>
      <p:bldP spid="8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3A0C-2F6B-4147-3C69-ADDB908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708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06B9-0CFF-B1C0-3880-1B723DA8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50" y="2173137"/>
            <a:ext cx="5172600" cy="4023360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/>
                </a:solidFill>
              </a:rPr>
              <a:t>- Case 3 – MERGE with PREVIOUS: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DIRECTLY ADJACENT to its previous free block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merge them into one block.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D3EF-0D9B-B27A-55A7-DA68574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CDE-81E4-9159-8E0D-02289FEDCB01}"/>
              </a:ext>
            </a:extLst>
          </p:cNvPr>
          <p:cNvSpPr txBox="1"/>
          <p:nvPr/>
        </p:nvSpPr>
        <p:spPr>
          <a:xfrm>
            <a:off x="5384270" y="2403112"/>
            <a:ext cx="167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1E4E4-1A17-72F0-0385-AE8A54A6E8EA}"/>
              </a:ext>
            </a:extLst>
          </p:cNvPr>
          <p:cNvSpPr/>
          <p:nvPr/>
        </p:nvSpPr>
        <p:spPr>
          <a:xfrm>
            <a:off x="6873536" y="3036462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69E93-C3A0-D24F-81EA-E781AC9A1FF8}"/>
              </a:ext>
            </a:extLst>
          </p:cNvPr>
          <p:cNvSpPr/>
          <p:nvPr/>
        </p:nvSpPr>
        <p:spPr>
          <a:xfrm>
            <a:off x="8437042" y="3048963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2A869-1F3F-B97C-52B3-4F4D18E85574}"/>
              </a:ext>
            </a:extLst>
          </p:cNvPr>
          <p:cNvSpPr/>
          <p:nvPr/>
        </p:nvSpPr>
        <p:spPr>
          <a:xfrm>
            <a:off x="9998674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70FD3-C484-EC47-F933-14FF8036334B}"/>
              </a:ext>
            </a:extLst>
          </p:cNvPr>
          <p:cNvSpPr/>
          <p:nvPr/>
        </p:nvSpPr>
        <p:spPr>
          <a:xfrm>
            <a:off x="10791138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089D64-DBA0-CBDC-91C5-7BBCFD137DE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10072654" y="2732939"/>
            <a:ext cx="335818" cy="29172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A23762-1664-6E68-60A9-9EAB18BC4D87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10782655" y="2650476"/>
            <a:ext cx="12700" cy="792464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2483C43-5A7D-2BCC-9387-ED77FAB86EEF}"/>
              </a:ext>
            </a:extLst>
          </p:cNvPr>
          <p:cNvCxnSpPr>
            <a:cxnSpLocks/>
          </p:cNvCxnSpPr>
          <p:nvPr/>
        </p:nvCxnSpPr>
        <p:spPr>
          <a:xfrm flipV="1">
            <a:off x="11175291" y="3060353"/>
            <a:ext cx="789206" cy="7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79B7FC-3494-6903-8469-C1762A72C927}"/>
              </a:ext>
            </a:extLst>
          </p:cNvPr>
          <p:cNvSpPr/>
          <p:nvPr/>
        </p:nvSpPr>
        <p:spPr>
          <a:xfrm>
            <a:off x="9209980" y="3046851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033F0C-3FDA-A173-826A-C149D754D4FB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190562" y="2755235"/>
            <a:ext cx="350646" cy="20587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D275-984A-80B2-B9F6-7C173F1FAF64}"/>
              </a:ext>
            </a:extLst>
          </p:cNvPr>
          <p:cNvSpPr/>
          <p:nvPr/>
        </p:nvSpPr>
        <p:spPr>
          <a:xfrm>
            <a:off x="6081071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C12C6-6B1F-A924-B086-C1D965623A04}"/>
              </a:ext>
            </a:extLst>
          </p:cNvPr>
          <p:cNvSpPr/>
          <p:nvPr/>
        </p:nvSpPr>
        <p:spPr>
          <a:xfrm>
            <a:off x="7659048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F95E87-8B64-D18B-F3CE-374AD0040458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7257808" y="2244505"/>
            <a:ext cx="12700" cy="1577977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DA4830-845C-E1CB-A3F3-85786528C11D}"/>
              </a:ext>
            </a:extLst>
          </p:cNvPr>
          <p:cNvSpPr/>
          <p:nvPr/>
        </p:nvSpPr>
        <p:spPr>
          <a:xfrm>
            <a:off x="8439223" y="304301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74C70A3-24D2-99EB-F0F1-6EE291CCE776}"/>
              </a:ext>
            </a:extLst>
          </p:cNvPr>
          <p:cNvCxnSpPr>
            <a:cxnSpLocks/>
          </p:cNvCxnSpPr>
          <p:nvPr/>
        </p:nvCxnSpPr>
        <p:spPr>
          <a:xfrm flipV="1">
            <a:off x="6471048" y="3027141"/>
            <a:ext cx="1577029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D1F45-87F2-DC90-77F5-8649043338D4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>
            <a:off x="8432121" y="2648168"/>
            <a:ext cx="9525" cy="780175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957BD-163B-18A8-2A34-C3CEEB0DFDBF}"/>
              </a:ext>
            </a:extLst>
          </p:cNvPr>
          <p:cNvSpPr txBox="1"/>
          <p:nvPr/>
        </p:nvSpPr>
        <p:spPr>
          <a:xfrm>
            <a:off x="8943525" y="2449488"/>
            <a:ext cx="210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4610D-8648-3865-6142-143FDACAECFA}"/>
              </a:ext>
            </a:extLst>
          </p:cNvPr>
          <p:cNvSpPr/>
          <p:nvPr/>
        </p:nvSpPr>
        <p:spPr>
          <a:xfrm>
            <a:off x="3658299" y="2181218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=20k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Size=2K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91C3E9-994E-09A1-534B-DEBC861C8FA7}"/>
              </a:ext>
            </a:extLst>
          </p:cNvPr>
          <p:cNvSpPr/>
          <p:nvPr/>
        </p:nvSpPr>
        <p:spPr>
          <a:xfrm>
            <a:off x="7673679" y="3035605"/>
            <a:ext cx="789206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Size=10K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E37D3C-0B2A-9F64-B164-10FCD273EB82}"/>
              </a:ext>
            </a:extLst>
          </p:cNvPr>
          <p:cNvSpPr/>
          <p:nvPr/>
        </p:nvSpPr>
        <p:spPr>
          <a:xfrm>
            <a:off x="7673679" y="3954842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8C8C097-2E37-BFC7-2ABB-5D2FC53A8C7C}"/>
              </a:ext>
            </a:extLst>
          </p:cNvPr>
          <p:cNvCxnSpPr>
            <a:cxnSpLocks/>
            <a:stCxn id="21" idx="2"/>
            <a:endCxn id="34" idx="3"/>
          </p:cNvCxnSpPr>
          <p:nvPr/>
        </p:nvCxnSpPr>
        <p:spPr>
          <a:xfrm rot="5400000">
            <a:off x="8508428" y="2698014"/>
            <a:ext cx="1427552" cy="1546054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8E3B15-2FFD-42A3-32AD-7CF754E16CF6}"/>
              </a:ext>
            </a:extLst>
          </p:cNvPr>
          <p:cNvCxnSpPr>
            <a:cxnSpLocks/>
            <a:stCxn id="34" idx="2"/>
            <a:endCxn id="8" idx="2"/>
          </p:cNvCxnSpPr>
          <p:nvPr/>
        </p:nvCxnSpPr>
        <p:spPr>
          <a:xfrm rot="5400000" flipH="1" flipV="1">
            <a:off x="8769858" y="2798227"/>
            <a:ext cx="908134" cy="2324995"/>
          </a:xfrm>
          <a:prstGeom prst="curvedConnector3">
            <a:avLst>
              <a:gd name="adj1" fmla="val -25172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5EE2960-F335-8A6A-6F8B-D3CF3399766D}"/>
              </a:ext>
            </a:extLst>
          </p:cNvPr>
          <p:cNvSpPr txBox="1"/>
          <p:nvPr/>
        </p:nvSpPr>
        <p:spPr>
          <a:xfrm>
            <a:off x="8109175" y="3579352"/>
            <a:ext cx="11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12K+8K=20K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EEB37C8-EC2D-5D8A-C53E-06A239177A2E}"/>
              </a:ext>
            </a:extLst>
          </p:cNvPr>
          <p:cNvSpPr/>
          <p:nvPr/>
        </p:nvSpPr>
        <p:spPr>
          <a:xfrm>
            <a:off x="8068282" y="3579352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FCAECD-48BD-0175-89E1-7D6F32F33CC4}"/>
              </a:ext>
            </a:extLst>
          </p:cNvPr>
          <p:cNvSpPr/>
          <p:nvPr/>
        </p:nvSpPr>
        <p:spPr>
          <a:xfrm>
            <a:off x="7683633" y="3951153"/>
            <a:ext cx="775498" cy="45995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6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417 L 0.00313 0.13032 C 0.00313 0.18681 0.0931 0.25718 0.16628 0.25718 L 0.32969 0.25718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1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6" grpId="0" animBg="1"/>
      <p:bldP spid="33" grpId="0" animBg="1"/>
      <p:bldP spid="34" grpId="0" animBg="1"/>
      <p:bldP spid="47" grpId="0"/>
      <p:bldP spid="50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3A0C-2F6B-4147-3C69-ADDB908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708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06B9-0CFF-B1C0-3880-1B723DA8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49" y="2173137"/>
            <a:ext cx="5218009" cy="4023360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/>
                </a:solidFill>
              </a:rPr>
              <a:t>- Case 4 – MERGE with NEXT: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DIRECTLY ADJACENT to its next free block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merge them into one block.</a:t>
            </a:r>
          </a:p>
          <a:p>
            <a:pPr lvl="1"/>
            <a:endParaRPr lang="en-US" sz="1600" dirty="0">
              <a:solidFill>
                <a:srgbClr val="000000"/>
              </a:solidFill>
            </a:endParaRPr>
          </a:p>
          <a:p>
            <a:pPr lvl="1"/>
            <a:endParaRPr lang="en-US" sz="1500" dirty="0">
              <a:solidFill>
                <a:schemeClr val="tx1"/>
              </a:solidFill>
            </a:endParaRPr>
          </a:p>
          <a:p>
            <a:endParaRPr lang="en-US" sz="1700" dirty="0">
              <a:solidFill>
                <a:schemeClr val="tx1"/>
              </a:solidFill>
            </a:endParaRP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D3EF-0D9B-B27A-55A7-DA68574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CDE-81E4-9159-8E0D-02289FEDCB01}"/>
              </a:ext>
            </a:extLst>
          </p:cNvPr>
          <p:cNvSpPr txBox="1"/>
          <p:nvPr/>
        </p:nvSpPr>
        <p:spPr>
          <a:xfrm>
            <a:off x="5384270" y="2403112"/>
            <a:ext cx="167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1E4E4-1A17-72F0-0385-AE8A54A6E8EA}"/>
              </a:ext>
            </a:extLst>
          </p:cNvPr>
          <p:cNvSpPr/>
          <p:nvPr/>
        </p:nvSpPr>
        <p:spPr>
          <a:xfrm>
            <a:off x="6873536" y="3036462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69E93-C3A0-D24F-81EA-E781AC9A1FF8}"/>
              </a:ext>
            </a:extLst>
          </p:cNvPr>
          <p:cNvSpPr/>
          <p:nvPr/>
        </p:nvSpPr>
        <p:spPr>
          <a:xfrm>
            <a:off x="8437042" y="3048963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2A869-1F3F-B97C-52B3-4F4D18E85574}"/>
              </a:ext>
            </a:extLst>
          </p:cNvPr>
          <p:cNvSpPr/>
          <p:nvPr/>
        </p:nvSpPr>
        <p:spPr>
          <a:xfrm>
            <a:off x="9998674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70FD3-C484-EC47-F933-14FF8036334B}"/>
              </a:ext>
            </a:extLst>
          </p:cNvPr>
          <p:cNvSpPr/>
          <p:nvPr/>
        </p:nvSpPr>
        <p:spPr>
          <a:xfrm>
            <a:off x="10791138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089D64-DBA0-CBDC-91C5-7BBCFD137DE5}"/>
              </a:ext>
            </a:extLst>
          </p:cNvPr>
          <p:cNvCxnSpPr>
            <a:cxnSpLocks/>
            <a:endCxn id="8" idx="0"/>
          </p:cNvCxnSpPr>
          <p:nvPr/>
        </p:nvCxnSpPr>
        <p:spPr>
          <a:xfrm rot="16200000" flipH="1">
            <a:off x="10072654" y="2732939"/>
            <a:ext cx="335818" cy="29172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A23762-1664-6E68-60A9-9EAB18BC4D87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10782655" y="2650476"/>
            <a:ext cx="12700" cy="792464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2483C43-5A7D-2BCC-9387-ED77FAB86EEF}"/>
              </a:ext>
            </a:extLst>
          </p:cNvPr>
          <p:cNvCxnSpPr>
            <a:cxnSpLocks/>
          </p:cNvCxnSpPr>
          <p:nvPr/>
        </p:nvCxnSpPr>
        <p:spPr>
          <a:xfrm flipV="1">
            <a:off x="11175291" y="3060353"/>
            <a:ext cx="789206" cy="7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79B7FC-3494-6903-8469-C1762A72C927}"/>
              </a:ext>
            </a:extLst>
          </p:cNvPr>
          <p:cNvSpPr/>
          <p:nvPr/>
        </p:nvSpPr>
        <p:spPr>
          <a:xfrm>
            <a:off x="9209980" y="3046851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033F0C-3FDA-A173-826A-C149D754D4FB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190562" y="2755235"/>
            <a:ext cx="350646" cy="20587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D275-984A-80B2-B9F6-7C173F1FAF64}"/>
              </a:ext>
            </a:extLst>
          </p:cNvPr>
          <p:cNvSpPr/>
          <p:nvPr/>
        </p:nvSpPr>
        <p:spPr>
          <a:xfrm>
            <a:off x="6081071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C12C6-6B1F-A924-B086-C1D965623A04}"/>
              </a:ext>
            </a:extLst>
          </p:cNvPr>
          <p:cNvSpPr/>
          <p:nvPr/>
        </p:nvSpPr>
        <p:spPr>
          <a:xfrm>
            <a:off x="7659048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F95E87-8B64-D18B-F3CE-374AD0040458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7257808" y="2244505"/>
            <a:ext cx="12700" cy="1577977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DA4830-845C-E1CB-A3F3-85786528C11D}"/>
              </a:ext>
            </a:extLst>
          </p:cNvPr>
          <p:cNvSpPr/>
          <p:nvPr/>
        </p:nvSpPr>
        <p:spPr>
          <a:xfrm>
            <a:off x="8439223" y="304301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74C70A3-24D2-99EB-F0F1-6EE291CCE776}"/>
              </a:ext>
            </a:extLst>
          </p:cNvPr>
          <p:cNvCxnSpPr>
            <a:cxnSpLocks/>
          </p:cNvCxnSpPr>
          <p:nvPr/>
        </p:nvCxnSpPr>
        <p:spPr>
          <a:xfrm flipV="1">
            <a:off x="6471048" y="3027141"/>
            <a:ext cx="1577029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D1F45-87F2-DC90-77F5-8649043338D4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>
            <a:off x="8432121" y="2648168"/>
            <a:ext cx="9525" cy="780175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957BD-163B-18A8-2A34-C3CEEB0DFDBF}"/>
              </a:ext>
            </a:extLst>
          </p:cNvPr>
          <p:cNvSpPr txBox="1"/>
          <p:nvPr/>
        </p:nvSpPr>
        <p:spPr>
          <a:xfrm>
            <a:off x="8943525" y="2449488"/>
            <a:ext cx="210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4610D-8648-3865-6142-143FDACAECFA}"/>
              </a:ext>
            </a:extLst>
          </p:cNvPr>
          <p:cNvSpPr/>
          <p:nvPr/>
        </p:nvSpPr>
        <p:spPr>
          <a:xfrm>
            <a:off x="3658299" y="2181218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=70k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Size=10K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D91C3E9-994E-09A1-534B-DEBC861C8FA7}"/>
              </a:ext>
            </a:extLst>
          </p:cNvPr>
          <p:cNvSpPr/>
          <p:nvPr/>
        </p:nvSpPr>
        <p:spPr>
          <a:xfrm>
            <a:off x="8447245" y="3046706"/>
            <a:ext cx="789206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Sva</a:t>
            </a:r>
            <a:r>
              <a:rPr lang="en-US" sz="1200" b="1" dirty="0">
                <a:solidFill>
                  <a:srgbClr val="FF0000"/>
                </a:solidFill>
              </a:rPr>
              <a:t>=70K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Size=13K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E37D3C-0B2A-9F64-B164-10FCD273EB82}"/>
              </a:ext>
            </a:extLst>
          </p:cNvPr>
          <p:cNvSpPr/>
          <p:nvPr/>
        </p:nvSpPr>
        <p:spPr>
          <a:xfrm>
            <a:off x="8437042" y="4003782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38C8C097-2E37-BFC7-2ABB-5D2FC53A8C7C}"/>
              </a:ext>
            </a:extLst>
          </p:cNvPr>
          <p:cNvCxnSpPr>
            <a:cxnSpLocks/>
            <a:stCxn id="21" idx="2"/>
            <a:endCxn id="34" idx="3"/>
          </p:cNvCxnSpPr>
          <p:nvPr/>
        </p:nvCxnSpPr>
        <p:spPr>
          <a:xfrm rot="5400000">
            <a:off x="8865640" y="3104166"/>
            <a:ext cx="1476492" cy="782691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4A8E3B15-2FFD-42A3-32AD-7CF754E16CF6}"/>
              </a:ext>
            </a:extLst>
          </p:cNvPr>
          <p:cNvCxnSpPr>
            <a:cxnSpLocks/>
            <a:stCxn id="34" idx="2"/>
            <a:endCxn id="8" idx="2"/>
          </p:cNvCxnSpPr>
          <p:nvPr/>
        </p:nvCxnSpPr>
        <p:spPr>
          <a:xfrm rot="5400000" flipH="1" flipV="1">
            <a:off x="9127070" y="3204379"/>
            <a:ext cx="957074" cy="1561632"/>
          </a:xfrm>
          <a:prstGeom prst="curvedConnector3">
            <a:avLst>
              <a:gd name="adj1" fmla="val -23885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5EE2960-F335-8A6A-6F8B-D3CF3399766D}"/>
              </a:ext>
            </a:extLst>
          </p:cNvPr>
          <p:cNvSpPr txBox="1"/>
          <p:nvPr/>
        </p:nvSpPr>
        <p:spPr>
          <a:xfrm>
            <a:off x="7975562" y="3578845"/>
            <a:ext cx="11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70K+10K=80K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EEB37C8-EC2D-5D8A-C53E-06A239177A2E}"/>
              </a:ext>
            </a:extLst>
          </p:cNvPr>
          <p:cNvSpPr/>
          <p:nvPr/>
        </p:nvSpPr>
        <p:spPr>
          <a:xfrm flipV="1">
            <a:off x="9001487" y="3594315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44D977E-FB8B-68AF-E855-F36B21361ED5}"/>
              </a:ext>
            </a:extLst>
          </p:cNvPr>
          <p:cNvSpPr/>
          <p:nvPr/>
        </p:nvSpPr>
        <p:spPr>
          <a:xfrm>
            <a:off x="8433600" y="3994720"/>
            <a:ext cx="775498" cy="459950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0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0.00139 L -1.25E-6 0.13241 C -1.25E-6 0.1912 0.1082 0.26458 0.19623 0.26458 L 0.3931 0.26458 " pathEditMode="relative" rAng="0" ptsTypes="AA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48" y="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6" grpId="0" animBg="1"/>
      <p:bldP spid="33" grpId="0" animBg="1"/>
      <p:bldP spid="34" grpId="0" animBg="1"/>
      <p:bldP spid="47" grpId="0"/>
      <p:bldP spid="50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3DA06A68-F00B-6808-806C-0F1CB84C3849}"/>
              </a:ext>
            </a:extLst>
          </p:cNvPr>
          <p:cNvCxnSpPr>
            <a:cxnSpLocks/>
            <a:stCxn id="21" idx="1"/>
            <a:endCxn id="37" idx="2"/>
          </p:cNvCxnSpPr>
          <p:nvPr/>
        </p:nvCxnSpPr>
        <p:spPr>
          <a:xfrm rot="10800000">
            <a:off x="8826973" y="3514639"/>
            <a:ext cx="1034113" cy="715541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40B3A0C-2F6B-4147-3C69-ADDB9082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970895" cy="1450757"/>
          </a:xfrm>
        </p:spPr>
        <p:txBody>
          <a:bodyPr>
            <a:normAutofit fontScale="90000"/>
          </a:bodyPr>
          <a:lstStyle/>
          <a:p>
            <a:r>
              <a:rPr lang="en-US" dirty="0"/>
              <a:t>MS1: Dynamic Allocator Required Functions</a:t>
            </a:r>
            <a:br>
              <a:rPr lang="en-US" dirty="0"/>
            </a:br>
            <a:r>
              <a:rPr lang="en-US" dirty="0"/>
              <a:t>	</a:t>
            </a:r>
            <a:r>
              <a:rPr lang="en-US" sz="4400" dirty="0"/>
              <a:t>6- </a:t>
            </a:r>
            <a:r>
              <a:rPr lang="en-US" sz="4400" dirty="0" err="1"/>
              <a:t>insert_sorted_with_merge_freeList</a:t>
            </a:r>
            <a:r>
              <a:rPr lang="en-US" sz="4400" dirty="0"/>
              <a:t> (Case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06B9-0CFF-B1C0-3880-1B723DA80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49" y="2173137"/>
            <a:ext cx="5368452" cy="4023360"/>
          </a:xfrm>
        </p:spPr>
        <p:txBody>
          <a:bodyPr>
            <a:normAutofit/>
          </a:bodyPr>
          <a:lstStyle/>
          <a:p>
            <a:r>
              <a:rPr lang="en-US" sz="1700" b="1" u="sng" dirty="0">
                <a:solidFill>
                  <a:schemeClr val="tx1"/>
                </a:solidFill>
              </a:rPr>
              <a:t>- Case 5 – MERGE with PREVIOUS &amp; NEXT:</a:t>
            </a:r>
            <a:br>
              <a:rPr lang="en-US" sz="1700" b="1" u="sng" dirty="0">
                <a:solidFill>
                  <a:schemeClr val="tx1"/>
                </a:solidFill>
              </a:rPr>
            </a:br>
            <a:r>
              <a:rPr lang="en-US" sz="1700" dirty="0">
                <a:solidFill>
                  <a:schemeClr val="tx1"/>
                </a:solidFill>
              </a:rPr>
              <a:t>If the </a:t>
            </a:r>
            <a:r>
              <a:rPr lang="en-US" sz="17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blockToInsert</a:t>
            </a:r>
            <a:r>
              <a:rPr lang="en-US" sz="17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is as follows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If the given block is DIRECTLY ADJACENT to its next free block </a:t>
            </a:r>
            <a:r>
              <a:rPr lang="en-US" dirty="0">
                <a:solidFill>
                  <a:srgbClr val="000000"/>
                </a:solidFill>
                <a:sym typeface="Wingdings" panose="05000000000000000000" pitchFamily="2" charset="2"/>
              </a:rPr>
              <a:t> </a:t>
            </a:r>
            <a:r>
              <a:rPr lang="en-US" dirty="0">
                <a:solidFill>
                  <a:srgbClr val="000000"/>
                </a:solidFill>
              </a:rPr>
              <a:t>merge the THREE blocks into one block.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4D3EF-0D9B-B27A-55A7-DA685744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17CDE-81E4-9159-8E0D-02289FEDCB01}"/>
              </a:ext>
            </a:extLst>
          </p:cNvPr>
          <p:cNvSpPr txBox="1"/>
          <p:nvPr/>
        </p:nvSpPr>
        <p:spPr>
          <a:xfrm>
            <a:off x="5384270" y="2403112"/>
            <a:ext cx="167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81E4E4-1A17-72F0-0385-AE8A54A6E8EA}"/>
              </a:ext>
            </a:extLst>
          </p:cNvPr>
          <p:cNvSpPr/>
          <p:nvPr/>
        </p:nvSpPr>
        <p:spPr>
          <a:xfrm>
            <a:off x="6873536" y="3036462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769E93-C3A0-D24F-81EA-E781AC9A1FF8}"/>
              </a:ext>
            </a:extLst>
          </p:cNvPr>
          <p:cNvSpPr/>
          <p:nvPr/>
        </p:nvSpPr>
        <p:spPr>
          <a:xfrm>
            <a:off x="8437042" y="3048963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732A869-1F3F-B97C-52B3-4F4D18E85574}"/>
              </a:ext>
            </a:extLst>
          </p:cNvPr>
          <p:cNvSpPr/>
          <p:nvPr/>
        </p:nvSpPr>
        <p:spPr>
          <a:xfrm>
            <a:off x="9998674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70FD3-C484-EC47-F933-14FF8036334B}"/>
              </a:ext>
            </a:extLst>
          </p:cNvPr>
          <p:cNvSpPr/>
          <p:nvPr/>
        </p:nvSpPr>
        <p:spPr>
          <a:xfrm>
            <a:off x="10791138" y="3046708"/>
            <a:ext cx="775498" cy="459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B9089D64-DBA0-CBDC-91C5-7BBCFD137DE5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9890276" y="3670894"/>
            <a:ext cx="660383" cy="331912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8A23762-1664-6E68-60A9-9EAB18BC4D87}"/>
              </a:ext>
            </a:extLst>
          </p:cNvPr>
          <p:cNvCxnSpPr>
            <a:cxnSpLocks/>
            <a:stCxn id="8" idx="2"/>
            <a:endCxn id="9" idx="2"/>
          </p:cNvCxnSpPr>
          <p:nvPr/>
        </p:nvCxnSpPr>
        <p:spPr>
          <a:xfrm rot="16200000" flipH="1">
            <a:off x="10782655" y="3110426"/>
            <a:ext cx="12700" cy="792464"/>
          </a:xfrm>
          <a:prstGeom prst="curvedConnector3">
            <a:avLst>
              <a:gd name="adj1" fmla="val 180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92483C43-5A7D-2BCC-9387-ED77FAB86EEF}"/>
              </a:ext>
            </a:extLst>
          </p:cNvPr>
          <p:cNvCxnSpPr>
            <a:cxnSpLocks/>
          </p:cNvCxnSpPr>
          <p:nvPr/>
        </p:nvCxnSpPr>
        <p:spPr>
          <a:xfrm flipV="1">
            <a:off x="11080041" y="3262747"/>
            <a:ext cx="789206" cy="721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79B7FC-3494-6903-8469-C1762A72C927}"/>
              </a:ext>
            </a:extLst>
          </p:cNvPr>
          <p:cNvSpPr/>
          <p:nvPr/>
        </p:nvSpPr>
        <p:spPr>
          <a:xfrm>
            <a:off x="9209980" y="3046851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F033F0C-3FDA-A173-826A-C149D754D4FB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6190562" y="2755235"/>
            <a:ext cx="350646" cy="20587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D275-984A-80B2-B9F6-7C173F1FAF64}"/>
              </a:ext>
            </a:extLst>
          </p:cNvPr>
          <p:cNvSpPr/>
          <p:nvPr/>
        </p:nvSpPr>
        <p:spPr>
          <a:xfrm>
            <a:off x="6081071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Size=4K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42C12C6-6B1F-A924-B086-C1D965623A04}"/>
              </a:ext>
            </a:extLst>
          </p:cNvPr>
          <p:cNvSpPr/>
          <p:nvPr/>
        </p:nvSpPr>
        <p:spPr>
          <a:xfrm>
            <a:off x="7659048" y="3033493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Size=8K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F3F95E87-8B64-D18B-F3CE-374AD0040458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7257808" y="2244505"/>
            <a:ext cx="12700" cy="1577977"/>
          </a:xfrm>
          <a:prstGeom prst="curvedConnector3">
            <a:avLst>
              <a:gd name="adj1" fmla="val 18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DA4830-845C-E1CB-A3F3-85786528C11D}"/>
              </a:ext>
            </a:extLst>
          </p:cNvPr>
          <p:cNvSpPr/>
          <p:nvPr/>
        </p:nvSpPr>
        <p:spPr>
          <a:xfrm>
            <a:off x="8439223" y="304301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=80K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Size=3K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374C70A3-24D2-99EB-F0F1-6EE291CCE776}"/>
              </a:ext>
            </a:extLst>
          </p:cNvPr>
          <p:cNvCxnSpPr>
            <a:cxnSpLocks/>
          </p:cNvCxnSpPr>
          <p:nvPr/>
        </p:nvCxnSpPr>
        <p:spPr>
          <a:xfrm flipV="1">
            <a:off x="6471048" y="3027141"/>
            <a:ext cx="1577029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CAD1F45-87F2-DC90-77F5-8649043338D4}"/>
              </a:ext>
            </a:extLst>
          </p:cNvPr>
          <p:cNvCxnSpPr>
            <a:cxnSpLocks/>
            <a:stCxn id="16" idx="0"/>
            <a:endCxn id="18" idx="0"/>
          </p:cNvCxnSpPr>
          <p:nvPr/>
        </p:nvCxnSpPr>
        <p:spPr>
          <a:xfrm rot="16200000" flipH="1">
            <a:off x="8432121" y="2648168"/>
            <a:ext cx="9525" cy="780175"/>
          </a:xfrm>
          <a:prstGeom prst="curvedConnector3">
            <a:avLst>
              <a:gd name="adj1" fmla="val -2400000"/>
            </a:avLst>
          </a:prstGeom>
          <a:ln w="28575">
            <a:solidFill>
              <a:srgbClr val="31E9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3957BD-163B-18A8-2A34-C3CEEB0DFDBF}"/>
              </a:ext>
            </a:extLst>
          </p:cNvPr>
          <p:cNvSpPr txBox="1"/>
          <p:nvPr/>
        </p:nvSpPr>
        <p:spPr>
          <a:xfrm>
            <a:off x="9861085" y="4076290"/>
            <a:ext cx="210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AvailableMemBlocksList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84610D-8648-3865-6142-143FDACAECFA}"/>
              </a:ext>
            </a:extLst>
          </p:cNvPr>
          <p:cNvSpPr/>
          <p:nvPr/>
        </p:nvSpPr>
        <p:spPr>
          <a:xfrm>
            <a:off x="4198279" y="2158884"/>
            <a:ext cx="782690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=20K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Size=60K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6E37D3C-0B2A-9F64-B164-10FCD273EB82}"/>
              </a:ext>
            </a:extLst>
          </p:cNvPr>
          <p:cNvSpPr/>
          <p:nvPr/>
        </p:nvSpPr>
        <p:spPr>
          <a:xfrm>
            <a:off x="8127519" y="4291270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EEEB37C8-EC2D-5D8A-C53E-06A239177A2E}"/>
              </a:ext>
            </a:extLst>
          </p:cNvPr>
          <p:cNvSpPr/>
          <p:nvPr/>
        </p:nvSpPr>
        <p:spPr>
          <a:xfrm>
            <a:off x="8049199" y="3871555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BA8882-A5AF-3630-C471-25086627A4AC}"/>
              </a:ext>
            </a:extLst>
          </p:cNvPr>
          <p:cNvSpPr/>
          <p:nvPr/>
        </p:nvSpPr>
        <p:spPr>
          <a:xfrm>
            <a:off x="7633119" y="3022680"/>
            <a:ext cx="790959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Sva</a:t>
            </a:r>
            <a:r>
              <a:rPr lang="en-US" sz="1200" b="1" dirty="0">
                <a:solidFill>
                  <a:schemeClr val="tx1"/>
                </a:solidFill>
              </a:rPr>
              <a:t>=12K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Size=71K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4ADB3C-A0A8-3D31-94E4-32DB4E809668}"/>
              </a:ext>
            </a:extLst>
          </p:cNvPr>
          <p:cNvSpPr/>
          <p:nvPr/>
        </p:nvSpPr>
        <p:spPr>
          <a:xfrm>
            <a:off x="8439223" y="3054688"/>
            <a:ext cx="775498" cy="459950"/>
          </a:xfrm>
          <a:prstGeom prst="roundRect">
            <a:avLst/>
          </a:prstGeom>
          <a:solidFill>
            <a:srgbClr val="31E9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Sva</a:t>
            </a:r>
            <a:r>
              <a:rPr lang="en-US" sz="1200" dirty="0">
                <a:solidFill>
                  <a:schemeClr val="tx1"/>
                </a:solidFill>
              </a:rPr>
              <a:t>=0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Size=0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442D139-316C-6B37-35CB-D0AD4E39E297}"/>
              </a:ext>
            </a:extLst>
          </p:cNvPr>
          <p:cNvSpPr/>
          <p:nvPr/>
        </p:nvSpPr>
        <p:spPr>
          <a:xfrm>
            <a:off x="8450238" y="3039329"/>
            <a:ext cx="775498" cy="45995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3453019-836B-A2DF-FAE5-6E989346DB6D}"/>
              </a:ext>
            </a:extLst>
          </p:cNvPr>
          <p:cNvCxnSpPr>
            <a:cxnSpLocks/>
            <a:stCxn id="21" idx="1"/>
            <a:endCxn id="34" idx="3"/>
          </p:cNvCxnSpPr>
          <p:nvPr/>
        </p:nvCxnSpPr>
        <p:spPr>
          <a:xfrm rot="10800000" flipV="1">
            <a:off x="8903017" y="4230179"/>
            <a:ext cx="958068" cy="291066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Curved 45">
            <a:extLst>
              <a:ext uri="{FF2B5EF4-FFF2-40B4-BE49-F238E27FC236}">
                <a16:creationId xmlns:a16="http://schemas.microsoft.com/office/drawing/2014/main" id="{1AE53AD5-74A3-11E0-5B30-CBE3DB7A4781}"/>
              </a:ext>
            </a:extLst>
          </p:cNvPr>
          <p:cNvCxnSpPr>
            <a:cxnSpLocks/>
            <a:stCxn id="54" idx="3"/>
            <a:endCxn id="42" idx="2"/>
          </p:cNvCxnSpPr>
          <p:nvPr/>
        </p:nvCxnSpPr>
        <p:spPr>
          <a:xfrm flipH="1" flipV="1">
            <a:off x="8837987" y="3499279"/>
            <a:ext cx="65925" cy="1015834"/>
          </a:xfrm>
          <a:prstGeom prst="curvedConnector4">
            <a:avLst>
              <a:gd name="adj1" fmla="val -664619"/>
              <a:gd name="adj2" fmla="val 61319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4A6AE24-CBC7-E2F4-FE85-2D9EB0A70DD6}"/>
              </a:ext>
            </a:extLst>
          </p:cNvPr>
          <p:cNvSpPr/>
          <p:nvPr/>
        </p:nvSpPr>
        <p:spPr>
          <a:xfrm>
            <a:off x="8128414" y="4285138"/>
            <a:ext cx="775498" cy="459950"/>
          </a:xfrm>
          <a:prstGeom prst="roundRect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38E421F2-ECFC-C025-637A-9C8036E64EA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2708" y="2730922"/>
            <a:ext cx="7980" cy="1559451"/>
          </a:xfrm>
          <a:prstGeom prst="curvedConnector3">
            <a:avLst>
              <a:gd name="adj1" fmla="val -2387243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4211AC9-3AF0-8582-5FBF-4C34ABBC6F9E}"/>
              </a:ext>
            </a:extLst>
          </p:cNvPr>
          <p:cNvSpPr/>
          <p:nvPr/>
        </p:nvSpPr>
        <p:spPr>
          <a:xfrm>
            <a:off x="9216578" y="3051823"/>
            <a:ext cx="775498" cy="4599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6220E-8F27-27A0-A140-FAB95855C5F1}"/>
              </a:ext>
            </a:extLst>
          </p:cNvPr>
          <p:cNvSpPr txBox="1"/>
          <p:nvPr/>
        </p:nvSpPr>
        <p:spPr>
          <a:xfrm>
            <a:off x="7554580" y="3573834"/>
            <a:ext cx="9971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12K+8K=20K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E0EBEE4A-2903-37E0-8982-796C6E55D8C9}"/>
              </a:ext>
            </a:extLst>
          </p:cNvPr>
          <p:cNvSpPr/>
          <p:nvPr/>
        </p:nvSpPr>
        <p:spPr>
          <a:xfrm rot="10800000">
            <a:off x="8678356" y="3602438"/>
            <a:ext cx="142268" cy="276999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EE2960-F335-8A6A-6F8B-D3CF3399766D}"/>
              </a:ext>
            </a:extLst>
          </p:cNvPr>
          <p:cNvSpPr txBox="1"/>
          <p:nvPr/>
        </p:nvSpPr>
        <p:spPr>
          <a:xfrm>
            <a:off x="8192548" y="4015862"/>
            <a:ext cx="11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FFFF00"/>
                </a:highlight>
              </a:rPr>
              <a:t>20K+60K=80K</a:t>
            </a:r>
          </a:p>
        </p:txBody>
      </p:sp>
    </p:spTree>
    <p:extLst>
      <p:ext uri="{BB962C8B-B14F-4D97-AF65-F5344CB8AC3E}">
        <p14:creationId xmlns:p14="http://schemas.microsoft.com/office/powerpoint/2010/main" val="351690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5 0.00139 L 0.00235 0.15509 C 0.00235 0.22431 0.08998 0.31134 0.16146 0.31134 L 0.32188 0.31134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7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6" grpId="0" animBg="1"/>
      <p:bldP spid="34" grpId="0" animBg="1"/>
      <p:bldP spid="50" grpId="0" animBg="1"/>
      <p:bldP spid="36" grpId="0" animBg="1"/>
      <p:bldP spid="37" grpId="0" animBg="1"/>
      <p:bldP spid="42" grpId="0" animBg="1"/>
      <p:bldP spid="54" grpId="0" animBg="1"/>
      <p:bldP spid="28" grpId="0"/>
      <p:bldP spid="33" grpId="0" animBg="1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9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1DDF-73DE-9F8F-0765-EEE7C7CB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MS1: Bonuses</a:t>
            </a:r>
            <a:br>
              <a:rPr lang="en-US" dirty="0"/>
            </a:br>
            <a:r>
              <a:rPr lang="en-US" dirty="0"/>
              <a:t>	1:</a:t>
            </a:r>
            <a:r>
              <a:rPr lang="en-US" sz="4800" dirty="0"/>
              <a:t> </a:t>
            </a:r>
            <a:r>
              <a:rPr lang="en-US" sz="4800" dirty="0" err="1"/>
              <a:t>alloc_block_</a:t>
            </a:r>
            <a:r>
              <a:rPr lang="en-US" dirty="0" err="1"/>
              <a:t>NF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354B7-0C24-DC16-0C43-3F4DEF906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47" y="1845734"/>
            <a:ext cx="11646040" cy="4374196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535353"/>
                </a:solidFill>
              </a:rPr>
              <a:t>Function Declaration: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>
                <a:solidFill>
                  <a:srgbClr val="0037CD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MemBlock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6622"/>
                </a:solidFill>
                <a:latin typeface="Consolas" panose="020B0609020204030204" pitchFamily="49" charset="0"/>
              </a:rPr>
              <a:t>*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alloc_block_NF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35353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uint32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 size</a:t>
            </a:r>
            <a:r>
              <a:rPr lang="en-US" b="1" dirty="0">
                <a:solidFill>
                  <a:srgbClr val="787878"/>
                </a:solidFill>
                <a:highlight>
                  <a:srgbClr val="D4D4D4"/>
                </a:highlight>
                <a:latin typeface="Consolas" panose="020B0609020204030204" pitchFamily="49" charset="0"/>
              </a:rPr>
              <a:t>)</a:t>
            </a:r>
            <a:endParaRPr lang="en-US" sz="1600" b="1" dirty="0">
              <a:solidFill>
                <a:srgbClr val="787878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535353"/>
                </a:solidFill>
              </a:rPr>
              <a:t>Function Role:</a:t>
            </a:r>
            <a:r>
              <a:rPr lang="en-US" sz="1800" dirty="0">
                <a:solidFill>
                  <a:srgbClr val="535353"/>
                </a:solidFill>
                <a:latin typeface="Consolas" panose="020B0609020204030204" pitchFamily="49" charset="0"/>
              </a:rPr>
              <a:t> </a:t>
            </a:r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This function searches for a free memory block in the </a:t>
            </a:r>
            <a:r>
              <a:rPr lang="en-US" sz="1700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sz="1700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700" dirty="0">
                <a:solidFill>
                  <a:schemeClr val="tx1"/>
                </a:solidFill>
              </a:rPr>
              <a:t>with a size greater than or equal input size using </a:t>
            </a:r>
            <a:r>
              <a:rPr lang="en-US" sz="1700" b="1" dirty="0">
                <a:solidFill>
                  <a:srgbClr val="C00000"/>
                </a:solidFill>
              </a:rPr>
              <a:t>NEXT FIT STRATEGY </a:t>
            </a:r>
            <a:r>
              <a:rPr lang="en-US" sz="1700" dirty="0">
                <a:solidFill>
                  <a:schemeClr val="tx1"/>
                </a:solidFill>
              </a:rPr>
              <a:t>to be allocated later on in the memory.</a:t>
            </a:r>
          </a:p>
          <a:p>
            <a:pPr lvl="1"/>
            <a:r>
              <a:rPr lang="en-US" sz="1700" dirty="0">
                <a:solidFill>
                  <a:schemeClr val="tx1"/>
                </a:solidFill>
              </a:rPr>
              <a:t>The possible CASES results from the search using NF strategy are the same as FF &amp; BF.</a:t>
            </a:r>
          </a:p>
          <a:p>
            <a:pPr lvl="3"/>
            <a:endParaRPr lang="en-US" dirty="0">
              <a:solidFill>
                <a:schemeClr val="tx1"/>
              </a:solidFill>
            </a:endParaRPr>
          </a:p>
          <a:p>
            <a:pPr lvl="3"/>
            <a:endParaRPr lang="en-US" sz="1300" dirty="0">
              <a:solidFill>
                <a:schemeClr val="tx1"/>
              </a:solidFill>
            </a:endParaRPr>
          </a:p>
          <a:p>
            <a:pPr lvl="1"/>
            <a:endParaRPr lang="en-US" sz="1700" dirty="0">
              <a:solidFill>
                <a:schemeClr val="tx1"/>
              </a:solidFill>
            </a:endParaRPr>
          </a:p>
          <a:p>
            <a:pPr marL="111125" lvl="2" indent="0">
              <a:buNone/>
            </a:pPr>
            <a:endParaRPr lang="en-US" sz="1800" b="1" u="sng" dirty="0">
              <a:solidFill>
                <a:srgbClr val="535353"/>
              </a:solidFill>
            </a:endParaRPr>
          </a:p>
          <a:p>
            <a:pPr marL="384048" lvl="2" indent="0">
              <a:buNone/>
            </a:pPr>
            <a:endParaRPr lang="en-US" sz="21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pPr lvl="1"/>
            <a:endParaRPr lang="en-US" sz="1600" dirty="0">
              <a:solidFill>
                <a:schemeClr val="tx1"/>
              </a:solidFill>
            </a:endParaRPr>
          </a:p>
          <a:p>
            <a:pPr algn="l"/>
            <a:endParaRPr lang="en-US" sz="1800" b="1" dirty="0">
              <a:solidFill>
                <a:srgbClr val="787878"/>
              </a:solidFill>
              <a:highlight>
                <a:srgbClr val="D4D4D4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4965-C50A-1156-E0E3-1E236472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299AE7-3DFB-26E2-63ED-5D737B140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B48BA-8DA1-7213-7720-7358681B2A45}"/>
              </a:ext>
            </a:extLst>
          </p:cNvPr>
          <p:cNvSpPr txBox="1"/>
          <p:nvPr/>
        </p:nvSpPr>
        <p:spPr>
          <a:xfrm>
            <a:off x="2320628" y="4334950"/>
            <a:ext cx="8111152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</a:rPr>
              <a:t>Note:</a:t>
            </a:r>
            <a:r>
              <a:rPr lang="en-US" dirty="0"/>
              <a:t> Take care that the next fit starts searching from </a:t>
            </a:r>
            <a:r>
              <a:rPr lang="en-US" b="1" u="sng" dirty="0"/>
              <a:t>the last allocated address</a:t>
            </a:r>
            <a:r>
              <a:rPr lang="en-US" dirty="0"/>
              <a:t>. </a:t>
            </a:r>
          </a:p>
          <a:p>
            <a:pPr algn="ctr"/>
            <a:r>
              <a:rPr lang="en-US" dirty="0"/>
              <a:t>So, if you reached the end of the </a:t>
            </a:r>
            <a:r>
              <a:rPr lang="en-US" b="1" dirty="0" err="1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FreeMemBlocksList</a:t>
            </a:r>
            <a:r>
              <a:rPr lang="en-US" b="1" dirty="0">
                <a:solidFill>
                  <a:srgbClr val="31E9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/>
              <a:t>and don’t find appropriate space in it, you shall </a:t>
            </a:r>
            <a:r>
              <a:rPr lang="en-US" b="1" dirty="0"/>
              <a:t>start search from the beginning of the list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2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0010-1D18-190F-AE80-061B263A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 Testing</a:t>
            </a:r>
            <a:br>
              <a:rPr lang="en-US" dirty="0"/>
            </a:br>
            <a:r>
              <a:rPr lang="en-US" dirty="0"/>
              <a:t>		 Dynamic Allocator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597EA-6AEA-F777-F93B-BCBCAE0C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A6B27C-D2E2-8CAF-5797-FBBE6DF04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59708"/>
              </p:ext>
            </p:extLst>
          </p:nvPr>
        </p:nvGraphicFramePr>
        <p:xfrm>
          <a:off x="1678305" y="2105082"/>
          <a:ext cx="889634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901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085998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2965450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initialize_MemBlocksList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 dirty="0"/>
                        <a:t> </a:t>
                      </a: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tstlsts init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find_block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FOS&gt;</a:t>
                      </a:r>
                      <a:r>
                        <a:rPr lang="en-US" u="none" dirty="0"/>
                        <a:t> </a:t>
                      </a:r>
                      <a:r>
                        <a:rPr lang="en-US" sz="180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tstlsts find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80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insert_sorted_allocList</a:t>
                      </a:r>
                      <a:endParaRPr lang="en-US" u="non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insrt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alloc_block_FF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3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alloc_block_BF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BF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6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insert_sorted_with_merge_freeList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merge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9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alloc_block_NF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FOS&gt;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tstlsts 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9577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1C7974-114C-CCE3-E7AC-32732524898C}"/>
              </a:ext>
            </a:extLst>
          </p:cNvPr>
          <p:cNvSpPr txBox="1"/>
          <p:nvPr/>
        </p:nvSpPr>
        <p:spPr>
          <a:xfrm>
            <a:off x="1011555" y="1674195"/>
            <a:ext cx="108470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Test each function in Part2 </a:t>
            </a:r>
            <a:r>
              <a:rPr lang="en-US" sz="2200" dirty="0">
                <a:solidFill>
                  <a:srgbClr val="C00000"/>
                </a:solidFill>
              </a:rPr>
              <a:t>independently in a </a:t>
            </a:r>
            <a:r>
              <a:rPr lang="en-US" sz="2200" b="1" dirty="0">
                <a:solidFill>
                  <a:srgbClr val="C00000"/>
                </a:solidFill>
              </a:rPr>
              <a:t>FRESH SEPARATE RUN</a:t>
            </a:r>
            <a:r>
              <a:rPr lang="en-US" sz="2200" dirty="0"/>
              <a:t>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8069C5-7C95-48C0-19E7-C38B14813F07}"/>
              </a:ext>
            </a:extLst>
          </p:cNvPr>
          <p:cNvSpPr txBox="1"/>
          <p:nvPr/>
        </p:nvSpPr>
        <p:spPr>
          <a:xfrm>
            <a:off x="901065" y="5214583"/>
            <a:ext cx="1038987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"Congratulations!! test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TEST NAME] completed successfully.”</a:t>
            </a:r>
          </a:p>
          <a:p>
            <a:pPr algn="ctr"/>
            <a:r>
              <a:rPr lang="en-US" sz="1800" dirty="0"/>
              <a:t>To ensure the success of a test a congratulations message like this </a:t>
            </a:r>
            <a:r>
              <a:rPr lang="en-US" sz="1800" b="1" dirty="0">
                <a:solidFill>
                  <a:srgbClr val="C00000"/>
                </a:solidFill>
              </a:rPr>
              <a:t>MUST 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be appeared without any ERROR messages or PANICs</a:t>
            </a:r>
            <a:r>
              <a:rPr lang="en-US" sz="1800" dirty="0"/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24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AE43-64BD-B163-FD53-2B9E919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MS1 Testing</a:t>
            </a:r>
            <a:br>
              <a:rPr lang="en-US" dirty="0"/>
            </a:br>
            <a:r>
              <a:rPr lang="en-US" dirty="0"/>
              <a:t>		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4677-2ED5-D93A-ABD9-DE62BC701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Test each function in MS1 </a:t>
            </a:r>
            <a:r>
              <a:rPr lang="en-US" dirty="0">
                <a:solidFill>
                  <a:srgbClr val="C00000"/>
                </a:solidFill>
              </a:rPr>
              <a:t>independently in a </a:t>
            </a:r>
            <a:r>
              <a:rPr lang="en-US" b="1" dirty="0">
                <a:solidFill>
                  <a:srgbClr val="C00000"/>
                </a:solidFill>
              </a:rPr>
              <a:t>FRESH SEPARATE RUN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individual tests MUST meet the following time limits: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All individual tests: </a:t>
            </a:r>
            <a:r>
              <a:rPr lang="en-US" b="1" dirty="0">
                <a:solidFill>
                  <a:srgbClr val="C00000"/>
                </a:solidFill>
              </a:rPr>
              <a:t>max of 1 min / 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During your solution, </a:t>
            </a:r>
            <a:r>
              <a:rPr lang="en-US" b="1" dirty="0">
                <a:solidFill>
                  <a:srgbClr val="C00000"/>
                </a:solidFill>
              </a:rPr>
              <a:t>don't change any file EXCEPT those who contain "TODO“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4CE96-6140-CCD4-FE41-B7544BFF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7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9D6B7-436C-2C7F-F13D-6C24251D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F4D8E-8737-0BBC-9079-A326AF5A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7335058-C1A0-1850-8421-8E9CCB877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485120" cy="46158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ADVICE#1</a:t>
            </a:r>
            <a:r>
              <a:rPr lang="en-US" sz="3000" b="1" dirty="0"/>
              <a:t>: WORK AS A TEAM</a:t>
            </a:r>
          </a:p>
          <a:p>
            <a:r>
              <a:rPr lang="en-US" dirty="0"/>
              <a:t>Milestone 1 Functions: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Command Prompt	</a:t>
            </a:r>
            <a:r>
              <a:rPr lang="en-US" dirty="0">
                <a:sym typeface="Wingdings" panose="05000000000000000000" pitchFamily="2" charset="2"/>
              </a:rPr>
              <a:t>      1 function</a:t>
            </a:r>
            <a:endParaRPr lang="en-US" dirty="0"/>
          </a:p>
          <a:p>
            <a:pPr marL="685800" lvl="1" indent="-228600">
              <a:buFont typeface="+mj-lt"/>
              <a:buAutoNum type="arabicPeriod"/>
            </a:pPr>
            <a:r>
              <a:rPr lang="en-US" dirty="0"/>
              <a:t>Dynamic Allocator	</a:t>
            </a:r>
            <a:r>
              <a:rPr lang="en-US" dirty="0">
                <a:sym typeface="Wingdings" pitchFamily="2" charset="2"/>
              </a:rPr>
              <a:t>      6 functions</a:t>
            </a:r>
            <a:endParaRPr lang="en-US" dirty="0"/>
          </a:p>
          <a:p>
            <a:pPr marL="571500" indent="-514350"/>
            <a:r>
              <a:rPr lang="en-US" dirty="0"/>
              <a:t>Average # Functions / Member = 7 / 4 members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ADVICE#2</a:t>
            </a:r>
            <a:r>
              <a:rPr lang="en-US" sz="3000" b="1" dirty="0"/>
              <a:t>: START </a:t>
            </a:r>
            <a:r>
              <a:rPr lang="en-US" sz="3000" dirty="0"/>
              <a:t>immediately!</a:t>
            </a:r>
          </a:p>
          <a:p>
            <a:pPr lvl="2"/>
            <a:r>
              <a:rPr lang="en-US" sz="2000" dirty="0"/>
              <a:t>To have the chance to ask and to understand errors in your code in whatever you want during your </a:t>
            </a:r>
            <a:r>
              <a:rPr lang="en-US" sz="2000" b="1" dirty="0"/>
              <a:t>mentor’s support before the deadline</a:t>
            </a:r>
            <a:r>
              <a:rPr lang="en-US" sz="2000" dirty="0"/>
              <a:t>.</a:t>
            </a:r>
          </a:p>
          <a:p>
            <a:pPr marL="57150" indent="0">
              <a:buNone/>
            </a:pPr>
            <a:r>
              <a:rPr lang="en-US" sz="3000" b="1" dirty="0">
                <a:solidFill>
                  <a:srgbClr val="FF0000"/>
                </a:solidFill>
              </a:rPr>
              <a:t>ADVICE#3</a:t>
            </a:r>
            <a:r>
              <a:rPr lang="en-US" sz="3000" b="1" dirty="0"/>
              <a:t>: MUST </a:t>
            </a:r>
            <a:r>
              <a:rPr lang="en-US" sz="3000" dirty="0"/>
              <a:t>read the </a:t>
            </a:r>
            <a:r>
              <a:rPr lang="en-US" sz="3000" b="1" dirty="0"/>
              <a:t>ppt</a:t>
            </a:r>
            <a:r>
              <a:rPr lang="en-US" sz="3000" dirty="0"/>
              <a:t> CAREFULLY</a:t>
            </a:r>
          </a:p>
          <a:p>
            <a:pPr lvl="2"/>
            <a:r>
              <a:rPr lang="en-US" sz="2000" dirty="0"/>
              <a:t>Detailed steps</a:t>
            </a:r>
          </a:p>
          <a:p>
            <a:pPr lvl="2"/>
            <a:r>
              <a:rPr lang="en-US" sz="2000" dirty="0"/>
              <a:t>Helper ready made functions (</a:t>
            </a:r>
            <a:r>
              <a:rPr lang="en-US" sz="2000" i="1" dirty="0"/>
              <a:t>appendices</a:t>
            </a:r>
            <a:r>
              <a:rPr lang="en-US" sz="2000" dirty="0"/>
              <a:t>)</a:t>
            </a:r>
            <a:endParaRPr lang="ar-EG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3D32-FF05-983F-4278-034AFF650CAE}"/>
              </a:ext>
            </a:extLst>
          </p:cNvPr>
          <p:cNvSpPr/>
          <p:nvPr/>
        </p:nvSpPr>
        <p:spPr>
          <a:xfrm>
            <a:off x="6667500" y="2353228"/>
            <a:ext cx="491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≈ </a:t>
            </a:r>
            <a:r>
              <a:rPr lang="en-US" sz="3200" b="1" dirty="0">
                <a:solidFill>
                  <a:srgbClr val="FF0000"/>
                </a:solidFill>
              </a:rPr>
              <a:t>1~2 Functions </a:t>
            </a:r>
            <a:r>
              <a:rPr lang="en-US" sz="3200" dirty="0"/>
              <a:t>on </a:t>
            </a:r>
            <a:r>
              <a:rPr lang="en-US" sz="3200" b="1" dirty="0"/>
              <a:t>2 Weeks</a:t>
            </a:r>
          </a:p>
        </p:txBody>
      </p:sp>
    </p:spTree>
    <p:extLst>
      <p:ext uri="{BB962C8B-B14F-4D97-AF65-F5344CB8AC3E}">
        <p14:creationId xmlns:p14="http://schemas.microsoft.com/office/powerpoint/2010/main" val="95920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49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 Code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/>
              <a:t>FOS_PROJECT_2022_Template.Zip</a:t>
            </a:r>
          </a:p>
          <a:p>
            <a:pPr algn="ctr">
              <a:buNone/>
            </a:pPr>
            <a:endParaRPr lang="en-US" dirty="0"/>
          </a:p>
          <a:p>
            <a:pPr algn="ctr">
              <a:buFontTx/>
              <a:buChar char="-"/>
            </a:pPr>
            <a:r>
              <a:rPr lang="en-US" dirty="0"/>
              <a:t>Follow </a:t>
            </a:r>
            <a:r>
              <a:rPr lang="en-US" dirty="0">
                <a:hlinkClick r:id="rId2" action="ppaction://hlinkfile"/>
              </a:rPr>
              <a:t>these steps</a:t>
            </a:r>
            <a:r>
              <a:rPr lang="en-US" dirty="0"/>
              <a:t> to import the project folder into the eclipse</a:t>
            </a:r>
          </a:p>
          <a:p>
            <a:pPr algn="ctr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86442-C849-4D51-F308-B9A3F8FE2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08" y="3912632"/>
            <a:ext cx="10086975" cy="23092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0A9017-4887-9EC9-3D40-968DBAFC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08" y="1234130"/>
            <a:ext cx="10086975" cy="230900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78F4BCA-7192-2740-7BE2-3AB6F307E104}"/>
              </a:ext>
            </a:extLst>
          </p:cNvPr>
          <p:cNvSpPr txBox="1">
            <a:spLocks/>
          </p:cNvSpPr>
          <p:nvPr/>
        </p:nvSpPr>
        <p:spPr>
          <a:xfrm>
            <a:off x="1582709" y="-106362"/>
            <a:ext cx="907827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Where should I write the Code?</a:t>
            </a:r>
            <a:endParaRPr lang="ar-E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5D9F43-FB30-64AE-0CEA-F39E6CC4EBAB}"/>
              </a:ext>
            </a:extLst>
          </p:cNvPr>
          <p:cNvSpPr txBox="1"/>
          <p:nvPr/>
        </p:nvSpPr>
        <p:spPr>
          <a:xfrm>
            <a:off x="1725672" y="419100"/>
            <a:ext cx="892057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There’re shortcut links that direct you to the function definition</a:t>
            </a:r>
            <a:endParaRPr lang="ar-EG" sz="2400" dirty="0"/>
          </a:p>
        </p:txBody>
      </p:sp>
      <p:sp>
        <p:nvSpPr>
          <p:cNvPr id="19" name="Down Arrow 5">
            <a:extLst>
              <a:ext uri="{FF2B5EF4-FFF2-40B4-BE49-F238E27FC236}">
                <a16:creationId xmlns:a16="http://schemas.microsoft.com/office/drawing/2014/main" id="{D8694940-0F37-1331-65F3-A0AB6681C86B}"/>
              </a:ext>
            </a:extLst>
          </p:cNvPr>
          <p:cNvSpPr/>
          <p:nvPr/>
        </p:nvSpPr>
        <p:spPr>
          <a:xfrm rot="4059418">
            <a:off x="2543585" y="839663"/>
            <a:ext cx="484632" cy="754819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59351C-4445-ACDD-AEC7-0F1A8BEF53A1}"/>
              </a:ext>
            </a:extLst>
          </p:cNvPr>
          <p:cNvSpPr txBox="1"/>
          <p:nvPr/>
        </p:nvSpPr>
        <p:spPr>
          <a:xfrm>
            <a:off x="3061302" y="876301"/>
            <a:ext cx="25718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[1] Click on “Tasks” Tab</a:t>
            </a:r>
            <a:endParaRPr lang="ar-EG" dirty="0"/>
          </a:p>
        </p:txBody>
      </p:sp>
      <p:sp>
        <p:nvSpPr>
          <p:cNvPr id="21" name="Down Arrow 7">
            <a:extLst>
              <a:ext uri="{FF2B5EF4-FFF2-40B4-BE49-F238E27FC236}">
                <a16:creationId xmlns:a16="http://schemas.microsoft.com/office/drawing/2014/main" id="{A87FE7F9-8FB6-4B4C-2C50-D64F98B7A2F8}"/>
              </a:ext>
            </a:extLst>
          </p:cNvPr>
          <p:cNvSpPr/>
          <p:nvPr/>
        </p:nvSpPr>
        <p:spPr>
          <a:xfrm rot="1836352">
            <a:off x="5465197" y="921430"/>
            <a:ext cx="534610" cy="2232364"/>
          </a:xfrm>
          <a:prstGeom prst="downArrow">
            <a:avLst>
              <a:gd name="adj1" fmla="val 38020"/>
              <a:gd name="adj2" fmla="val 5333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59AAD7-719B-7655-0CDE-4F191DB7ADD7}"/>
              </a:ext>
            </a:extLst>
          </p:cNvPr>
          <p:cNvSpPr txBox="1"/>
          <p:nvPr/>
        </p:nvSpPr>
        <p:spPr>
          <a:xfrm>
            <a:off x="6254884" y="876301"/>
            <a:ext cx="442863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[2] Double Click on the required function</a:t>
            </a:r>
            <a:endParaRPr lang="ar-E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537DF-DF62-A6B4-29D7-C5CACCF470B5}"/>
              </a:ext>
            </a:extLst>
          </p:cNvPr>
          <p:cNvSpPr txBox="1"/>
          <p:nvPr/>
        </p:nvSpPr>
        <p:spPr>
          <a:xfrm>
            <a:off x="4706909" y="3543300"/>
            <a:ext cx="57667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[3] Function body, at which you should write the code</a:t>
            </a:r>
            <a:endParaRPr lang="ar-EG" dirty="0"/>
          </a:p>
        </p:txBody>
      </p:sp>
      <p:sp>
        <p:nvSpPr>
          <p:cNvPr id="24" name="Down Arrow 12">
            <a:extLst>
              <a:ext uri="{FF2B5EF4-FFF2-40B4-BE49-F238E27FC236}">
                <a16:creationId xmlns:a16="http://schemas.microsoft.com/office/drawing/2014/main" id="{3A6C1814-7ED8-0C84-8615-D04F91E2CD06}"/>
              </a:ext>
            </a:extLst>
          </p:cNvPr>
          <p:cNvSpPr/>
          <p:nvPr/>
        </p:nvSpPr>
        <p:spPr>
          <a:xfrm rot="4210381">
            <a:off x="3830015" y="3265272"/>
            <a:ext cx="484632" cy="1554197"/>
          </a:xfrm>
          <a:prstGeom prst="downArrow">
            <a:avLst>
              <a:gd name="adj1" fmla="val 38020"/>
              <a:gd name="adj2" fmla="val 529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25" name="Slide Number Placeholder 13">
            <a:extLst>
              <a:ext uri="{FF2B5EF4-FFF2-40B4-BE49-F238E27FC236}">
                <a16:creationId xmlns:a16="http://schemas.microsoft.com/office/drawing/2014/main" id="{67C88280-07B4-290B-E5DF-E281BBFAB5F9}"/>
              </a:ext>
            </a:extLst>
          </p:cNvPr>
          <p:cNvSpPr txBox="1">
            <a:spLocks/>
          </p:cNvSpPr>
          <p:nvPr/>
        </p:nvSpPr>
        <p:spPr>
          <a:xfrm>
            <a:off x="7678709" y="5392182"/>
            <a:ext cx="2353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30647F-D823-CF4C-043C-70126D35B7D1}"/>
              </a:ext>
            </a:extLst>
          </p:cNvPr>
          <p:cNvSpPr/>
          <p:nvPr/>
        </p:nvSpPr>
        <p:spPr>
          <a:xfrm>
            <a:off x="1582708" y="1855233"/>
            <a:ext cx="4959429" cy="943249"/>
          </a:xfrm>
          <a:prstGeom prst="roundRect">
            <a:avLst/>
          </a:prstGeom>
          <a:solidFill>
            <a:srgbClr val="FFCC00">
              <a:alpha val="4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GIVEN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E411A05-13EF-CD24-6E8D-2C783705D97D}"/>
              </a:ext>
            </a:extLst>
          </p:cNvPr>
          <p:cNvSpPr/>
          <p:nvPr/>
        </p:nvSpPr>
        <p:spPr>
          <a:xfrm>
            <a:off x="1582708" y="2827033"/>
            <a:ext cx="4959429" cy="716104"/>
          </a:xfrm>
          <a:prstGeom prst="roundRect">
            <a:avLst/>
          </a:prstGeom>
          <a:solidFill>
            <a:srgbClr val="FF3300">
              <a:alpha val="38824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  <p:bldP spid="23" grpId="0"/>
      <p:bldP spid="24" grpId="0" animBg="1"/>
      <p:bldP spid="26" grpId="0" animBg="1"/>
      <p:bldP spid="26" grpId="1" animBg="1"/>
      <p:bldP spid="27" grpId="0" animBg="1"/>
      <p:bldP spid="27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Helper Ready Made Functions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0624" y="1924050"/>
            <a:ext cx="9553575" cy="4202114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/>
              <a:t>Set of </a:t>
            </a:r>
            <a:r>
              <a:rPr lang="en-US" b="1" dirty="0"/>
              <a:t>ready-made LIST functions </a:t>
            </a:r>
            <a:r>
              <a:rPr lang="en-US" dirty="0"/>
              <a:t>are available to help you when writing your solution.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/>
              <a:t>Detailed description </a:t>
            </a:r>
            <a:r>
              <a:rPr lang="en-US" dirty="0"/>
              <a:t>can be found in this </a:t>
            </a:r>
            <a:r>
              <a:rPr lang="en-US" sz="2000" dirty="0">
                <a:hlinkClick r:id="rId2" action="ppaction://hlinkfile"/>
              </a:rPr>
              <a:t>document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ar-EG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Submission Rules</a:t>
            </a:r>
            <a:endParaRPr lang="ar-E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150" y="1924050"/>
            <a:ext cx="11525250" cy="42021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Read the following instructions as the code correction is done AUTOMATICALLY. Any violation in these rules will lead to 0 and nothing in this case couldn’t happened.</a:t>
            </a:r>
          </a:p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</a:rPr>
              <a:t>First ensure the following that (</a:t>
            </a:r>
            <a:r>
              <a:rPr lang="en-US" b="1" u="sng" dirty="0">
                <a:solidFill>
                  <a:srgbClr val="FF0000"/>
                </a:solidFill>
              </a:rPr>
              <a:t>READ CAREFULLY</a:t>
            </a:r>
            <a:r>
              <a:rPr lang="en-US" b="1" u="sng" dirty="0">
                <a:solidFill>
                  <a:schemeClr val="tx1"/>
                </a:solidFill>
              </a:rPr>
              <a:t>):  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tested each function in a </a:t>
            </a:r>
            <a:r>
              <a:rPr lang="en-US" b="1" dirty="0">
                <a:solidFill>
                  <a:srgbClr val="FF0000"/>
                </a:solidFill>
              </a:rPr>
              <a:t>FRESH RUN </a:t>
            </a:r>
            <a:r>
              <a:rPr lang="en-US" dirty="0">
                <a:solidFill>
                  <a:schemeClr val="tx1"/>
                </a:solidFill>
              </a:rPr>
              <a:t>and a congratulations message have been appeared.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submitted </a:t>
            </a:r>
            <a:r>
              <a:rPr lang="en-US" b="1" dirty="0">
                <a:solidFill>
                  <a:srgbClr val="FF0000"/>
                </a:solidFill>
              </a:rPr>
              <a:t>BEFORE </a:t>
            </a:r>
            <a:r>
              <a:rPr lang="en-US" dirty="0">
                <a:solidFill>
                  <a:schemeClr val="tx1"/>
                </a:solidFill>
              </a:rPr>
              <a:t>the deadline by several hours to </a:t>
            </a:r>
            <a:r>
              <a:rPr lang="en-US" b="1" dirty="0">
                <a:solidFill>
                  <a:srgbClr val="FF0000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any internet problems.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DEADLINE: SAT of Week #5 (29/10/2022 @11:59 PM)</a:t>
            </a:r>
            <a:endParaRPr lang="en-US" dirty="0">
              <a:solidFill>
                <a:schemeClr val="tx1"/>
              </a:solidFill>
            </a:endParaRP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ONLY ONE person </a:t>
            </a:r>
            <a:r>
              <a:rPr lang="en-US" dirty="0">
                <a:solidFill>
                  <a:schemeClr val="tx1"/>
                </a:solidFill>
              </a:rPr>
              <a:t>from the team shall submit the code.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TEAM </a:t>
            </a:r>
            <a:r>
              <a:rPr lang="en-US" dirty="0">
                <a:solidFill>
                  <a:srgbClr val="FF0000"/>
                </a:solidFill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MUST BE CORRECT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DELAYED submissions WILL BE ACCEPTED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NO CODE with errors WILL BE CORRECTED</a:t>
            </a:r>
            <a:r>
              <a:rPr lang="en-US" dirty="0">
                <a:solidFill>
                  <a:schemeClr val="tx1"/>
                </a:solidFill>
              </a:rPr>
              <a:t>. So, CLEAN &amp; RUN your project several times before your submission.</a:t>
            </a:r>
          </a:p>
          <a:p>
            <a:pPr marL="578358" lvl="1" indent="-285750"/>
            <a:r>
              <a:rPr lang="en-US" b="1" dirty="0">
                <a:solidFill>
                  <a:srgbClr val="FF0000"/>
                </a:solidFill>
              </a:rPr>
              <a:t>DON’T take the FORM LINK FROM ANYONE</a:t>
            </a:r>
            <a:r>
              <a:rPr lang="en-US" dirty="0">
                <a:solidFill>
                  <a:schemeClr val="tx1"/>
                </a:solidFill>
              </a:rPr>
              <a:t>. OPEN the form from its LINK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dirty="0">
                <a:solidFill>
                  <a:schemeClr val="tx1"/>
                </a:solidFill>
              </a:rPr>
              <a:t> ONLY. </a:t>
            </a:r>
            <a:r>
              <a:rPr lang="en-US" b="1" dirty="0">
                <a:solidFill>
                  <a:schemeClr val="tx1"/>
                </a:solidFill>
              </a:rPr>
              <a:t>Otherwise, your submission is AUTOMATICALLY CANCELLED by GOOGLE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r>
              <a:rPr lang="en-US" dirty="0">
                <a:solidFill>
                  <a:schemeClr val="tx1"/>
                </a:solidFill>
              </a:rPr>
              <a:t>You </a:t>
            </a:r>
            <a:r>
              <a:rPr lang="en-US" b="1" dirty="0">
                <a:solidFill>
                  <a:srgbClr val="FF0000"/>
                </a:solidFill>
              </a:rPr>
              <a:t>MUST RECEIVE A MAIL FROM GOOGLE with your submission after clicking submit</a:t>
            </a:r>
            <a:r>
              <a:rPr lang="en-US" dirty="0">
                <a:solidFill>
                  <a:schemeClr val="tx1"/>
                </a:solidFill>
              </a:rPr>
              <a:t>. If </a:t>
            </a:r>
            <a:r>
              <a:rPr lang="en-US" b="1" dirty="0">
                <a:solidFill>
                  <a:schemeClr val="tx1"/>
                </a:solidFill>
              </a:rPr>
              <a:t>nothing received, re-submit again to consider your submission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578358" lvl="1" indent="-285750"/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8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A8C4-2632-BB3B-7F5F-22CBEC13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64208-A1A3-B69E-114D-6D8E264F7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09" y="1845734"/>
            <a:ext cx="11824855" cy="4023360"/>
          </a:xfrm>
        </p:spPr>
        <p:txBody>
          <a:bodyPr/>
          <a:lstStyle/>
          <a:p>
            <a:pPr marL="519113" indent="-342900"/>
            <a:r>
              <a:rPr lang="en-US" b="1" u="sng" dirty="0"/>
              <a:t>STEPS to SUBMIT: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Clean &amp; run your code the last time to ensure that there are any errors.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Open the form from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HERE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Fill your team’s info .. Any wrong information will cancel your submission, revise them well.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Lib/</a:t>
            </a:r>
            <a:r>
              <a:rPr lang="en-US" b="1" u="none" dirty="0" err="1">
                <a:solidFill>
                  <a:srgbClr val="C00000"/>
                </a:solidFill>
              </a:rPr>
              <a:t>dynamic_allocator.c</a:t>
            </a:r>
            <a:r>
              <a:rPr lang="en-US" b="1" u="none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file by (CTRL + A) &amp; PASTE it in the form in the “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docs-Roboto"/>
              </a:rPr>
              <a:t>Lib/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dynamic_allocator.c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Copy ALL the code in the </a:t>
            </a:r>
            <a:r>
              <a:rPr lang="en-US" b="1" u="none" dirty="0">
                <a:solidFill>
                  <a:srgbClr val="C00000"/>
                </a:solidFill>
              </a:rPr>
              <a:t>kern/</a:t>
            </a:r>
            <a:r>
              <a:rPr lang="en-US" b="1" u="none" dirty="0" err="1">
                <a:solidFill>
                  <a:srgbClr val="C00000"/>
                </a:solidFill>
              </a:rPr>
              <a:t>cmd</a:t>
            </a:r>
            <a:r>
              <a:rPr lang="en-US" b="1" u="none" dirty="0">
                <a:solidFill>
                  <a:srgbClr val="C00000"/>
                </a:solidFill>
              </a:rPr>
              <a:t>/</a:t>
            </a:r>
            <a:r>
              <a:rPr lang="en-US" b="1" u="none" dirty="0" err="1">
                <a:solidFill>
                  <a:srgbClr val="C00000"/>
                </a:solidFill>
              </a:rPr>
              <a:t>command_prompt.c</a:t>
            </a:r>
            <a:r>
              <a:rPr lang="en-US" b="1" u="none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file by (CTRL + A) &amp; PASTE it in the form in the “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docs-Roboto"/>
              </a:rPr>
              <a:t>kern/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cmd</a:t>
            </a:r>
            <a:r>
              <a:rPr lang="en-US" sz="1800" b="1" i="0" dirty="0">
                <a:solidFill>
                  <a:srgbClr val="202124"/>
                </a:solidFill>
                <a:effectLst/>
                <a:latin typeface="docs-Roboto"/>
              </a:rPr>
              <a:t>/</a:t>
            </a:r>
            <a:r>
              <a:rPr lang="en-US" sz="1800" b="1" i="0" dirty="0" err="1">
                <a:solidFill>
                  <a:srgbClr val="202124"/>
                </a:solidFill>
                <a:effectLst/>
                <a:latin typeface="docs-Roboto"/>
              </a:rPr>
              <a:t>command_prompt.c</a:t>
            </a:r>
            <a:r>
              <a:rPr lang="en-US" dirty="0">
                <a:solidFill>
                  <a:schemeClr val="tx1"/>
                </a:solidFill>
              </a:rPr>
              <a:t>” part.</a:t>
            </a:r>
          </a:p>
          <a:p>
            <a:pPr marL="519113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CLICK ON SUBMIT.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You </a:t>
            </a:r>
            <a:r>
              <a:rPr lang="en-US" b="1" dirty="0">
                <a:solidFill>
                  <a:srgbClr val="00B050"/>
                </a:solidFill>
                <a:highlight>
                  <a:srgbClr val="FFFF00"/>
                </a:highlight>
              </a:rPr>
              <a:t>MUST RECEIVE A MAIL from GOOGLE with your submission</a:t>
            </a:r>
            <a:r>
              <a:rPr lang="en-US" dirty="0">
                <a:solidFill>
                  <a:schemeClr val="tx1"/>
                </a:solidFill>
              </a:rPr>
              <a:t>, otherwise re-submit again.</a:t>
            </a: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864108" lvl="1" indent="-57150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C872D-4FB6-34AB-7562-2F6D0E2B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9EB151-B214-123A-D29C-F1510C68FA5F}"/>
              </a:ext>
            </a:extLst>
          </p:cNvPr>
          <p:cNvSpPr txBox="1"/>
          <p:nvPr/>
        </p:nvSpPr>
        <p:spPr>
          <a:xfrm>
            <a:off x="683548" y="5241110"/>
            <a:ext cx="1052893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u="sng" dirty="0">
                <a:solidFill>
                  <a:srgbClr val="FF0000"/>
                </a:solidFill>
                <a:latin typeface="Consolas" panose="020B0609020204030204" pitchFamily="49" charset="0"/>
              </a:rPr>
              <a:t>Submission ISSUE</a:t>
            </a:r>
          </a:p>
          <a:p>
            <a:pPr algn="ctr"/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After CLICKING submit, if error message with “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Submission is too long</a:t>
            </a:r>
            <a:r>
              <a:rPr lang="en-US" sz="1800" dirty="0">
                <a:solidFill>
                  <a:srgbClr val="930D72"/>
                </a:solidFill>
                <a:latin typeface="Consolas" panose="020B0609020204030204" pitchFamily="49" charset="0"/>
              </a:rPr>
              <a:t>” is appeared.</a:t>
            </a:r>
          </a:p>
          <a:p>
            <a:pPr algn="ctr"/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Resolve it by doing the 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  <a:hlinkClick r:id="rId3" action="ppaction://hlinkfile"/>
              </a:rPr>
              <a:t>following</a:t>
            </a:r>
            <a:r>
              <a:rPr lang="en-US" dirty="0">
                <a:solidFill>
                  <a:srgbClr val="930D72"/>
                </a:solidFill>
                <a:latin typeface="Consolas" panose="020B0609020204030204" pitchFamily="49" charset="0"/>
              </a:rPr>
              <a:t>.</a:t>
            </a:r>
            <a:endParaRPr lang="en-US" sz="1800" dirty="0">
              <a:solidFill>
                <a:srgbClr val="930D7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1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ChangeArrowheads="1"/>
          </p:cNvSpPr>
          <p:nvPr/>
        </p:nvSpPr>
        <p:spPr bwMode="auto">
          <a:xfrm>
            <a:off x="2667000" y="1295400"/>
            <a:ext cx="6934200" cy="21161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pPr algn="ctr" eaLnBrk="0" hangingPunct="0"/>
            <a:r>
              <a:rPr lang="en-US" sz="4400" dirty="0">
                <a:solidFill>
                  <a:schemeClr val="tx2"/>
                </a:solidFill>
              </a:rPr>
              <a:t>Thank you for your care…</a:t>
            </a:r>
          </a:p>
          <a:p>
            <a:pPr algn="ctr" eaLnBrk="0" hangingPunct="0">
              <a:lnSpc>
                <a:spcPct val="200000"/>
              </a:lnSpc>
            </a:pPr>
            <a:r>
              <a:rPr lang="en-US" sz="2800" dirty="0">
                <a:solidFill>
                  <a:schemeClr val="tx2"/>
                </a:solidFill>
              </a:rPr>
              <a:t>Enjoy </a:t>
            </a:r>
            <a:r>
              <a:rPr lang="en-US" sz="2800" b="1" dirty="0">
                <a:solidFill>
                  <a:schemeClr val="tx2"/>
                </a:solidFill>
              </a:rPr>
              <a:t>making </a:t>
            </a:r>
            <a:r>
              <a:rPr lang="en-US" sz="2800" dirty="0">
                <a:solidFill>
                  <a:schemeClr val="tx2"/>
                </a:solidFill>
              </a:rPr>
              <a:t>your </a:t>
            </a:r>
            <a:r>
              <a:rPr lang="en-US" sz="2800" b="1" dirty="0">
                <a:solidFill>
                  <a:srgbClr val="FF0000"/>
                </a:solidFill>
              </a:rPr>
              <a:t>own FOS </a:t>
            </a: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8915" name="Picture 7" descr="girls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3429000"/>
            <a:ext cx="2317750" cy="23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18C67-584C-7604-53FE-E7A4975C6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BIG PICTURE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9573-1F18-F11D-74BE-62D160CF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957125-79A3-E973-AEFF-A70093571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389" r="85938" b="26805"/>
          <a:stretch/>
        </p:blipFill>
        <p:spPr>
          <a:xfrm>
            <a:off x="8546647" y="33090"/>
            <a:ext cx="3645353" cy="682491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AB3EC26-78C1-51CB-BBA5-DF729BA04689}"/>
              </a:ext>
            </a:extLst>
          </p:cNvPr>
          <p:cNvGrpSpPr/>
          <p:nvPr/>
        </p:nvGrpSpPr>
        <p:grpSpPr>
          <a:xfrm>
            <a:off x="3847503" y="1790699"/>
            <a:ext cx="1371600" cy="1186983"/>
            <a:chOff x="3810000" y="1857375"/>
            <a:chExt cx="1371600" cy="1186983"/>
          </a:xfrm>
        </p:grpSpPr>
        <p:pic>
          <p:nvPicPr>
            <p:cNvPr id="1026" name="Picture 2" descr="Folder Icon Vector Art, Icons, and Graphics for Free Download">
              <a:extLst>
                <a:ext uri="{FF2B5EF4-FFF2-40B4-BE49-F238E27FC236}">
                  <a16:creationId xmlns:a16="http://schemas.microsoft.com/office/drawing/2014/main" id="{700D42AF-DB30-65BF-E281-6E754C9D84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93" t="15822" r="10984" b="16484"/>
            <a:stretch/>
          </p:blipFill>
          <p:spPr bwMode="auto">
            <a:xfrm>
              <a:off x="3810000" y="1857375"/>
              <a:ext cx="1371600" cy="1186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A93D4F-C0B2-775E-163D-17D1BFBBE41A}"/>
                </a:ext>
              </a:extLst>
            </p:cNvPr>
            <p:cNvSpPr txBox="1"/>
            <p:nvPr/>
          </p:nvSpPr>
          <p:spPr>
            <a:xfrm>
              <a:off x="3923367" y="2339896"/>
              <a:ext cx="11448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inc</a:t>
              </a:r>
              <a:r>
                <a:rPr lang="en-US" sz="3200" b="1" dirty="0"/>
                <a:t> </a:t>
              </a:r>
              <a:r>
                <a:rPr lang="en-US" sz="2000" b="1" dirty="0"/>
                <a:t>(.h)</a:t>
              </a:r>
              <a:endParaRPr lang="en-AE" sz="3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E6E84C-F577-32E9-C76F-D24CB0B02E92}"/>
              </a:ext>
            </a:extLst>
          </p:cNvPr>
          <p:cNvGrpSpPr/>
          <p:nvPr/>
        </p:nvGrpSpPr>
        <p:grpSpPr>
          <a:xfrm>
            <a:off x="6614073" y="4464654"/>
            <a:ext cx="1366837" cy="1159571"/>
            <a:chOff x="1426028" y="3527207"/>
            <a:chExt cx="1366837" cy="1159571"/>
          </a:xfrm>
        </p:grpSpPr>
        <p:pic>
          <p:nvPicPr>
            <p:cNvPr id="1028" name="Picture 4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AE38D3CB-41C7-768D-1C6B-356B9E6F04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6028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01054-AD51-CC59-14FE-E979B7F81F9B}"/>
                </a:ext>
              </a:extLst>
            </p:cNvPr>
            <p:cNvSpPr txBox="1"/>
            <p:nvPr/>
          </p:nvSpPr>
          <p:spPr>
            <a:xfrm>
              <a:off x="1628177" y="3865408"/>
              <a:ext cx="9428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kern</a:t>
              </a:r>
              <a:endParaRPr lang="en-AE" sz="3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672B8A-8729-DC0F-801B-43074AB479C1}"/>
              </a:ext>
            </a:extLst>
          </p:cNvPr>
          <p:cNvGrpSpPr/>
          <p:nvPr/>
        </p:nvGrpSpPr>
        <p:grpSpPr>
          <a:xfrm>
            <a:off x="1141564" y="4464654"/>
            <a:ext cx="1366837" cy="1159571"/>
            <a:chOff x="6305550" y="3527207"/>
            <a:chExt cx="1366837" cy="1159571"/>
          </a:xfrm>
        </p:grpSpPr>
        <p:pic>
          <p:nvPicPr>
            <p:cNvPr id="1034" name="Picture 10" descr="I recolored the new Big Sur folder icon to match the highlight colors.  Instructions on changing in comments. : r/macsetups">
              <a:extLst>
                <a:ext uri="{FF2B5EF4-FFF2-40B4-BE49-F238E27FC236}">
                  <a16:creationId xmlns:a16="http://schemas.microsoft.com/office/drawing/2014/main" id="{8B06C6E7-6EC1-97A5-FCFB-5107B3BC0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550" y="3527207"/>
              <a:ext cx="1366837" cy="1159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E64063-5A92-55BB-7AE4-B8261AA4E8AD}"/>
                </a:ext>
              </a:extLst>
            </p:cNvPr>
            <p:cNvSpPr txBox="1"/>
            <p:nvPr/>
          </p:nvSpPr>
          <p:spPr>
            <a:xfrm>
              <a:off x="6305550" y="3863831"/>
              <a:ext cx="13668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user</a:t>
              </a:r>
              <a:endParaRPr lang="en-AE" sz="3200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22C669-815C-7018-D441-7B0FB8E258B5}"/>
              </a:ext>
            </a:extLst>
          </p:cNvPr>
          <p:cNvGrpSpPr/>
          <p:nvPr/>
        </p:nvGrpSpPr>
        <p:grpSpPr>
          <a:xfrm>
            <a:off x="3738898" y="3314012"/>
            <a:ext cx="1366837" cy="1331169"/>
            <a:chOff x="6250781" y="3305127"/>
            <a:chExt cx="1450757" cy="1450757"/>
          </a:xfrm>
        </p:grpSpPr>
        <p:pic>
          <p:nvPicPr>
            <p:cNvPr id="1038" name="Picture 14" descr="Yellow folder icon free download - DesignBust">
              <a:extLst>
                <a:ext uri="{FF2B5EF4-FFF2-40B4-BE49-F238E27FC236}">
                  <a16:creationId xmlns:a16="http://schemas.microsoft.com/office/drawing/2014/main" id="{AA813DED-7A13-33E7-9EB4-BCAACE179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0781" y="3305127"/>
              <a:ext cx="1450757" cy="1450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B3135F-23C7-D6B7-D8E9-D87643FD9225}"/>
                </a:ext>
              </a:extLst>
            </p:cNvPr>
            <p:cNvSpPr txBox="1"/>
            <p:nvPr/>
          </p:nvSpPr>
          <p:spPr>
            <a:xfrm>
              <a:off x="6419850" y="3865407"/>
              <a:ext cx="10663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lib </a:t>
              </a:r>
              <a:r>
                <a:rPr lang="en-US" sz="2000" b="1" dirty="0"/>
                <a:t>(.c)</a:t>
              </a:r>
              <a:endParaRPr lang="en-AE" sz="3200" b="1" dirty="0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2FBED-B16F-583A-81DD-DF079655EB5D}"/>
              </a:ext>
            </a:extLst>
          </p:cNvPr>
          <p:cNvCxnSpPr>
            <a:stCxn id="1026" idx="2"/>
          </p:cNvCxnSpPr>
          <p:nvPr/>
        </p:nvCxnSpPr>
        <p:spPr>
          <a:xfrm flipH="1">
            <a:off x="4533302" y="2977682"/>
            <a:ext cx="1" cy="48252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9C9E978-5EAF-7EF9-9BA4-8D21FC72B2A3}"/>
              </a:ext>
            </a:extLst>
          </p:cNvPr>
          <p:cNvCxnSpPr>
            <a:stCxn id="1038" idx="1"/>
            <a:endCxn id="1034" idx="0"/>
          </p:cNvCxnSpPr>
          <p:nvPr/>
        </p:nvCxnSpPr>
        <p:spPr>
          <a:xfrm rot="10800000" flipV="1">
            <a:off x="1824984" y="3979596"/>
            <a:ext cx="1913915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D13F71A-C557-A662-0F4D-63E7DE8909BA}"/>
              </a:ext>
            </a:extLst>
          </p:cNvPr>
          <p:cNvCxnSpPr>
            <a:cxnSpLocks/>
            <a:stCxn id="1038" idx="3"/>
            <a:endCxn id="1028" idx="0"/>
          </p:cNvCxnSpPr>
          <p:nvPr/>
        </p:nvCxnSpPr>
        <p:spPr>
          <a:xfrm>
            <a:off x="5105735" y="3979597"/>
            <a:ext cx="2191757" cy="48505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1126C3F-866A-6B0D-8EDA-A9A3749FDCCE}"/>
              </a:ext>
            </a:extLst>
          </p:cNvPr>
          <p:cNvCxnSpPr>
            <a:cxnSpLocks/>
            <a:stCxn id="1026" idx="1"/>
            <a:endCxn id="1034" idx="0"/>
          </p:cNvCxnSpPr>
          <p:nvPr/>
        </p:nvCxnSpPr>
        <p:spPr>
          <a:xfrm rot="10800000" flipV="1">
            <a:off x="1824983" y="2384190"/>
            <a:ext cx="2022520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F7D7CEC-158E-6B05-1D31-5738E8DDD938}"/>
              </a:ext>
            </a:extLst>
          </p:cNvPr>
          <p:cNvCxnSpPr>
            <a:cxnSpLocks/>
            <a:stCxn id="1026" idx="3"/>
            <a:endCxn id="1028" idx="0"/>
          </p:cNvCxnSpPr>
          <p:nvPr/>
        </p:nvCxnSpPr>
        <p:spPr>
          <a:xfrm>
            <a:off x="5219103" y="2384191"/>
            <a:ext cx="2078389" cy="208046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BC80F33-3491-C682-3EA7-614DBF74CDAB}"/>
              </a:ext>
            </a:extLst>
          </p:cNvPr>
          <p:cNvSpPr txBox="1"/>
          <p:nvPr/>
        </p:nvSpPr>
        <p:spPr>
          <a:xfrm>
            <a:off x="3434665" y="4492781"/>
            <a:ext cx="20852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[MS1]</a:t>
            </a:r>
          </a:p>
          <a:p>
            <a:pPr algn="ctr"/>
            <a:r>
              <a:rPr lang="en-US" sz="2000" dirty="0"/>
              <a:t>Dynamic Allocator</a:t>
            </a:r>
            <a:endParaRPr lang="en-AE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E9C2B0-D9F9-6A64-698E-AD7698A737E0}"/>
              </a:ext>
            </a:extLst>
          </p:cNvPr>
          <p:cNvSpPr txBox="1"/>
          <p:nvPr/>
        </p:nvSpPr>
        <p:spPr>
          <a:xfrm>
            <a:off x="6662445" y="5568180"/>
            <a:ext cx="12700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[MS2]</a:t>
            </a:r>
          </a:p>
          <a:p>
            <a:pPr algn="ctr"/>
            <a:r>
              <a:rPr lang="en-US" sz="2000" dirty="0"/>
              <a:t>Kern Heap</a:t>
            </a:r>
            <a:endParaRPr lang="en-AE" sz="2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0DC56C-8E3C-E4B4-8884-C1AB98D2D5C5}"/>
              </a:ext>
            </a:extLst>
          </p:cNvPr>
          <p:cNvSpPr txBox="1"/>
          <p:nvPr/>
        </p:nvSpPr>
        <p:spPr>
          <a:xfrm>
            <a:off x="1188429" y="5576128"/>
            <a:ext cx="1273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[MS3]</a:t>
            </a:r>
          </a:p>
          <a:p>
            <a:pPr algn="ctr"/>
            <a:r>
              <a:rPr lang="en-US" sz="2000" dirty="0"/>
              <a:t>User Heap</a:t>
            </a:r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130520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8E9F-7477-40C4-8B93-7CEFF71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1094720" cy="1450757"/>
          </a:xfrm>
        </p:spPr>
        <p:txBody>
          <a:bodyPr/>
          <a:lstStyle/>
          <a:p>
            <a:r>
              <a:rPr lang="en-US" dirty="0"/>
              <a:t>Part1: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B4CD-FA65-7FC5-E1E6-C7593B7AC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1174384" cy="4023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main functions in part 1 are related to the command prompt.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They are similar to what is taken in Lab 1.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objective of this part is to break the ice with the code and start navigate in it easily.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dirty="0"/>
              <a:t>Required: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24B4C-0DDB-3DB5-39C9-38870873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B3F582C-50B4-3B50-7B6B-4D91F3DED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604757"/>
              </p:ext>
            </p:extLst>
          </p:nvPr>
        </p:nvGraphicFramePr>
        <p:xfrm>
          <a:off x="1660121" y="3640359"/>
          <a:ext cx="9552362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204">
                  <a:extLst>
                    <a:ext uri="{9D8B030D-6E8A-4147-A177-3AD203B41FA5}">
                      <a16:colId xmlns:a16="http://schemas.microsoft.com/office/drawing/2014/main" val="422314023"/>
                    </a:ext>
                  </a:extLst>
                </a:gridCol>
                <a:gridCol w="5461037">
                  <a:extLst>
                    <a:ext uri="{9D8B030D-6E8A-4147-A177-3AD203B41FA5}">
                      <a16:colId xmlns:a16="http://schemas.microsoft.com/office/drawing/2014/main" val="1877600023"/>
                    </a:ext>
                  </a:extLst>
                </a:gridCol>
                <a:gridCol w="3184121">
                  <a:extLst>
                    <a:ext uri="{9D8B030D-6E8A-4147-A177-3AD203B41FA5}">
                      <a16:colId xmlns:a16="http://schemas.microsoft.com/office/drawing/2014/main" val="2719033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424060"/>
                  </a:ext>
                </a:extLst>
              </a:tr>
              <a:tr h="108333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Autocomplete 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/>
                        <a:t>All essential declarations in:</a:t>
                      </a:r>
                    </a:p>
                    <a:p>
                      <a:pPr algn="ctr"/>
                      <a:r>
                        <a:rPr lang="en-US" u="none" dirty="0"/>
                        <a:t>kern/</a:t>
                      </a:r>
                      <a:r>
                        <a:rPr lang="en-US" u="none" dirty="0" err="1"/>
                        <a:t>cmd</a:t>
                      </a:r>
                      <a:r>
                        <a:rPr lang="en-US" u="none" dirty="0"/>
                        <a:t>/</a:t>
                      </a:r>
                      <a:r>
                        <a:rPr lang="en-US" u="none" dirty="0" err="1"/>
                        <a:t>command_prompt.h</a:t>
                      </a:r>
                      <a:endParaRPr lang="en-US" u="none" dirty="0"/>
                    </a:p>
                    <a:p>
                      <a:pPr algn="ctr"/>
                      <a:endParaRPr lang="en-US" u="none" dirty="0"/>
                    </a:p>
                    <a:p>
                      <a:pPr algn="ctr"/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Functions definitions TO DO in: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kern/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cmd</a:t>
                      </a:r>
                      <a:r>
                        <a:rPr lang="en-US" b="1" u="none" dirty="0">
                          <a:solidFill>
                            <a:srgbClr val="C00000"/>
                          </a:solidFill>
                        </a:rPr>
                        <a:t>/</a:t>
                      </a:r>
                      <a:r>
                        <a:rPr lang="en-US" b="1" u="none" dirty="0" err="1">
                          <a:solidFill>
                            <a:srgbClr val="C00000"/>
                          </a:solidFill>
                        </a:rPr>
                        <a:t>command_prompt.c</a:t>
                      </a:r>
                      <a:endParaRPr lang="en-US" b="1" u="none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65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5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Part1: Command Prompt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1737359"/>
            <a:ext cx="11783291" cy="4722425"/>
          </a:xfrm>
        </p:spPr>
        <p:txBody>
          <a:bodyPr>
            <a:normAutofit fontScale="92500" lnSpcReduction="20000"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Add an "Autocomplete" feature to your command prompt, which allow the user to</a:t>
            </a:r>
            <a:r>
              <a:rPr lang="en-US" b="1" u="sng" dirty="0"/>
              <a:t> list all commands that start with a given set of characters</a:t>
            </a:r>
            <a:r>
              <a:rPr lang="en-US" dirty="0"/>
              <a:t>.</a:t>
            </a:r>
          </a:p>
          <a:p>
            <a:pPr lvl="0">
              <a:buFont typeface="Wingdings" panose="05000000000000000000" pitchFamily="2" charset="2"/>
              <a:buChar char="§"/>
            </a:pPr>
            <a:r>
              <a:rPr lang="en-US" dirty="0"/>
              <a:t> The user should write set of characters then press enter:</a:t>
            </a:r>
          </a:p>
          <a:p>
            <a:pPr lvl="1"/>
            <a:r>
              <a:rPr lang="en-US" dirty="0"/>
              <a:t>If the set of characters are complete and represent an existing command, then </a:t>
            </a:r>
            <a:r>
              <a:rPr lang="en-US" b="1" dirty="0"/>
              <a:t>execute it (</a:t>
            </a:r>
            <a:r>
              <a:rPr lang="en-US" b="1" dirty="0">
                <a:solidFill>
                  <a:srgbClr val="FF0000"/>
                </a:solidFill>
              </a:rPr>
              <a:t>Already implemented</a:t>
            </a:r>
            <a:r>
              <a:rPr lang="en-US" b="1" dirty="0"/>
              <a:t>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Else, if there’s one (or more) command that start with the given characters, print their names (</a:t>
            </a:r>
            <a:r>
              <a:rPr lang="en-US" b="1" dirty="0"/>
              <a:t>ONE PER LINE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Else, print the “unknown command” message that is </a:t>
            </a:r>
            <a:r>
              <a:rPr lang="en-US" b="1" dirty="0">
                <a:solidFill>
                  <a:srgbClr val="FF0000"/>
                </a:solidFill>
              </a:rPr>
              <a:t>already exist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 the given code.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Examples for </a:t>
            </a:r>
            <a:r>
              <a:rPr lang="en-US" b="1" u="sng" dirty="0"/>
              <a:t>TESTING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</a:t>
            </a:r>
            <a:r>
              <a:rPr lang="en-US" dirty="0" err="1"/>
              <a:t>kernel_info</a:t>
            </a: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should execute the </a:t>
            </a:r>
            <a:r>
              <a:rPr lang="en-US" dirty="0" err="1"/>
              <a:t>kernel_info</a:t>
            </a:r>
            <a:r>
              <a:rPr lang="en-US" dirty="0"/>
              <a:t> command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he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should print the commands that start with he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help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</a:t>
            </a:r>
            <a:r>
              <a:rPr lang="en-US" dirty="0" err="1"/>
              <a:t>ru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should print the commands that start with </a:t>
            </a:r>
            <a:r>
              <a:rPr lang="en-US" dirty="0" err="1"/>
              <a:t>ru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rum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run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runall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FOS&gt;</a:t>
            </a:r>
            <a:r>
              <a:rPr lang="en-US" dirty="0"/>
              <a:t> </a:t>
            </a:r>
            <a:r>
              <a:rPr lang="en-US" dirty="0" err="1"/>
              <a:t>smm</a:t>
            </a:r>
            <a:r>
              <a:rPr lang="en-US" dirty="0"/>
              <a:t>		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unknown command (</a:t>
            </a:r>
            <a:r>
              <a:rPr lang="en-US" b="1" dirty="0">
                <a:solidFill>
                  <a:srgbClr val="FF0000"/>
                </a:solidFill>
              </a:rPr>
              <a:t>already exist</a:t>
            </a:r>
            <a:r>
              <a:rPr lang="en-US" dirty="0">
                <a:solidFill>
                  <a:srgbClr val="FF0000"/>
                </a:solidFill>
              </a:rPr>
              <a:t> in the given code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Unknown command </a:t>
            </a:r>
            <a:r>
              <a:rPr lang="en-US" dirty="0" err="1"/>
              <a:t>smm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4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FC2-3CCE-5D86-6190-D688592F0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Part1: Command Prompt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4B734-D010-48A9-3CF2-0F70EC2C9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59"/>
            <a:ext cx="10976956" cy="4722425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x-none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Function:</a:t>
            </a:r>
            <a:endParaRPr lang="en-US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There's no specific function for this feature. However, you should choose the suitable place in the command prompt code to add this feature.</a:t>
            </a: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x-none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Helper Function</a:t>
            </a:r>
            <a:r>
              <a:rPr lang="en-US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x-none" sz="1800" b="1" i="1" dirty="0">
                <a:solidFill>
                  <a:srgbClr val="4F81BD"/>
                </a:solidFill>
                <a:effectLst/>
                <a:latin typeface="Cambria" panose="02040503050406030204" pitchFamily="18" charset="0"/>
                <a:cs typeface="Times New Roman" panose="02020603050405020304" pitchFamily="18" charset="0"/>
              </a:rPr>
              <a:t>:</a:t>
            </a:r>
            <a:endParaRPr lang="en-US" sz="1800" b="1" i="1" dirty="0">
              <a:solidFill>
                <a:srgbClr val="4F81BD"/>
              </a:solidFill>
              <a:effectLst/>
              <a:latin typeface="Cambria" panose="02040503050406030204" pitchFamily="18" charset="0"/>
              <a:cs typeface="Times New Roman" panose="02020603050405020304" pitchFamily="18" charset="0"/>
            </a:endParaRPr>
          </a:p>
          <a:p>
            <a:pPr marL="57150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 functions (e.g.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strncmp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&amp; strlen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Refer to the Appendix of LAB1 documentation</a:t>
            </a:r>
          </a:p>
          <a:p>
            <a:pPr marL="2857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F81BD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How to test: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Write: FOS&gt; </a:t>
            </a:r>
            <a:r>
              <a:rPr lang="en-US" sz="1800" dirty="0">
                <a:highlight>
                  <a:srgbClr val="00FF00"/>
                </a:highlight>
                <a:latin typeface="Calibri" panose="020F0502020204030204" pitchFamily="34" charset="0"/>
                <a:cs typeface="Arial" panose="020B0604020202020204" pitchFamily="34" charset="0"/>
              </a:rPr>
              <a:t>autocomplete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This command run an </a:t>
            </a:r>
            <a:r>
              <a:rPr lang="en-US" sz="1800" b="1" dirty="0">
                <a:latin typeface="Calibri" panose="020F0502020204030204" pitchFamily="34" charset="0"/>
                <a:cs typeface="Arial" panose="020B0604020202020204" pitchFamily="34" charset="0"/>
              </a:rPr>
              <a:t>automatic test 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for AUTOCOMPLETE. </a:t>
            </a: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To </a:t>
            </a:r>
            <a:r>
              <a:rPr lang="en-US" sz="1800" b="1" dirty="0">
                <a:latin typeface="Calibri" panose="020F0502020204030204" pitchFamily="34" charset="0"/>
                <a:cs typeface="Arial" panose="020B0604020202020204" pitchFamily="34" charset="0"/>
              </a:rPr>
              <a:t>ensure your code correctness</a:t>
            </a:r>
            <a:r>
              <a:rPr lang="en-US" sz="1800" dirty="0">
                <a:latin typeface="Calibri" panose="020F0502020204030204" pitchFamily="34" charset="0"/>
                <a:cs typeface="Arial" panose="020B0604020202020204" pitchFamily="34" charset="0"/>
              </a:rPr>
              <a:t>, the output </a:t>
            </a:r>
            <a:r>
              <a:rPr lang="en-US" sz="1800" b="1" u="sng" dirty="0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MUST be the same as the given examples in the previous slide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marR="0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64108" lvl="1" indent="-285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286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349265-4BDB-EA6F-26F4-E67BC7B7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772D-765F-870E-3632-73E0D2B6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8471A-C9D0-5A9A-5A1E-FE77062D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2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Logistics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Part 1: Command Prompt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Part 2: Dynamic Allocator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What’s New?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Lists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Dynamic Allocator and its Necessary Lists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Required Functions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Bonus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Testing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Project Quick Guide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to submit?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8EB8-E269-680F-9D36-3D32E91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D7CF-F0A2-4383-A038-D82EAAF254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60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4667</TotalTime>
  <Words>4617</Words>
  <Application>Microsoft Office PowerPoint</Application>
  <PresentationFormat>Widescreen</PresentationFormat>
  <Paragraphs>899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Consolas</vt:lpstr>
      <vt:lpstr>Courier New</vt:lpstr>
      <vt:lpstr>docs-Roboto</vt:lpstr>
      <vt:lpstr>Symbol</vt:lpstr>
      <vt:lpstr>Wingdings</vt:lpstr>
      <vt:lpstr>Retrospect</vt:lpstr>
      <vt:lpstr>OS’22 Project </vt:lpstr>
      <vt:lpstr>Agenda</vt:lpstr>
      <vt:lpstr>Logistics</vt:lpstr>
      <vt:lpstr>Logistics</vt:lpstr>
      <vt:lpstr>PROJECT BIG PICTURE</vt:lpstr>
      <vt:lpstr>Part1: Command Prompt</vt:lpstr>
      <vt:lpstr>Part1: Command Prompt</vt:lpstr>
      <vt:lpstr>Part1: Command Prompt</vt:lpstr>
      <vt:lpstr>Agenda</vt:lpstr>
      <vt:lpstr>Objective</vt:lpstr>
      <vt:lpstr>Introduction: Why LISTS?</vt:lpstr>
      <vt:lpstr>Introduction: How to use LISTS?</vt:lpstr>
      <vt:lpstr>Introduction: How to use LISTS?</vt:lpstr>
      <vt:lpstr>Agenda</vt:lpstr>
      <vt:lpstr>MS1: Dynamic Allocator</vt:lpstr>
      <vt:lpstr>MS1: Dynamic Allocator (Cont.)</vt:lpstr>
      <vt:lpstr>MS1: Dynamic Allocator (Cont.)</vt:lpstr>
      <vt:lpstr>Agenda</vt:lpstr>
      <vt:lpstr>Part2: Dynamic Allocator</vt:lpstr>
      <vt:lpstr>MS1: Dynamic Allocator Required Functions  1- initialize_MemBlocksList</vt:lpstr>
      <vt:lpstr>MS1: Dynamic Allocator Required Functions  1- initialize_MemBlocksList (Cont.)</vt:lpstr>
      <vt:lpstr>MS1: Dynamic Allocator Required Functions  2- find_block</vt:lpstr>
      <vt:lpstr>MS1: Dynamic Allocator Required Functions  3- alloc_block_FF</vt:lpstr>
      <vt:lpstr>MS1: Dynamic Allocator Required Functions  3- alloc_block_FF (Case 1)</vt:lpstr>
      <vt:lpstr>MS1: Dynamic Allocator Required Functions  3- alloc_block_FF (Case 2)</vt:lpstr>
      <vt:lpstr>MS1: Dynamic Allocator Required Functions  3- alloc_block_FF (Case 3)</vt:lpstr>
      <vt:lpstr>MS1: Dynamic Allocator Required Functions  4- alloc_block_BF</vt:lpstr>
      <vt:lpstr>MS1: Dynamic Allocator Required Functions  5- insert_sorted_allocList</vt:lpstr>
      <vt:lpstr>MS1: Dynamic Allocator Required Functions  5- insert_sorted_allocList (Example)</vt:lpstr>
      <vt:lpstr>MS1: Dynamic Allocator Required Functions  6- insert_sorted_with_merge_freeList</vt:lpstr>
      <vt:lpstr>MS1: Dynamic Allocator Required Functions  6- insert_sorted_with_merge_freeList (Case 1)</vt:lpstr>
      <vt:lpstr>MS1: Dynamic Allocator Required Functions  6- insert_sorted_with_merge_freeList (Case 2)</vt:lpstr>
      <vt:lpstr>MS1: Dynamic Allocator Required Functions  6- insert_sorted_with_merge_freeList (Case 3)</vt:lpstr>
      <vt:lpstr>MS1: Dynamic Allocator Required Functions  6- insert_sorted_with_merge_freeList (Case 4)</vt:lpstr>
      <vt:lpstr>MS1: Dynamic Allocator Required Functions  6- insert_sorted_with_merge_freeList (Case 5)</vt:lpstr>
      <vt:lpstr>Agenda</vt:lpstr>
      <vt:lpstr>MS1: Bonuses  1: alloc_block_NF</vt:lpstr>
      <vt:lpstr>MS1 Testing    Dynamic Allocator Testing</vt:lpstr>
      <vt:lpstr>MS1 Testing   Instructions</vt:lpstr>
      <vt:lpstr>Agenda</vt:lpstr>
      <vt:lpstr>Startup Code</vt:lpstr>
      <vt:lpstr>PowerPoint Presentation</vt:lpstr>
      <vt:lpstr>Helper Ready Made Functions</vt:lpstr>
      <vt:lpstr>Agenda</vt:lpstr>
      <vt:lpstr>Submission Rules</vt:lpstr>
      <vt:lpstr>Submission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OS’22 Project</dc:title>
  <dc:creator>ghada hamed ali</dc:creator>
  <cp:lastModifiedBy>ghada hamed ali</cp:lastModifiedBy>
  <cp:revision>616</cp:revision>
  <dcterms:created xsi:type="dcterms:W3CDTF">2022-10-12T14:36:57Z</dcterms:created>
  <dcterms:modified xsi:type="dcterms:W3CDTF">2022-10-24T22:29:20Z</dcterms:modified>
</cp:coreProperties>
</file>