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544" r:id="rId4"/>
    <p:sldId id="281" r:id="rId5"/>
    <p:sldId id="282" r:id="rId6"/>
    <p:sldId id="526" r:id="rId7"/>
    <p:sldId id="310" r:id="rId8"/>
    <p:sldId id="301" r:id="rId9"/>
    <p:sldId id="312" r:id="rId10"/>
    <p:sldId id="527" r:id="rId11"/>
    <p:sldId id="258" r:id="rId12"/>
    <p:sldId id="528" r:id="rId13"/>
    <p:sldId id="272" r:id="rId14"/>
    <p:sldId id="273" r:id="rId15"/>
    <p:sldId id="529" r:id="rId16"/>
    <p:sldId id="499" r:id="rId17"/>
    <p:sldId id="500" r:id="rId18"/>
    <p:sldId id="502" r:id="rId19"/>
    <p:sldId id="503" r:id="rId20"/>
    <p:sldId id="530" r:id="rId21"/>
    <p:sldId id="469" r:id="rId22"/>
    <p:sldId id="287" r:id="rId23"/>
    <p:sldId id="470" r:id="rId24"/>
    <p:sldId id="471" r:id="rId25"/>
    <p:sldId id="288" r:id="rId26"/>
    <p:sldId id="289" r:id="rId27"/>
    <p:sldId id="290" r:id="rId28"/>
    <p:sldId id="291" r:id="rId29"/>
    <p:sldId id="292" r:id="rId30"/>
    <p:sldId id="293" r:id="rId31"/>
    <p:sldId id="464" r:id="rId32"/>
    <p:sldId id="295" r:id="rId33"/>
    <p:sldId id="497" r:id="rId34"/>
    <p:sldId id="523" r:id="rId35"/>
    <p:sldId id="531" r:id="rId36"/>
    <p:sldId id="516" r:id="rId37"/>
    <p:sldId id="505" r:id="rId38"/>
    <p:sldId id="344" r:id="rId39"/>
    <p:sldId id="345" r:id="rId40"/>
    <p:sldId id="346" r:id="rId41"/>
    <p:sldId id="356" r:id="rId42"/>
    <p:sldId id="347" r:id="rId43"/>
    <p:sldId id="348" r:id="rId44"/>
    <p:sldId id="521" r:id="rId45"/>
    <p:sldId id="349" r:id="rId46"/>
    <p:sldId id="350" r:id="rId47"/>
    <p:sldId id="357" r:id="rId48"/>
    <p:sldId id="358" r:id="rId49"/>
    <p:sldId id="359" r:id="rId50"/>
    <p:sldId id="397" r:id="rId51"/>
    <p:sldId id="519" r:id="rId52"/>
    <p:sldId id="351" r:id="rId53"/>
    <p:sldId id="352" r:id="rId54"/>
    <p:sldId id="520" r:id="rId55"/>
    <p:sldId id="522" r:id="rId56"/>
    <p:sldId id="532" r:id="rId57"/>
    <p:sldId id="506" r:id="rId58"/>
    <p:sldId id="374" r:id="rId59"/>
    <p:sldId id="375" r:id="rId60"/>
    <p:sldId id="376" r:id="rId61"/>
    <p:sldId id="369" r:id="rId62"/>
    <p:sldId id="511" r:id="rId63"/>
    <p:sldId id="512" r:id="rId64"/>
    <p:sldId id="513" r:id="rId65"/>
    <p:sldId id="514" r:id="rId66"/>
    <p:sldId id="515" r:id="rId67"/>
    <p:sldId id="508" r:id="rId68"/>
    <p:sldId id="509" r:id="rId69"/>
    <p:sldId id="510" r:id="rId70"/>
    <p:sldId id="507" r:id="rId71"/>
    <p:sldId id="536" r:id="rId72"/>
    <p:sldId id="498" r:id="rId73"/>
    <p:sldId id="541" r:id="rId74"/>
    <p:sldId id="543" r:id="rId75"/>
    <p:sldId id="539" r:id="rId76"/>
    <p:sldId id="538" r:id="rId77"/>
    <p:sldId id="540" r:id="rId78"/>
    <p:sldId id="535" r:id="rId79"/>
    <p:sldId id="537" r:id="rId80"/>
    <p:sldId id="533" r:id="rId81"/>
    <p:sldId id="542" r:id="rId82"/>
    <p:sldId id="525" r:id="rId83"/>
    <p:sldId id="534" r:id="rId84"/>
    <p:sldId id="453" r:id="rId85"/>
    <p:sldId id="463" r:id="rId86"/>
    <p:sldId id="44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544"/>
            <p14:sldId id="281"/>
            <p14:sldId id="282"/>
          </p14:sldIdLst>
        </p14:section>
        <p14:section name="MS3 Quick Guide" id="{16F52065-91DE-4773-8916-BDF1700EDA02}">
          <p14:sldIdLst>
            <p14:sldId id="526"/>
            <p14:sldId id="310"/>
            <p14:sldId id="301"/>
            <p14:sldId id="312"/>
          </p14:sldIdLst>
        </p14:section>
        <p14:section name="MS3 Objective" id="{C17B0916-C5D2-4FEE-84C4-F53A6E49F387}">
          <p14:sldIdLst>
            <p14:sldId id="527"/>
            <p14:sldId id="258"/>
          </p14:sldIdLst>
        </p14:section>
        <p14:section name="Loading Program" id="{372B2D73-B6F0-4CBB-A135-0EB82203DDE4}">
          <p14:sldIdLst>
            <p14:sldId id="528"/>
            <p14:sldId id="272"/>
            <p14:sldId id="273"/>
          </p14:sldIdLst>
        </p14:section>
        <p14:section name="PAGE FAULT HANDLER" id="{FC43522B-9555-4710-9A86-4FA1CB48C65B}">
          <p14:sldIdLst>
            <p14:sldId id="529"/>
            <p14:sldId id="499"/>
            <p14:sldId id="500"/>
            <p14:sldId id="502"/>
            <p14:sldId id="503"/>
          </p14:sldIdLst>
        </p14:section>
        <p14:section name="UHEAP" id="{E27ED967-F715-4387-9AA1-6D82CF962710}">
          <p14:sldIdLst>
            <p14:sldId id="530"/>
            <p14:sldId id="469"/>
            <p14:sldId id="287"/>
            <p14:sldId id="470"/>
            <p14:sldId id="471"/>
            <p14:sldId id="288"/>
            <p14:sldId id="289"/>
            <p14:sldId id="290"/>
            <p14:sldId id="291"/>
            <p14:sldId id="292"/>
            <p14:sldId id="293"/>
            <p14:sldId id="464"/>
            <p14:sldId id="295"/>
            <p14:sldId id="497"/>
            <p14:sldId id="523"/>
          </p14:sldIdLst>
        </p14:section>
        <p14:section name="SHARED VARIABLES" id="{41351D6D-9799-4BF8-8B6D-C6F9AD2BD419}">
          <p14:sldIdLst>
            <p14:sldId id="531"/>
            <p14:sldId id="516"/>
            <p14:sldId id="505"/>
            <p14:sldId id="344"/>
            <p14:sldId id="345"/>
            <p14:sldId id="346"/>
            <p14:sldId id="356"/>
            <p14:sldId id="347"/>
            <p14:sldId id="348"/>
            <p14:sldId id="521"/>
            <p14:sldId id="349"/>
            <p14:sldId id="350"/>
            <p14:sldId id="357"/>
            <p14:sldId id="358"/>
            <p14:sldId id="359"/>
            <p14:sldId id="397"/>
            <p14:sldId id="519"/>
            <p14:sldId id="351"/>
            <p14:sldId id="352"/>
            <p14:sldId id="520"/>
            <p14:sldId id="522"/>
          </p14:sldIdLst>
        </p14:section>
        <p14:section name="SEMPAHORES" id="{B86103A0-6AE7-4A92-B0AE-1DAE642823DE}">
          <p14:sldIdLst>
            <p14:sldId id="532"/>
            <p14:sldId id="506"/>
            <p14:sldId id="374"/>
            <p14:sldId id="375"/>
            <p14:sldId id="376"/>
            <p14:sldId id="369"/>
            <p14:sldId id="511"/>
            <p14:sldId id="512"/>
            <p14:sldId id="513"/>
            <p14:sldId id="514"/>
            <p14:sldId id="515"/>
            <p14:sldId id="508"/>
            <p14:sldId id="509"/>
            <p14:sldId id="510"/>
            <p14:sldId id="507"/>
          </p14:sldIdLst>
        </p14:section>
        <p14:section name="Testing Whole Project" id="{C3576747-CB35-4B2C-8CD0-1F799276E40F}">
          <p14:sldIdLst>
            <p14:sldId id="536"/>
            <p14:sldId id="498"/>
            <p14:sldId id="541"/>
            <p14:sldId id="543"/>
            <p14:sldId id="539"/>
            <p14:sldId id="538"/>
            <p14:sldId id="540"/>
            <p14:sldId id="535"/>
            <p14:sldId id="537"/>
          </p14:sldIdLst>
        </p14:section>
        <p14:section name="FOS BONUS" id="{526D7199-F72D-481F-AD7E-1428EE4784E9}">
          <p14:sldIdLst>
            <p14:sldId id="533"/>
            <p14:sldId id="542"/>
            <p14:sldId id="525"/>
          </p14:sldIdLst>
        </p14:section>
        <p14:section name="How to Submit?" id="{A5EEFB45-3FD7-43C0-8000-7DDC5E29E4A0}">
          <p14:sldIdLst>
            <p14:sldId id="534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9646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A0EB0-E6A8-445F-9012-E91C73CA9135}" v="729" dt="2022-11-26T22:04:23.524"/>
    <p1510:client id="{57B3689F-F940-4A61-A57A-63F3E93405C9}" v="1" dt="2022-11-27T20:29:36.051"/>
    <p1510:client id="{CEFDAED7-9873-47F1-877C-56236987AB35}" v="11" dt="2022-11-26T23:33:14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FA4DB49E-CC2F-44E9-B457-261DD8A202B8}"/>
    <pc:docChg chg="undo redo custSel addSld modSld sldOrd addSection modSection">
      <pc:chgData name="ghada hamed ali" userId="38f0f43b-ab6f-4bfc-a045-210e8668bcdb" providerId="ADAL" clId="{FA4DB49E-CC2F-44E9-B457-261DD8A202B8}" dt="2022-10-30T20:03:23.370" v="1574" actId="27636"/>
      <pc:docMkLst>
        <pc:docMk/>
      </pc:docMkLst>
      <pc:sldChg chg="modSp mod">
        <pc:chgData name="ghada hamed ali" userId="38f0f43b-ab6f-4bfc-a045-210e8668bcdb" providerId="ADAL" clId="{FA4DB49E-CC2F-44E9-B457-261DD8A202B8}" dt="2022-10-26T23:49:46.264" v="1135" actId="27636"/>
        <pc:sldMkLst>
          <pc:docMk/>
          <pc:sldMk cId="1553194731" sldId="256"/>
        </pc:sldMkLst>
        <pc:spChg chg="mod">
          <ac:chgData name="ghada hamed ali" userId="38f0f43b-ab6f-4bfc-a045-210e8668bcdb" providerId="ADAL" clId="{FA4DB49E-CC2F-44E9-B457-261DD8A202B8}" dt="2022-10-26T23:49:46.264" v="1135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delSp modSp mod">
        <pc:chgData name="ghada hamed ali" userId="38f0f43b-ab6f-4bfc-a045-210e8668bcdb" providerId="ADAL" clId="{FA4DB49E-CC2F-44E9-B457-261DD8A202B8}" dt="2022-10-30T19:59:40.934" v="1504" actId="27636"/>
        <pc:sldMkLst>
          <pc:docMk/>
          <pc:sldMk cId="3835006274" sldId="257"/>
        </pc:sldMkLst>
        <pc:spChg chg="mod">
          <ac:chgData name="ghada hamed ali" userId="38f0f43b-ab6f-4bfc-a045-210e8668bcdb" providerId="ADAL" clId="{FA4DB49E-CC2F-44E9-B457-261DD8A202B8}" dt="2022-10-30T19:59:40.934" v="1504" actId="27636"/>
          <ac:spMkLst>
            <pc:docMk/>
            <pc:sldMk cId="3835006274" sldId="257"/>
            <ac:spMk id="3" creationId="{71A8471A-C9D0-5A9A-5A1E-FE77062D3413}"/>
          </ac:spMkLst>
        </pc:spChg>
        <pc:spChg chg="del mod">
          <ac:chgData name="ghada hamed ali" userId="38f0f43b-ab6f-4bfc-a045-210e8668bcdb" providerId="ADAL" clId="{FA4DB49E-CC2F-44E9-B457-261DD8A202B8}" dt="2022-10-26T23:44:29.744" v="1094"/>
          <ac:spMkLst>
            <pc:docMk/>
            <pc:sldMk cId="3835006274" sldId="257"/>
            <ac:spMk id="6" creationId="{F754B5D9-2EBE-BA21-221E-B59575551D6B}"/>
          </ac:spMkLst>
        </pc:spChg>
      </pc:sldChg>
      <pc:sldChg chg="modSp modAnim">
        <pc:chgData name="ghada hamed ali" userId="38f0f43b-ab6f-4bfc-a045-210e8668bcdb" providerId="ADAL" clId="{FA4DB49E-CC2F-44E9-B457-261DD8A202B8}" dt="2022-10-26T23:45:46.618" v="1107"/>
        <pc:sldMkLst>
          <pc:docMk/>
          <pc:sldMk cId="0" sldId="281"/>
        </pc:sldMkLst>
        <pc:spChg chg="mod">
          <ac:chgData name="ghada hamed ali" userId="38f0f43b-ab6f-4bfc-a045-210e8668bcdb" providerId="ADAL" clId="{FA4DB49E-CC2F-44E9-B457-261DD8A202B8}" dt="2022-10-26T21:29:44.657" v="78" actId="20577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ghada hamed ali" userId="38f0f43b-ab6f-4bfc-a045-210e8668bcdb" providerId="ADAL" clId="{FA4DB49E-CC2F-44E9-B457-261DD8A202B8}" dt="2022-10-26T23:46:34.578" v="1108"/>
        <pc:sldMkLst>
          <pc:docMk/>
          <pc:sldMk cId="959200356" sldId="282"/>
        </pc:sldMkLst>
        <pc:spChg chg="mod">
          <ac:chgData name="ghada hamed ali" userId="38f0f43b-ab6f-4bfc-a045-210e8668bcdb" providerId="ADAL" clId="{FA4DB49E-CC2F-44E9-B457-261DD8A202B8}" dt="2022-10-26T21:31:17.890" v="92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1:30:22.976" v="80" actId="20577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ghada hamed ali" userId="38f0f43b-ab6f-4bfc-a045-210e8668bcdb" providerId="ADAL" clId="{FA4DB49E-CC2F-44E9-B457-261DD8A202B8}" dt="2022-10-26T21:30:29.328" v="81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 modSp mod modAnim">
        <pc:chgData name="ghada hamed ali" userId="38f0f43b-ab6f-4bfc-a045-210e8668bcdb" providerId="ADAL" clId="{FA4DB49E-CC2F-44E9-B457-261DD8A202B8}" dt="2022-10-26T23:31:37.505" v="890"/>
        <pc:sldMkLst>
          <pc:docMk/>
          <pc:sldMk cId="1921076717" sldId="293"/>
        </pc:sldMkLst>
        <pc:spChg chg="add mod">
          <ac:chgData name="ghada hamed ali" userId="38f0f43b-ab6f-4bfc-a045-210e8668bcdb" providerId="ADAL" clId="{FA4DB49E-CC2F-44E9-B457-261DD8A202B8}" dt="2022-10-26T23:31:27.087" v="889" actId="1076"/>
          <ac:spMkLst>
            <pc:docMk/>
            <pc:sldMk cId="1921076717" sldId="293"/>
            <ac:spMk id="3" creationId="{79B4A3C9-D7FF-23B0-1EFE-C607D80FA29B}"/>
          </ac:spMkLst>
        </pc:spChg>
        <pc:spChg chg="mod">
          <ac:chgData name="ghada hamed ali" userId="38f0f43b-ab6f-4bfc-a045-210e8668bcdb" providerId="ADAL" clId="{FA4DB49E-CC2F-44E9-B457-261DD8A202B8}" dt="2022-10-25T23:08:44.437" v="51" actId="14100"/>
          <ac:spMkLst>
            <pc:docMk/>
            <pc:sldMk cId="1921076717" sldId="293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3.321" v="62" actId="14100"/>
          <ac:spMkLst>
            <pc:docMk/>
            <pc:sldMk cId="1921076717" sldId="293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6T23:31:23.193" v="888" actId="1076"/>
          <ac:spMkLst>
            <pc:docMk/>
            <pc:sldMk cId="1921076717" sldId="293"/>
            <ac:spMk id="42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8:37.264" v="47" actId="14100"/>
          <ac:spMkLst>
            <pc:docMk/>
            <pc:sldMk cId="1921076717" sldId="293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6.236" v="63" actId="14100"/>
          <ac:spMkLst>
            <pc:docMk/>
            <pc:sldMk cId="1921076717" sldId="293"/>
            <ac:spMk id="55" creationId="{00000000-0000-0000-0000-000000000000}"/>
          </ac:spMkLst>
        </pc:s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2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4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52" creationId="{00000000-0000-0000-0000-000000000000}"/>
          </ac:grpSpMkLst>
        </pc:grpChg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01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0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2"/>
        </pc:sldMkLst>
      </pc:sldChg>
      <pc:sldChg chg="modSp mod">
        <pc:chgData name="ghada hamed ali" userId="38f0f43b-ab6f-4bfc-a045-210e8668bcdb" providerId="ADAL" clId="{FA4DB49E-CC2F-44E9-B457-261DD8A202B8}" dt="2022-10-25T23:09:17.855" v="61" actId="20577"/>
        <pc:sldMkLst>
          <pc:docMk/>
          <pc:sldMk cId="402139673" sldId="314"/>
        </pc:sldMkLst>
        <pc:spChg chg="mod">
          <ac:chgData name="ghada hamed ali" userId="38f0f43b-ab6f-4bfc-a045-210e8668bcdb" providerId="ADAL" clId="{FA4DB49E-CC2F-44E9-B457-261DD8A202B8}" dt="2022-10-25T23:09:17.855" v="61" actId="20577"/>
          <ac:spMkLst>
            <pc:docMk/>
            <pc:sldMk cId="402139673" sldId="314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2.176" v="59" actId="20577"/>
          <ac:spMkLst>
            <pc:docMk/>
            <pc:sldMk cId="402139673" sldId="314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09.807" v="58" actId="20577"/>
          <ac:spMkLst>
            <pc:docMk/>
            <pc:sldMk cId="402139673" sldId="314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4.341" v="60" actId="20577"/>
          <ac:spMkLst>
            <pc:docMk/>
            <pc:sldMk cId="402139673" sldId="314"/>
            <ac:spMk id="55" creationId="{00000000-0000-0000-0000-000000000000}"/>
          </ac:spMkLst>
        </pc:spChg>
      </pc:sldChg>
      <pc:sldChg chg="modSp mod">
        <pc:chgData name="ghada hamed ali" userId="38f0f43b-ab6f-4bfc-a045-210e8668bcdb" providerId="ADAL" clId="{FA4DB49E-CC2F-44E9-B457-261DD8A202B8}" dt="2022-10-26T23:45:12.705" v="1104" actId="27636"/>
        <pc:sldMkLst>
          <pc:docMk/>
          <pc:sldMk cId="342908665" sldId="453"/>
        </pc:sldMkLst>
        <pc:spChg chg="mod">
          <ac:chgData name="ghada hamed ali" userId="38f0f43b-ab6f-4bfc-a045-210e8668bcdb" providerId="ADAL" clId="{FA4DB49E-CC2F-44E9-B457-261DD8A202B8}" dt="2022-10-26T23:45:12.705" v="1104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">
        <pc:chgData name="ghada hamed ali" userId="38f0f43b-ab6f-4bfc-a045-210e8668bcdb" providerId="ADAL" clId="{FA4DB49E-CC2F-44E9-B457-261DD8A202B8}" dt="2022-10-26T21:36:18.897" v="109" actId="20577"/>
        <pc:sldMkLst>
          <pc:docMk/>
          <pc:sldMk cId="2147783997" sldId="465"/>
        </pc:sldMkLst>
        <pc:spChg chg="mod">
          <ac:chgData name="ghada hamed ali" userId="38f0f43b-ab6f-4bfc-a045-210e8668bcdb" providerId="ADAL" clId="{FA4DB49E-CC2F-44E9-B457-261DD8A202B8}" dt="2022-10-26T21:36:18.897" v="109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">
        <pc:chgData name="ghada hamed ali" userId="38f0f43b-ab6f-4bfc-a045-210e8668bcdb" providerId="ADAL" clId="{FA4DB49E-CC2F-44E9-B457-261DD8A202B8}" dt="2022-10-26T21:36:12.287" v="108" actId="20577"/>
        <pc:sldMkLst>
          <pc:docMk/>
          <pc:sldMk cId="1324851534" sldId="467"/>
        </pc:sldMkLst>
        <pc:spChg chg="mod">
          <ac:chgData name="ghada hamed ali" userId="38f0f43b-ab6f-4bfc-a045-210e8668bcdb" providerId="ADAL" clId="{FA4DB49E-CC2F-44E9-B457-261DD8A202B8}" dt="2022-10-26T21:36:12.287" v="10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ghada hamed ali" userId="38f0f43b-ab6f-4bfc-a045-210e8668bcdb" providerId="ADAL" clId="{FA4DB49E-CC2F-44E9-B457-261DD8A202B8}" dt="2022-10-27T16:34:16.264" v="1139" actId="20577"/>
        <pc:sldMkLst>
          <pc:docMk/>
          <pc:sldMk cId="209004663" sldId="469"/>
        </pc:sldMkLst>
        <pc:graphicFrameChg chg="mod modGraphic">
          <ac:chgData name="ghada hamed ali" userId="38f0f43b-ab6f-4bfc-a045-210e8668bcdb" providerId="ADAL" clId="{FA4DB49E-CC2F-44E9-B457-261DD8A202B8}" dt="2022-10-27T16:34:16.264" v="1139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">
        <pc:chgData name="ghada hamed ali" userId="38f0f43b-ab6f-4bfc-a045-210e8668bcdb" providerId="ADAL" clId="{FA4DB49E-CC2F-44E9-B457-261DD8A202B8}" dt="2022-10-26T21:37:15.453" v="111"/>
        <pc:sldMkLst>
          <pc:docMk/>
          <pc:sldMk cId="4198291974" sldId="471"/>
        </pc:sldMkLst>
        <pc:graphicFrameChg chg="mod">
          <ac:chgData name="ghada hamed ali" userId="38f0f43b-ab6f-4bfc-a045-210e8668bcdb" providerId="ADAL" clId="{FA4DB49E-CC2F-44E9-B457-261DD8A202B8}" dt="2022-10-26T21:37:15.453" v="111"/>
          <ac:graphicFrameMkLst>
            <pc:docMk/>
            <pc:sldMk cId="4198291974" sldId="471"/>
            <ac:graphicFrameMk id="5" creationId="{E5177140-5043-6012-36EF-5518F9826949}"/>
          </ac:graphicFrameMkLst>
        </pc:graphicFrameChg>
      </pc:sldChg>
      <pc:sldChg chg="modSp mod">
        <pc:chgData name="ghada hamed ali" userId="38f0f43b-ab6f-4bfc-a045-210e8668bcdb" providerId="ADAL" clId="{FA4DB49E-CC2F-44E9-B457-261DD8A202B8}" dt="2022-10-26T21:38:19.468" v="113" actId="20577"/>
        <pc:sldMkLst>
          <pc:docMk/>
          <pc:sldMk cId="3187135648" sldId="474"/>
        </pc:sldMkLst>
        <pc:graphicFrameChg chg="modGraphic">
          <ac:chgData name="ghada hamed ali" userId="38f0f43b-ab6f-4bfc-a045-210e8668bcdb" providerId="ADAL" clId="{FA4DB49E-CC2F-44E9-B457-261DD8A202B8}" dt="2022-10-26T21:38:19.468" v="113" actId="20577"/>
          <ac:graphicFrameMkLst>
            <pc:docMk/>
            <pc:sldMk cId="3187135648" sldId="474"/>
            <ac:graphicFrameMk id="5" creationId="{E5177140-5043-6012-36EF-5518F9826949}"/>
          </ac:graphicFrameMkLst>
        </pc:graphicFrameChg>
      </pc:sldChg>
      <pc:sldChg chg="modSp mod modAnim modNotesTx">
        <pc:chgData name="ghada hamed ali" userId="38f0f43b-ab6f-4bfc-a045-210e8668bcdb" providerId="ADAL" clId="{FA4DB49E-CC2F-44E9-B457-261DD8A202B8}" dt="2022-10-26T23:39:48.979" v="1022" actId="27636"/>
        <pc:sldMkLst>
          <pc:docMk/>
          <pc:sldMk cId="618282951" sldId="475"/>
        </pc:sldMkLst>
        <pc:spChg chg="mod">
          <ac:chgData name="ghada hamed ali" userId="38f0f43b-ab6f-4bfc-a045-210e8668bcdb" providerId="ADAL" clId="{FA4DB49E-CC2F-44E9-B457-261DD8A202B8}" dt="2022-10-26T23:39:48.979" v="1022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38:29.846" v="1001" actId="179"/>
        <pc:sldMkLst>
          <pc:docMk/>
          <pc:sldMk cId="87179513" sldId="476"/>
        </pc:sldMkLst>
        <pc:spChg chg="mod">
          <ac:chgData name="ghada hamed ali" userId="38f0f43b-ab6f-4bfc-a045-210e8668bcdb" providerId="ADAL" clId="{FA4DB49E-CC2F-44E9-B457-261DD8A202B8}" dt="2022-10-26T23:38:29.846" v="1001" actId="179"/>
          <ac:spMkLst>
            <pc:docMk/>
            <pc:sldMk cId="87179513" sldId="476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42:34.171" v="1063" actId="20577"/>
        <pc:sldMkLst>
          <pc:docMk/>
          <pc:sldMk cId="2027946032" sldId="477"/>
        </pc:sldMkLst>
        <pc:spChg chg="mod">
          <ac:chgData name="ghada hamed ali" userId="38f0f43b-ab6f-4bfc-a045-210e8668bcdb" providerId="ADAL" clId="{FA4DB49E-CC2F-44E9-B457-261DD8A202B8}" dt="2022-10-26T23:42:34.171" v="1063" actId="20577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">
        <pc:chgData name="ghada hamed ali" userId="38f0f43b-ab6f-4bfc-a045-210e8668bcdb" providerId="ADAL" clId="{FA4DB49E-CC2F-44E9-B457-261DD8A202B8}" dt="2022-10-27T16:46:00.327" v="1169" actId="20577"/>
        <pc:sldMkLst>
          <pc:docMk/>
          <pc:sldMk cId="233395091" sldId="482"/>
        </pc:sldMkLst>
        <pc:graphicFrameChg chg="mod modGraphic">
          <ac:chgData name="ghada hamed ali" userId="38f0f43b-ab6f-4bfc-a045-210e8668bcdb" providerId="ADAL" clId="{FA4DB49E-CC2F-44E9-B457-261DD8A202B8}" dt="2022-10-27T16:46:00.327" v="1169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modSp mod modAnim">
        <pc:chgData name="ghada hamed ali" userId="38f0f43b-ab6f-4bfc-a045-210e8668bcdb" providerId="ADAL" clId="{FA4DB49E-CC2F-44E9-B457-261DD8A202B8}" dt="2022-10-26T23:09:15.497" v="581" actId="207"/>
        <pc:sldMkLst>
          <pc:docMk/>
          <pc:sldMk cId="4207212158" sldId="483"/>
        </pc:sldMkLst>
        <pc:spChg chg="mod">
          <ac:chgData name="ghada hamed ali" userId="38f0f43b-ab6f-4bfc-a045-210e8668bcdb" providerId="ADAL" clId="{FA4DB49E-CC2F-44E9-B457-261DD8A202B8}" dt="2022-10-26T23:09:15.497" v="581" actId="207"/>
          <ac:spMkLst>
            <pc:docMk/>
            <pc:sldMk cId="4207212158" sldId="483"/>
            <ac:spMk id="2" creationId="{275EC4AC-A93D-BF0A-F256-0E36C2912D7B}"/>
          </ac:spMkLst>
        </pc:spChg>
      </pc:sldChg>
      <pc:sldChg chg="modSp add mod modAnim">
        <pc:chgData name="ghada hamed ali" userId="38f0f43b-ab6f-4bfc-a045-210e8668bcdb" providerId="ADAL" clId="{FA4DB49E-CC2F-44E9-B457-261DD8A202B8}" dt="2022-10-26T23:47:07.379" v="1111" actId="1076"/>
        <pc:sldMkLst>
          <pc:docMk/>
          <pc:sldMk cId="1160007711" sldId="484"/>
        </pc:sldMkLst>
        <pc:spChg chg="mod">
          <ac:chgData name="ghada hamed ali" userId="38f0f43b-ab6f-4bfc-a045-210e8668bcdb" providerId="ADAL" clId="{FA4DB49E-CC2F-44E9-B457-261DD8A202B8}" dt="2022-10-26T23:47:04.442" v="1110" actId="1076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3:47:07.379" v="1111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addSp delSp modSp new mod ord">
        <pc:chgData name="ghada hamed ali" userId="38f0f43b-ab6f-4bfc-a045-210e8668bcdb" providerId="ADAL" clId="{FA4DB49E-CC2F-44E9-B457-261DD8A202B8}" dt="2022-10-30T19:32:16.586" v="1170" actId="115"/>
        <pc:sldMkLst>
          <pc:docMk/>
          <pc:sldMk cId="108568585" sldId="485"/>
        </pc:sldMkLst>
        <pc:spChg chg="mod">
          <ac:chgData name="ghada hamed ali" userId="38f0f43b-ab6f-4bfc-a045-210e8668bcdb" providerId="ADAL" clId="{FA4DB49E-CC2F-44E9-B457-261DD8A202B8}" dt="2022-10-26T23:09:45.017" v="587"/>
          <ac:spMkLst>
            <pc:docMk/>
            <pc:sldMk cId="108568585" sldId="485"/>
            <ac:spMk id="2" creationId="{0BCCA6DD-1F89-6392-626F-50DF156FB06D}"/>
          </ac:spMkLst>
        </pc:spChg>
        <pc:spChg chg="del">
          <ac:chgData name="ghada hamed ali" userId="38f0f43b-ab6f-4bfc-a045-210e8668bcdb" providerId="ADAL" clId="{FA4DB49E-CC2F-44E9-B457-261DD8A202B8}" dt="2022-10-26T23:09:48.497" v="588" actId="478"/>
          <ac:spMkLst>
            <pc:docMk/>
            <pc:sldMk cId="108568585" sldId="485"/>
            <ac:spMk id="3" creationId="{8F203EE1-1786-F324-8A4D-100AEBF3B7AE}"/>
          </ac:spMkLst>
        </pc:spChg>
        <pc:spChg chg="add mod">
          <ac:chgData name="ghada hamed ali" userId="38f0f43b-ab6f-4bfc-a045-210e8668bcdb" providerId="ADAL" clId="{FA4DB49E-CC2F-44E9-B457-261DD8A202B8}" dt="2022-10-30T19:32:16.586" v="1170" actId="115"/>
          <ac:spMkLst>
            <pc:docMk/>
            <pc:sldMk cId="108568585" sldId="485"/>
            <ac:spMk id="5" creationId="{627A916B-B13D-9BC7-E80A-FF312099249B}"/>
          </ac:spMkLst>
        </pc:spChg>
      </pc:sldChg>
      <pc:sldChg chg="addSp delSp modSp add mod setBg modClrScheme delAnim modAnim chgLayout">
        <pc:chgData name="ghada hamed ali" userId="38f0f43b-ab6f-4bfc-a045-210e8668bcdb" providerId="ADAL" clId="{FA4DB49E-CC2F-44E9-B457-261DD8A202B8}" dt="2022-10-26T23:23:41.402" v="806" actId="14100"/>
        <pc:sldMkLst>
          <pc:docMk/>
          <pc:sldMk cId="453832068" sldId="486"/>
        </pc:sldMkLst>
        <pc:spChg chg="add del mod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2" creationId="{554E4803-065C-69CD-B1C4-05C824EF63EA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3" creationId="{00000000-0000-0000-0000-000000000000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9" creationId="{B1EAF3F1-DF6B-9107-D64F-83E43E4FD2E4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25" creationId="{922036E1-2FA4-A320-4C40-C48000453281}"/>
          </ac:spMkLst>
        </pc:spChg>
        <pc:spChg chg="add del">
          <ac:chgData name="ghada hamed ali" userId="38f0f43b-ab6f-4bfc-a045-210e8668bcdb" providerId="ADAL" clId="{FA4DB49E-CC2F-44E9-B457-261DD8A202B8}" dt="2022-10-26T23:22:55.582" v="801" actId="22"/>
          <ac:spMkLst>
            <pc:docMk/>
            <pc:sldMk cId="453832068" sldId="486"/>
            <ac:spMk id="27" creationId="{962FF783-3B92-F840-832F-DB04CCDF1E80}"/>
          </ac:spMkLst>
        </pc:spChg>
        <pc:spChg chg="add mod">
          <ac:chgData name="ghada hamed ali" userId="38f0f43b-ab6f-4bfc-a045-210e8668bcdb" providerId="ADAL" clId="{FA4DB49E-CC2F-44E9-B457-261DD8A202B8}" dt="2022-10-26T23:23:41.402" v="806" actId="14100"/>
          <ac:spMkLst>
            <pc:docMk/>
            <pc:sldMk cId="453832068" sldId="486"/>
            <ac:spMk id="28" creationId="{61C7CCD9-B485-9630-7E52-6830F9C022FA}"/>
          </ac:spMkLst>
        </pc:spChg>
        <pc:spChg chg="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41" creationId="{00000000-0000-0000-0000-000000000000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3" creationId="{3741B58E-3B65-4A01-A276-975AB2CF8A08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5" creationId="{054B3F04-9EAC-45C0-B3CE-0387EEA10A0C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8" creationId="{7AAC67C3-831B-4AB1-A259-DFB839CAFAFC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60" creationId="{00000000-0000-0000-0000-000000000000}"/>
          </ac:spMkLst>
        </pc:s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1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2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3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59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61" creationId="{00000000-0000-0000-0000-000000000000}"/>
          </ac:grpSpMkLst>
        </pc:grpChg>
      </pc:sldChg>
      <pc:sldChg chg="modSp add mod">
        <pc:chgData name="ghada hamed ali" userId="38f0f43b-ab6f-4bfc-a045-210e8668bcdb" providerId="ADAL" clId="{FA4DB49E-CC2F-44E9-B457-261DD8A202B8}" dt="2022-10-30T20:02:03.126" v="1542" actId="108"/>
        <pc:sldMkLst>
          <pc:docMk/>
          <pc:sldMk cId="1320810766" sldId="487"/>
        </pc:sldMkLst>
        <pc:spChg chg="mod">
          <ac:chgData name="ghada hamed ali" userId="38f0f43b-ab6f-4bfc-a045-210e8668bcdb" providerId="ADAL" clId="{FA4DB49E-CC2F-44E9-B457-261DD8A202B8}" dt="2022-10-30T20:02:03.126" v="1542" actId="108"/>
          <ac:spMkLst>
            <pc:docMk/>
            <pc:sldMk cId="1320810766" sldId="48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36.237" v="1550" actId="27636"/>
        <pc:sldMkLst>
          <pc:docMk/>
          <pc:sldMk cId="3447804973" sldId="488"/>
        </pc:sldMkLst>
        <pc:spChg chg="mod">
          <ac:chgData name="ghada hamed ali" userId="38f0f43b-ab6f-4bfc-a045-210e8668bcdb" providerId="ADAL" clId="{FA4DB49E-CC2F-44E9-B457-261DD8A202B8}" dt="2022-10-30T20:02:36.237" v="1550" actId="27636"/>
          <ac:spMkLst>
            <pc:docMk/>
            <pc:sldMk cId="3447804973" sldId="48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50.255" v="1558" actId="27636"/>
        <pc:sldMkLst>
          <pc:docMk/>
          <pc:sldMk cId="2552881313" sldId="489"/>
        </pc:sldMkLst>
        <pc:spChg chg="mod">
          <ac:chgData name="ghada hamed ali" userId="38f0f43b-ab6f-4bfc-a045-210e8668bcdb" providerId="ADAL" clId="{FA4DB49E-CC2F-44E9-B457-261DD8A202B8}" dt="2022-10-30T20:02:50.255" v="1558" actId="27636"/>
          <ac:spMkLst>
            <pc:docMk/>
            <pc:sldMk cId="2552881313" sldId="48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09.276" v="1567" actId="27636"/>
        <pc:sldMkLst>
          <pc:docMk/>
          <pc:sldMk cId="1957129702" sldId="490"/>
        </pc:sldMkLst>
        <pc:spChg chg="mod">
          <ac:chgData name="ghada hamed ali" userId="38f0f43b-ab6f-4bfc-a045-210e8668bcdb" providerId="ADAL" clId="{FA4DB49E-CC2F-44E9-B457-261DD8A202B8}" dt="2022-10-30T20:03:09.276" v="1567" actId="27636"/>
          <ac:spMkLst>
            <pc:docMk/>
            <pc:sldMk cId="1957129702" sldId="490"/>
            <ac:spMk id="3" creationId="{71A8471A-C9D0-5A9A-5A1E-FE77062D3413}"/>
          </ac:spMkLst>
        </pc:spChg>
      </pc:sldChg>
      <pc:sldChg chg="modSp add mod ord">
        <pc:chgData name="ghada hamed ali" userId="38f0f43b-ab6f-4bfc-a045-210e8668bcdb" providerId="ADAL" clId="{FA4DB49E-CC2F-44E9-B457-261DD8A202B8}" dt="2022-10-30T20:00:15.024" v="1512" actId="207"/>
        <pc:sldMkLst>
          <pc:docMk/>
          <pc:sldMk cId="3115344398" sldId="491"/>
        </pc:sldMkLst>
        <pc:spChg chg="mod">
          <ac:chgData name="ghada hamed ali" userId="38f0f43b-ab6f-4bfc-a045-210e8668bcdb" providerId="ADAL" clId="{FA4DB49E-CC2F-44E9-B457-261DD8A202B8}" dt="2022-10-30T20:00:15.024" v="1512" actId="207"/>
          <ac:spMkLst>
            <pc:docMk/>
            <pc:sldMk cId="3115344398" sldId="49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23.370" v="1574" actId="27636"/>
        <pc:sldMkLst>
          <pc:docMk/>
          <pc:sldMk cId="1980850386" sldId="492"/>
        </pc:sldMkLst>
        <pc:spChg chg="mod">
          <ac:chgData name="ghada hamed ali" userId="38f0f43b-ab6f-4bfc-a045-210e8668bcdb" providerId="ADAL" clId="{FA4DB49E-CC2F-44E9-B457-261DD8A202B8}" dt="2022-10-30T20:03:23.370" v="1574" actId="27636"/>
          <ac:spMkLst>
            <pc:docMk/>
            <pc:sldMk cId="1980850386" sldId="492"/>
            <ac:spMk id="3" creationId="{71A8471A-C9D0-5A9A-5A1E-FE77062D3413}"/>
          </ac:spMkLst>
        </pc:spChg>
      </pc:sldChg>
      <pc:sldChg chg="addSp delSp modSp new mod modAnim">
        <pc:chgData name="ghada hamed ali" userId="38f0f43b-ab6f-4bfc-a045-210e8668bcdb" providerId="ADAL" clId="{FA4DB49E-CC2F-44E9-B457-261DD8A202B8}" dt="2022-10-30T20:01:24.139" v="1534"/>
        <pc:sldMkLst>
          <pc:docMk/>
          <pc:sldMk cId="134650685" sldId="493"/>
        </pc:sldMkLst>
        <pc:spChg chg="mod">
          <ac:chgData name="ghada hamed ali" userId="38f0f43b-ab6f-4bfc-a045-210e8668bcdb" providerId="ADAL" clId="{FA4DB49E-CC2F-44E9-B457-261DD8A202B8}" dt="2022-10-30T20:01:01.949" v="1530" actId="113"/>
          <ac:spMkLst>
            <pc:docMk/>
            <pc:sldMk cId="134650685" sldId="493"/>
            <ac:spMk id="2" creationId="{2C95B502-DBF2-CA8C-BD93-6E9FE0CC7060}"/>
          </ac:spMkLst>
        </pc:spChg>
        <pc:spChg chg="del">
          <ac:chgData name="ghada hamed ali" userId="38f0f43b-ab6f-4bfc-a045-210e8668bcdb" providerId="ADAL" clId="{FA4DB49E-CC2F-44E9-B457-261DD8A202B8}" dt="2022-10-30T19:56:13.461" v="1184" actId="478"/>
          <ac:spMkLst>
            <pc:docMk/>
            <pc:sldMk cId="134650685" sldId="493"/>
            <ac:spMk id="3" creationId="{AE4623C1-7E1A-853F-D534-5D9B98EBEB90}"/>
          </ac:spMkLst>
        </pc:spChg>
        <pc:spChg chg="add mod">
          <ac:chgData name="ghada hamed ali" userId="38f0f43b-ab6f-4bfc-a045-210e8668bcdb" providerId="ADAL" clId="{FA4DB49E-CC2F-44E9-B457-261DD8A202B8}" dt="2022-10-30T19:58:55.489" v="1495" actId="1076"/>
          <ac:spMkLst>
            <pc:docMk/>
            <pc:sldMk cId="134650685" sldId="493"/>
            <ac:spMk id="5" creationId="{5D8DB5C3-1562-E036-2253-5D397B6C6009}"/>
          </ac:spMkLst>
        </pc:spChg>
      </pc:sldChg>
    </pc:docChg>
  </pc:docChgLst>
  <pc:docChgLst>
    <pc:chgData name="Ahmed Salah ELDin" userId="68850134-226f-4097-a9a8-787fd6814b0e" providerId="ADAL" clId="{CEFDAED7-9873-47F1-877C-56236987AB35}"/>
    <pc:docChg chg="undo redo custSel modSld">
      <pc:chgData name="Ahmed Salah ELDin" userId="68850134-226f-4097-a9a8-787fd6814b0e" providerId="ADAL" clId="{CEFDAED7-9873-47F1-877C-56236987AB35}" dt="2022-11-26T23:33:23.225" v="235" actId="1038"/>
      <pc:docMkLst>
        <pc:docMk/>
      </pc:docMkLst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553194731" sldId="256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553194731" sldId="256"/>
            <ac:inkMk id="5" creationId="{FB05F2CB-59F9-E22B-3E79-FF80396B7A14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699320495" sldId="258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699320495" sldId="258"/>
            <ac:inkMk id="3" creationId="{F086052F-8F2C-A3F2-3B55-57637CB99574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7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72"/>
            <ac:inkMk id="4" creationId="{1F02ADF4-B7FF-1F63-84CE-DAE392D74DBE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73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73"/>
            <ac:inkMk id="2" creationId="{C088A4EA-33BD-A544-7D8A-BB65D3EFF42A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81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81"/>
            <ac:inkMk id="4" creationId="{B895B61A-BC60-C031-19A9-E0E0AD850AFF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959200356" sldId="28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959200356" sldId="282"/>
            <ac:inkMk id="4" creationId="{38FF9981-6C18-1847-08C1-9668998E40B9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8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87"/>
            <ac:inkMk id="2" creationId="{08C2F7E2-2130-FF8E-5C39-688753979540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8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89"/>
            <ac:inkMk id="2" creationId="{38A8DC7A-B022-EA93-F9D8-2470B5BBED0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9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90"/>
            <ac:inkMk id="2" creationId="{8BCB620B-B567-E3CD-94A6-3F6AD72CEAF2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91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91"/>
            <ac:inkMk id="2" creationId="{EF026046-39CB-E585-6906-C61E7072E730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9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92"/>
            <ac:inkMk id="2" creationId="{7B4044DE-484A-20C5-8ADC-3D8628B282AB}"/>
          </ac:inkMkLst>
        </pc:inkChg>
      </pc:sldChg>
      <pc:sldChg chg="addSp modSp mod">
        <pc:chgData name="Ahmed Salah ELDin" userId="68850134-226f-4097-a9a8-787fd6814b0e" providerId="ADAL" clId="{CEFDAED7-9873-47F1-877C-56236987AB35}" dt="2022-11-26T23:32:20.118" v="229" actId="1076"/>
        <pc:sldMkLst>
          <pc:docMk/>
          <pc:sldMk cId="0" sldId="293"/>
        </pc:sldMkLst>
        <pc:spChg chg="add mod">
          <ac:chgData name="Ahmed Salah ELDin" userId="68850134-226f-4097-a9a8-787fd6814b0e" providerId="ADAL" clId="{CEFDAED7-9873-47F1-877C-56236987AB35}" dt="2022-11-26T23:32:20.118" v="229" actId="1076"/>
          <ac:spMkLst>
            <pc:docMk/>
            <pc:sldMk cId="0" sldId="293"/>
            <ac:spMk id="5" creationId="{7A36C0CF-DE6F-1FD6-0ED8-7E135594FDDB}"/>
          </ac:spMkLst>
        </pc:spChg>
        <pc:spChg chg="add mod">
          <ac:chgData name="Ahmed Salah ELDin" userId="68850134-226f-4097-a9a8-787fd6814b0e" providerId="ADAL" clId="{CEFDAED7-9873-47F1-877C-56236987AB35}" dt="2022-11-26T23:32:20.118" v="229" actId="1076"/>
          <ac:spMkLst>
            <pc:docMk/>
            <pc:sldMk cId="0" sldId="293"/>
            <ac:spMk id="7" creationId="{7C95F069-326D-D31B-6846-D6EAA4EDE39E}"/>
          </ac:spMkLst>
        </pc:spChg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93"/>
            <ac:inkMk id="2" creationId="{8C8319EB-7668-FCBA-FF87-0BF38A3CB831}"/>
          </ac:inkMkLst>
        </pc:inkChg>
        <pc:cxnChg chg="add mod">
          <ac:chgData name="Ahmed Salah ELDin" userId="68850134-226f-4097-a9a8-787fd6814b0e" providerId="ADAL" clId="{CEFDAED7-9873-47F1-877C-56236987AB35}" dt="2022-11-26T23:32:20.118" v="229" actId="1076"/>
          <ac:cxnSpMkLst>
            <pc:docMk/>
            <pc:sldMk cId="0" sldId="293"/>
            <ac:cxnSpMk id="6" creationId="{8476F04C-6939-9D8F-6A14-9EDDE878A89A}"/>
          </ac:cxnSpMkLst>
        </pc:cxn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29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295"/>
            <ac:inkMk id="2" creationId="{89B040B2-129B-F815-1379-2A68EC893DC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1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10"/>
            <ac:inkMk id="4" creationId="{88FCFE58-5494-F38A-CC43-A413EB871CD4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1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12"/>
            <ac:inkMk id="4" creationId="{89CEA523-FEAB-2B5A-F381-740F4EF3C1B1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829532861" sldId="344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829532861" sldId="344"/>
            <ac:inkMk id="5" creationId="{22F2E856-4030-2E1F-85FA-646837B22A1C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734172229" sldId="34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734172229" sldId="345"/>
            <ac:inkMk id="5" creationId="{EC2C7086-A222-D5D0-5337-E62B4E22231D}"/>
          </ac:inkMkLst>
        </pc:inkChg>
      </pc:sldChg>
      <pc:sldChg chg="addSp modSp">
        <pc:chgData name="Ahmed Salah ELDin" userId="68850134-226f-4097-a9a8-787fd6814b0e" providerId="ADAL" clId="{CEFDAED7-9873-47F1-877C-56236987AB35}" dt="2022-11-26T23:33:07.217" v="230"/>
        <pc:sldMkLst>
          <pc:docMk/>
          <pc:sldMk cId="3433629793" sldId="346"/>
        </pc:sldMkLst>
        <pc:spChg chg="add mod">
          <ac:chgData name="Ahmed Salah ELDin" userId="68850134-226f-4097-a9a8-787fd6814b0e" providerId="ADAL" clId="{CEFDAED7-9873-47F1-877C-56236987AB35}" dt="2022-11-26T23:33:07.217" v="230"/>
          <ac:spMkLst>
            <pc:docMk/>
            <pc:sldMk cId="3433629793" sldId="346"/>
            <ac:spMk id="25" creationId="{DCAC1B34-5A48-2385-913B-21251D7C415C}"/>
          </ac:spMkLst>
        </pc:spChg>
        <pc:spChg chg="add mod">
          <ac:chgData name="Ahmed Salah ELDin" userId="68850134-226f-4097-a9a8-787fd6814b0e" providerId="ADAL" clId="{CEFDAED7-9873-47F1-877C-56236987AB35}" dt="2022-11-26T23:33:07.217" v="230"/>
          <ac:spMkLst>
            <pc:docMk/>
            <pc:sldMk cId="3433629793" sldId="346"/>
            <ac:spMk id="32" creationId="{B600987D-8EFA-0D16-B213-DDD5801DC5F1}"/>
          </ac:spMkLst>
        </pc:spChg>
        <pc:cxnChg chg="add mod">
          <ac:chgData name="Ahmed Salah ELDin" userId="68850134-226f-4097-a9a8-787fd6814b0e" providerId="ADAL" clId="{CEFDAED7-9873-47F1-877C-56236987AB35}" dt="2022-11-26T23:33:07.217" v="230"/>
          <ac:cxnSpMkLst>
            <pc:docMk/>
            <pc:sldMk cId="3433629793" sldId="346"/>
            <ac:cxnSpMk id="31" creationId="{A0B1C343-1A1A-89A0-8921-E8664B44EC98}"/>
          </ac:cxnSpMkLst>
        </pc:cxn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476391293" sldId="34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476391293" sldId="347"/>
            <ac:inkMk id="14" creationId="{31E6BF46-24C0-E438-006C-7848146F934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125753478" sldId="348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125753478" sldId="348"/>
            <ac:inkMk id="2" creationId="{824C0760-5C0A-0B5E-2A0B-6D79474EDE6F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4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49"/>
            <ac:inkMk id="2" creationId="{80062CC0-E8B3-AA15-C594-9CBE43A5DEE3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5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50"/>
            <ac:inkMk id="5" creationId="{8896E620-A001-C55B-91CD-4C941224CE84}"/>
          </ac:inkMkLst>
        </pc:inkChg>
      </pc:sldChg>
      <pc:sldChg chg="addSp delSp mod">
        <pc:chgData name="Ahmed Salah ELDin" userId="68850134-226f-4097-a9a8-787fd6814b0e" providerId="ADAL" clId="{CEFDAED7-9873-47F1-877C-56236987AB35}" dt="2022-11-26T23:25:57.955" v="1" actId="478"/>
        <pc:sldMkLst>
          <pc:docMk/>
          <pc:sldMk cId="0" sldId="351"/>
        </pc:sldMkLst>
        <pc:inkChg chg="add del">
          <ac:chgData name="Ahmed Salah ELDin" userId="68850134-226f-4097-a9a8-787fd6814b0e" providerId="ADAL" clId="{CEFDAED7-9873-47F1-877C-56236987AB35}" dt="2022-11-26T23:25:57.955" v="1" actId="478"/>
          <ac:inkMkLst>
            <pc:docMk/>
            <pc:sldMk cId="0" sldId="351"/>
            <ac:inkMk id="4" creationId="{21803DE8-D983-1B6C-FD6D-D6ACC2ECB4CA}"/>
          </ac:inkMkLst>
        </pc:inkChg>
      </pc:sldChg>
      <pc:sldChg chg="addSp delSp modSp mod modAnim">
        <pc:chgData name="Ahmed Salah ELDin" userId="68850134-226f-4097-a9a8-787fd6814b0e" providerId="ADAL" clId="{CEFDAED7-9873-47F1-877C-56236987AB35}" dt="2022-11-26T23:27:20.903" v="169" actId="1035"/>
        <pc:sldMkLst>
          <pc:docMk/>
          <pc:sldMk cId="0" sldId="352"/>
        </pc:sldMkLst>
        <pc:spChg chg="mod">
          <ac:chgData name="Ahmed Salah ELDin" userId="68850134-226f-4097-a9a8-787fd6814b0e" providerId="ADAL" clId="{CEFDAED7-9873-47F1-877C-56236987AB35}" dt="2022-11-26T23:27:04.421" v="97" actId="14100"/>
          <ac:spMkLst>
            <pc:docMk/>
            <pc:sldMk cId="0" sldId="352"/>
            <ac:spMk id="6" creationId="{00000000-0000-0000-0000-000000000000}"/>
          </ac:spMkLst>
        </pc:spChg>
        <pc:spChg chg="mod">
          <ac:chgData name="Ahmed Salah ELDin" userId="68850134-226f-4097-a9a8-787fd6814b0e" providerId="ADAL" clId="{CEFDAED7-9873-47F1-877C-56236987AB35}" dt="2022-11-26T23:27:20.903" v="169" actId="1035"/>
          <ac:spMkLst>
            <pc:docMk/>
            <pc:sldMk cId="0" sldId="352"/>
            <ac:spMk id="9" creationId="{00000000-0000-0000-0000-000000000000}"/>
          </ac:spMkLst>
        </pc:spChg>
        <pc:inkChg chg="add del">
          <ac:chgData name="Ahmed Salah ELDin" userId="68850134-226f-4097-a9a8-787fd6814b0e" providerId="ADAL" clId="{CEFDAED7-9873-47F1-877C-56236987AB35}" dt="2022-11-26T23:27:08.977" v="98" actId="478"/>
          <ac:inkMkLst>
            <pc:docMk/>
            <pc:sldMk cId="0" sldId="352"/>
            <ac:inkMk id="4" creationId="{8F38FADB-2DCE-1BF0-572F-AD01BE29B3E1}"/>
          </ac:inkMkLst>
        </pc:inkChg>
      </pc:sldChg>
      <pc:sldChg chg="addSp modSp mod">
        <pc:chgData name="Ahmed Salah ELDin" userId="68850134-226f-4097-a9a8-787fd6814b0e" providerId="ADAL" clId="{CEFDAED7-9873-47F1-877C-56236987AB35}" dt="2022-11-26T23:33:23.225" v="235" actId="1038"/>
        <pc:sldMkLst>
          <pc:docMk/>
          <pc:sldMk cId="2622262222" sldId="356"/>
        </pc:sldMkLst>
        <pc:spChg chg="add mod">
          <ac:chgData name="Ahmed Salah ELDin" userId="68850134-226f-4097-a9a8-787fd6814b0e" providerId="ADAL" clId="{CEFDAED7-9873-47F1-877C-56236987AB35}" dt="2022-11-26T23:33:23.225" v="235" actId="1038"/>
          <ac:spMkLst>
            <pc:docMk/>
            <pc:sldMk cId="2622262222" sldId="356"/>
            <ac:spMk id="26" creationId="{5F5E12D1-8DFA-CAC8-7EF5-F60BBFE684B5}"/>
          </ac:spMkLst>
        </pc:spChg>
        <pc:spChg chg="add mod">
          <ac:chgData name="Ahmed Salah ELDin" userId="68850134-226f-4097-a9a8-787fd6814b0e" providerId="ADAL" clId="{CEFDAED7-9873-47F1-877C-56236987AB35}" dt="2022-11-26T23:33:23.225" v="235" actId="1038"/>
          <ac:spMkLst>
            <pc:docMk/>
            <pc:sldMk cId="2622262222" sldId="356"/>
            <ac:spMk id="32" creationId="{3C51F4F0-E79F-FA8E-D1D9-3B054FAB9C95}"/>
          </ac:spMkLst>
        </pc:spChg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622262222" sldId="356"/>
            <ac:inkMk id="25" creationId="{65A4E1C5-8707-1791-BD64-2366A3FEB80A}"/>
          </ac:inkMkLst>
        </pc:inkChg>
        <pc:cxnChg chg="add mod">
          <ac:chgData name="Ahmed Salah ELDin" userId="68850134-226f-4097-a9a8-787fd6814b0e" providerId="ADAL" clId="{CEFDAED7-9873-47F1-877C-56236987AB35}" dt="2022-11-26T23:33:23.225" v="235" actId="1038"/>
          <ac:cxnSpMkLst>
            <pc:docMk/>
            <pc:sldMk cId="2622262222" sldId="356"/>
            <ac:cxnSpMk id="31" creationId="{A0CCADEC-90E1-B9A3-58CE-224A7AF939C9}"/>
          </ac:cxnSpMkLst>
        </pc:cxn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5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57"/>
            <ac:inkMk id="4" creationId="{8DC5C0A9-FE22-7796-BA63-23073551E26A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58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58"/>
            <ac:inkMk id="2" creationId="{2E4525A1-E1C5-2827-C496-AF229F368A06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5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59"/>
            <ac:inkMk id="2" creationId="{9AF5E0AC-6788-03B5-1E5D-2179AD7FBD71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0" sldId="39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0" sldId="397"/>
            <ac:inkMk id="2" creationId="{FA597E99-8AD3-1EA1-A13E-C957EA4A37A6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127210958" sldId="463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127210958" sldId="463"/>
            <ac:inkMk id="4" creationId="{97430A24-7E35-9938-3AD6-BDADAE55EC86}"/>
          </ac:inkMkLst>
        </pc:inkChg>
      </pc:sldChg>
      <pc:sldChg chg="addSp delSp modSp mod">
        <pc:chgData name="Ahmed Salah ELDin" userId="68850134-226f-4097-a9a8-787fd6814b0e" providerId="ADAL" clId="{CEFDAED7-9873-47F1-877C-56236987AB35}" dt="2022-11-26T23:30:54.689" v="227" actId="207"/>
        <pc:sldMkLst>
          <pc:docMk/>
          <pc:sldMk cId="1921076717" sldId="464"/>
        </pc:sldMkLst>
        <pc:spChg chg="mod">
          <ac:chgData name="Ahmed Salah ELDin" userId="68850134-226f-4097-a9a8-787fd6814b0e" providerId="ADAL" clId="{CEFDAED7-9873-47F1-877C-56236987AB35}" dt="2022-11-26T23:29:24.361" v="201" actId="1036"/>
          <ac:spMkLst>
            <pc:docMk/>
            <pc:sldMk cId="1921076717" sldId="464"/>
            <ac:spMk id="8" creationId="{00000000-0000-0000-0000-000000000000}"/>
          </ac:spMkLst>
        </pc:spChg>
        <pc:spChg chg="add mod">
          <ac:chgData name="Ahmed Salah ELDin" userId="68850134-226f-4097-a9a8-787fd6814b0e" providerId="ADAL" clId="{CEFDAED7-9873-47F1-877C-56236987AB35}" dt="2022-11-26T23:30:54.689" v="227" actId="207"/>
          <ac:spMkLst>
            <pc:docMk/>
            <pc:sldMk cId="1921076717" sldId="464"/>
            <ac:spMk id="24" creationId="{58292BD3-7F71-EF00-6557-FE06C09CE926}"/>
          </ac:spMkLst>
        </pc:spChg>
        <pc:inkChg chg="add del">
          <ac:chgData name="Ahmed Salah ELDin" userId="68850134-226f-4097-a9a8-787fd6814b0e" providerId="ADAL" clId="{CEFDAED7-9873-47F1-877C-56236987AB35}" dt="2022-11-26T23:29:15.989" v="170" actId="478"/>
          <ac:inkMkLst>
            <pc:docMk/>
            <pc:sldMk cId="1921076717" sldId="464"/>
            <ac:inkMk id="3" creationId="{9B524519-25F2-5596-4E4C-BBE226A7F2BC}"/>
          </ac:inkMkLst>
        </pc:inkChg>
        <pc:cxnChg chg="add mod">
          <ac:chgData name="Ahmed Salah ELDin" userId="68850134-226f-4097-a9a8-787fd6814b0e" providerId="ADAL" clId="{CEFDAED7-9873-47F1-877C-56236987AB35}" dt="2022-11-26T23:30:42.494" v="226" actId="14100"/>
          <ac:cxnSpMkLst>
            <pc:docMk/>
            <pc:sldMk cId="1921076717" sldId="464"/>
            <ac:cxnSpMk id="4" creationId="{52BCE1F8-7035-EC0A-9549-E610CEDBAD60}"/>
          </ac:cxnSpMkLst>
        </pc:cxnChg>
        <pc:cxnChg chg="mod">
          <ac:chgData name="Ahmed Salah ELDin" userId="68850134-226f-4097-a9a8-787fd6814b0e" providerId="ADAL" clId="{CEFDAED7-9873-47F1-877C-56236987AB35}" dt="2022-11-26T23:29:24.361" v="201" actId="1036"/>
          <ac:cxnSpMkLst>
            <pc:docMk/>
            <pc:sldMk cId="1921076717" sldId="464"/>
            <ac:cxnSpMk id="7" creationId="{00000000-0000-0000-0000-000000000000}"/>
          </ac:cxnSpMkLst>
        </pc:cxn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09004663" sldId="46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09004663" sldId="469"/>
            <ac:inkMk id="6" creationId="{2E4FD831-6B6E-A77D-7844-3550A7610FF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4200589686" sldId="47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4200589686" sldId="470"/>
            <ac:inkMk id="28" creationId="{0FBB8CFE-2F44-7EF7-9CE7-276BBCAA68A1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055611630" sldId="471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055611630" sldId="471"/>
            <ac:inkMk id="4" creationId="{DE19FA91-8496-0ACB-8003-86B0008462FE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583638004" sldId="49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583638004" sldId="497"/>
            <ac:inkMk id="2" creationId="{DA567903-B309-3716-CABE-22E62058D687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082575651" sldId="498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082575651" sldId="498"/>
            <ac:inkMk id="2" creationId="{1802723F-03A9-41E4-7D01-F085A5C6245F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860487550" sldId="50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860487550" sldId="500"/>
            <ac:inkMk id="2" creationId="{C9E17C31-B266-1C7B-2712-931271359B86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983636312" sldId="50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983636312" sldId="502"/>
            <ac:inkMk id="2" creationId="{F9E8BDB5-DB46-7F06-D192-E854BCD35C85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672903044" sldId="503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672903044" sldId="503"/>
            <ac:inkMk id="2" creationId="{339C0FCB-ACD7-D5BD-8701-D3B2B6C7D6DF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384123525" sldId="50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384123525" sldId="505"/>
            <ac:inkMk id="5" creationId="{80296CD2-6B04-7714-6B9C-7D69AAC30B29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153575377" sldId="508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153575377" sldId="508"/>
            <ac:inkMk id="5" creationId="{F6255CC4-9D15-A162-A7A2-185DC88BBD1B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105034911" sldId="50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105034911" sldId="509"/>
            <ac:inkMk id="6" creationId="{BCC2323B-44A9-0F85-5907-551100CAA0D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93682866" sldId="51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93682866" sldId="510"/>
            <ac:inkMk id="6" creationId="{04DA3A02-E2D2-DD97-ADA7-596D067558C7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629291236" sldId="511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629291236" sldId="511"/>
            <ac:inkMk id="3" creationId="{6B6FE379-388B-8755-2FE0-7A1F4BF820CA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944907636" sldId="51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944907636" sldId="512"/>
            <ac:inkMk id="5" creationId="{E7370DEC-1689-FB54-D2B2-18BA3BA9FA30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102465073" sldId="513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102465073" sldId="513"/>
            <ac:inkMk id="6" creationId="{FCCE963D-78EA-CFBF-C110-5619247620D5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561184816" sldId="514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561184816" sldId="514"/>
            <ac:inkMk id="6" creationId="{5A9FB94E-0E9C-F03F-B22C-48EB08968BB8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602645860" sldId="51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602645860" sldId="515"/>
            <ac:inkMk id="3" creationId="{2CE5AC39-2663-4C36-FEA5-C7B318443C99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4269622805" sldId="516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4269622805" sldId="516"/>
            <ac:inkMk id="3" creationId="{B7908383-D24B-86B5-BD96-6CBE664ABE5F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453113256" sldId="51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453113256" sldId="519"/>
            <ac:inkMk id="2" creationId="{FA5403CF-1AC2-0CB6-EF65-B3839D6E5914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469475174" sldId="52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469475174" sldId="522"/>
            <ac:inkMk id="9" creationId="{41773807-5CED-9B8E-554B-99BC0435B555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838305160" sldId="52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838305160" sldId="525"/>
            <ac:inkMk id="5" creationId="{8D26854F-6D2A-B7AC-D844-9D6BDB5EB67D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3376808646" sldId="535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3376808646" sldId="535"/>
            <ac:inkMk id="5" creationId="{CD9E7084-8A26-31F7-ECD3-BAF895113A57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011618060" sldId="537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011618060" sldId="537"/>
            <ac:inkMk id="5" creationId="{6D2CDE76-514F-C58F-0ADA-5E09FAFDDE95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937115885" sldId="539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937115885" sldId="539"/>
            <ac:inkMk id="5" creationId="{E1F5010A-BE06-ADBF-2837-68153B847F99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835289394" sldId="540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835289394" sldId="540"/>
            <ac:inkMk id="5" creationId="{6C9E1478-3EF7-9DCD-D28C-335C52954914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4273943201" sldId="542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4273943201" sldId="542"/>
            <ac:inkMk id="7" creationId="{ECC2A13B-3C62-002B-1331-01AFDAC8F33D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2072634750" sldId="543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2072634750" sldId="543"/>
            <ac:inkMk id="5" creationId="{4038C7CB-AA08-8DBC-BFCA-82C78284B54E}"/>
          </ac:inkMkLst>
        </pc:inkChg>
      </pc:sldChg>
      <pc:sldChg chg="addSp">
        <pc:chgData name="Ahmed Salah ELDin" userId="68850134-226f-4097-a9a8-787fd6814b0e" providerId="ADAL" clId="{CEFDAED7-9873-47F1-877C-56236987AB35}" dt="2022-11-26T23:20:47.101" v="0"/>
        <pc:sldMkLst>
          <pc:docMk/>
          <pc:sldMk cId="1305205122" sldId="544"/>
        </pc:sldMkLst>
        <pc:inkChg chg="add">
          <ac:chgData name="Ahmed Salah ELDin" userId="68850134-226f-4097-a9a8-787fd6814b0e" providerId="ADAL" clId="{CEFDAED7-9873-47F1-877C-56236987AB35}" dt="2022-11-26T23:20:47.101" v="0"/>
          <ac:inkMkLst>
            <pc:docMk/>
            <pc:sldMk cId="1305205122" sldId="544"/>
            <ac:inkMk id="7" creationId="{79D42181-BA5D-7442-7047-524C3337F7C9}"/>
          </ac:inkMkLst>
        </pc:inkChg>
      </pc:sldChg>
    </pc:docChg>
  </pc:docChgLst>
  <pc:docChgLst>
    <pc:chgData name="Ahmed Salah ELDin" userId="68850134-226f-4097-a9a8-787fd6814b0e" providerId="ADAL" clId="{096D11FE-9C68-434E-8D12-A8C30021D67C}"/>
    <pc:docChg chg="undo custSel addSld delSld modSld sldOrd delMainMaster delSection modSection">
      <pc:chgData name="Ahmed Salah ELDin" userId="68850134-226f-4097-a9a8-787fd6814b0e" providerId="ADAL" clId="{096D11FE-9C68-434E-8D12-A8C30021D67C}" dt="2022-10-30T22:18:10.434" v="1859"/>
      <pc:docMkLst>
        <pc:docMk/>
      </pc:docMkLst>
      <pc:sldChg chg="modSp mod">
        <pc:chgData name="Ahmed Salah ELDin" userId="68850134-226f-4097-a9a8-787fd6814b0e" providerId="ADAL" clId="{096D11FE-9C68-434E-8D12-A8C30021D67C}" dt="2022-10-30T20:23:58.332" v="27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096D11FE-9C68-434E-8D12-A8C30021D67C}" dt="2022-10-30T20:23:58.332" v="27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25:55.174" v="285"/>
        <pc:sldMkLst>
          <pc:docMk/>
          <pc:sldMk cId="3835006274" sldId="257"/>
        </pc:sldMkLst>
        <pc:spChg chg="mod">
          <ac:chgData name="Ahmed Salah ELDin" userId="68850134-226f-4097-a9a8-787fd6814b0e" providerId="ADAL" clId="{096D11FE-9C68-434E-8D12-A8C30021D67C}" dt="2022-10-30T20:25:25.022" v="283" actId="313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0:37:44.823" v="504" actId="20577"/>
        <pc:sldMkLst>
          <pc:docMk/>
          <pc:sldMk cId="699320495" sldId="258"/>
        </pc:sldMkLst>
        <pc:spChg chg="mod">
          <ac:chgData name="Ahmed Salah ELDin" userId="68850134-226f-4097-a9a8-787fd6814b0e" providerId="ADAL" clId="{096D11FE-9C68-434E-8D12-A8C30021D67C}" dt="2022-10-30T20:37:44.823" v="504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modSp mod">
        <pc:chgData name="Ahmed Salah ELDin" userId="68850134-226f-4097-a9a8-787fd6814b0e" providerId="ADAL" clId="{096D11FE-9C68-434E-8D12-A8C30021D67C}" dt="2022-10-30T20:33:22.759" v="417" actId="20577"/>
        <pc:sldMkLst>
          <pc:docMk/>
          <pc:sldMk cId="0" sldId="281"/>
        </pc:sldMkLst>
        <pc:spChg chg="mod">
          <ac:chgData name="Ahmed Salah ELDin" userId="68850134-226f-4097-a9a8-787fd6814b0e" providerId="ADAL" clId="{096D11FE-9C68-434E-8D12-A8C30021D67C}" dt="2022-10-30T20:33:22.759" v="41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2:18:10.434" v="1859"/>
        <pc:sldMkLst>
          <pc:docMk/>
          <pc:sldMk cId="959200356" sldId="282"/>
        </pc:sldMkLst>
        <pc:spChg chg="mod">
          <ac:chgData name="Ahmed Salah ELDin" userId="68850134-226f-4097-a9a8-787fd6814b0e" providerId="ADAL" clId="{096D11FE-9C68-434E-8D12-A8C30021D67C}" dt="2022-10-30T22:17:49.282" v="1858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2:17:04.133" v="1841" actId="1035"/>
          <ac:spMkLst>
            <pc:docMk/>
            <pc:sldMk cId="959200356" sldId="282"/>
            <ac:spMk id="6" creationId="{8CAA3D32-FF05-983F-4278-034AFF650CAE}"/>
          </ac:spMkLst>
        </pc:spChg>
      </pc:sldChg>
      <pc:sldChg chg="addSp modSp mod">
        <pc:chgData name="Ahmed Salah ELDin" userId="68850134-226f-4097-a9a8-787fd6814b0e" providerId="ADAL" clId="{096D11FE-9C68-434E-8D12-A8C30021D67C}" dt="2022-10-30T21:40:52.858" v="1422" actId="20577"/>
        <pc:sldMkLst>
          <pc:docMk/>
          <pc:sldMk cId="1921076717" sldId="293"/>
        </pc:sldMkLst>
        <pc:spChg chg="add mod">
          <ac:chgData name="Ahmed Salah ELDin" userId="68850134-226f-4097-a9a8-787fd6814b0e" providerId="ADAL" clId="{096D11FE-9C68-434E-8D12-A8C30021D67C}" dt="2022-10-30T21:40:17.317" v="1418" actId="14100"/>
          <ac:spMkLst>
            <pc:docMk/>
            <pc:sldMk cId="1921076717" sldId="293"/>
            <ac:spMk id="2" creationId="{A640B0C7-F432-8631-C6EC-A8A37A2B51D5}"/>
          </ac:spMkLst>
        </pc:spChg>
        <pc:spChg chg="mod">
          <ac:chgData name="Ahmed Salah ELDin" userId="68850134-226f-4097-a9a8-787fd6814b0e" providerId="ADAL" clId="{096D11FE-9C68-434E-8D12-A8C30021D67C}" dt="2022-10-30T21:40:52.858" v="1422" actId="20577"/>
          <ac:spMkLst>
            <pc:docMk/>
            <pc:sldMk cId="1921076717" sldId="293"/>
            <ac:spMk id="3" creationId="{79B4A3C9-D7FF-23B0-1EFE-C607D80FA29B}"/>
          </ac:spMkLst>
        </pc:spChg>
      </pc:sldChg>
      <pc:sldChg chg="modSp mod">
        <pc:chgData name="Ahmed Salah ELDin" userId="68850134-226f-4097-a9a8-787fd6814b0e" providerId="ADAL" clId="{096D11FE-9C68-434E-8D12-A8C30021D67C}" dt="2022-10-30T20:33:32.728" v="422" actId="20577"/>
        <pc:sldMkLst>
          <pc:docMk/>
          <pc:sldMk cId="0" sldId="310"/>
        </pc:sldMkLst>
        <pc:spChg chg="mod">
          <ac:chgData name="Ahmed Salah ELDin" userId="68850134-226f-4097-a9a8-787fd6814b0e" providerId="ADAL" clId="{096D11FE-9C68-434E-8D12-A8C30021D67C}" dt="2022-10-30T20:33:32.728" v="422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0:33:49.125" v="423" actId="20577"/>
        <pc:sldMkLst>
          <pc:docMk/>
          <pc:sldMk cId="0" sldId="312"/>
        </pc:sldMkLst>
        <pc:spChg chg="mod">
          <ac:chgData name="Ahmed Salah ELDin" userId="68850134-226f-4097-a9a8-787fd6814b0e" providerId="ADAL" clId="{096D11FE-9C68-434E-8D12-A8C30021D67C}" dt="2022-10-30T20:33:49.125" v="423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41:15.793" v="1424" actId="13822"/>
        <pc:sldMkLst>
          <pc:docMk/>
          <pc:sldMk cId="402139673" sldId="314"/>
        </pc:sldMkLst>
        <pc:spChg chg="mod">
          <ac:chgData name="Ahmed Salah ELDin" userId="68850134-226f-4097-a9a8-787fd6814b0e" providerId="ADAL" clId="{096D11FE-9C68-434E-8D12-A8C30021D67C}" dt="2022-10-30T21:41:15.793" v="1424" actId="13822"/>
          <ac:spMkLst>
            <pc:docMk/>
            <pc:sldMk cId="402139673" sldId="314"/>
            <ac:spMk id="5" creationId="{00000000-0000-0000-0000-000000000000}"/>
          </ac:spMkLst>
        </pc:spChg>
      </pc:sldChg>
      <pc:sldChg chg="addSp modSp mod modAnim">
        <pc:chgData name="Ahmed Salah ELDin" userId="68850134-226f-4097-a9a8-787fd6814b0e" providerId="ADAL" clId="{096D11FE-9C68-434E-8D12-A8C30021D67C}" dt="2022-10-30T21:38:30.207" v="1382"/>
        <pc:sldMkLst>
          <pc:docMk/>
          <pc:sldMk cId="0" sldId="332"/>
        </pc:sldMkLst>
        <pc:spChg chg="add mod">
          <ac:chgData name="Ahmed Salah ELDin" userId="68850134-226f-4097-a9a8-787fd6814b0e" providerId="ADAL" clId="{096D11FE-9C68-434E-8D12-A8C30021D67C}" dt="2022-10-30T21:37:42.315" v="1380" actId="14100"/>
          <ac:spMkLst>
            <pc:docMk/>
            <pc:sldMk cId="0" sldId="332"/>
            <ac:spMk id="2" creationId="{92304C6F-5D65-8A63-5826-0FA61C0CD5DD}"/>
          </ac:spMkLst>
        </pc:spChg>
        <pc:grpChg chg="mod">
          <ac:chgData name="Ahmed Salah ELDin" userId="68850134-226f-4097-a9a8-787fd6814b0e" providerId="ADAL" clId="{096D11FE-9C68-434E-8D12-A8C30021D67C}" dt="2022-10-30T21:36:35.722" v="1365" actId="14100"/>
          <ac:grpSpMkLst>
            <pc:docMk/>
            <pc:sldMk cId="0" sldId="332"/>
            <ac:grpSpMk id="129051" creationId="{00000000-0000-0000-0000-000000000000}"/>
          </ac:grpSpMkLst>
        </pc:grpChg>
      </pc:sldChg>
      <pc:sldChg chg="addSp modSp mod">
        <pc:chgData name="Ahmed Salah ELDin" userId="68850134-226f-4097-a9a8-787fd6814b0e" providerId="ADAL" clId="{096D11FE-9C68-434E-8D12-A8C30021D67C}" dt="2022-10-30T21:39:56.998" v="1415" actId="14100"/>
        <pc:sldMkLst>
          <pc:docMk/>
          <pc:sldMk cId="3433629793" sldId="333"/>
        </pc:sldMkLst>
        <pc:spChg chg="add mod">
          <ac:chgData name="Ahmed Salah ELDin" userId="68850134-226f-4097-a9a8-787fd6814b0e" providerId="ADAL" clId="{096D11FE-9C68-434E-8D12-A8C30021D67C}" dt="2022-10-30T21:39:56.998" v="1415" actId="14100"/>
          <ac:spMkLst>
            <pc:docMk/>
            <pc:sldMk cId="3433629793" sldId="333"/>
            <ac:spMk id="2" creationId="{BEB2A103-7F2F-808C-76FF-58AC0BF62828}"/>
          </ac:spMkLst>
        </pc:spChg>
        <pc:spChg chg="mod">
          <ac:chgData name="Ahmed Salah ELDin" userId="68850134-226f-4097-a9a8-787fd6814b0e" providerId="ADAL" clId="{096D11FE-9C68-434E-8D12-A8C30021D67C}" dt="2022-10-30T21:39:01.750" v="1404" actId="1035"/>
          <ac:spMkLst>
            <pc:docMk/>
            <pc:sldMk cId="3433629793" sldId="333"/>
            <ac:spMk id="10" creationId="{00000000-0000-0000-0000-000000000000}"/>
          </ac:spMkLst>
        </pc:spChg>
        <pc:cxnChg chg="mod">
          <ac:chgData name="Ahmed Salah ELDin" userId="68850134-226f-4097-a9a8-787fd6814b0e" providerId="ADAL" clId="{096D11FE-9C68-434E-8D12-A8C30021D67C}" dt="2022-10-30T21:39:01.750" v="1404" actId="1035"/>
          <ac:cxnSpMkLst>
            <pc:docMk/>
            <pc:sldMk cId="3433629793" sldId="333"/>
            <ac:cxnSpMk id="8" creationId="{00000000-0000-0000-0000-000000000000}"/>
          </ac:cxnSpMkLst>
        </pc:cxnChg>
      </pc:sldChg>
      <pc:sldChg chg="addSp modSp mod">
        <pc:chgData name="Ahmed Salah ELDin" userId="68850134-226f-4097-a9a8-787fd6814b0e" providerId="ADAL" clId="{096D11FE-9C68-434E-8D12-A8C30021D67C}" dt="2022-10-30T21:43:05.214" v="1432" actId="14100"/>
        <pc:sldMkLst>
          <pc:docMk/>
          <pc:sldMk cId="2622262222" sldId="335"/>
        </pc:sldMkLst>
        <pc:spChg chg="mod">
          <ac:chgData name="Ahmed Salah ELDin" userId="68850134-226f-4097-a9a8-787fd6814b0e" providerId="ADAL" clId="{096D11FE-9C68-434E-8D12-A8C30021D67C}" dt="2022-10-30T21:43:01.397" v="1431" actId="14100"/>
          <ac:spMkLst>
            <pc:docMk/>
            <pc:sldMk cId="2622262222" sldId="335"/>
            <ac:spMk id="5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55.965" v="1429" actId="14100"/>
          <ac:spMkLst>
            <pc:docMk/>
            <pc:sldMk cId="2622262222" sldId="335"/>
            <ac:spMk id="6" creationId="{00000000-0000-0000-0000-000000000000}"/>
          </ac:spMkLst>
        </pc:spChg>
        <pc:spChg chg="add mod">
          <ac:chgData name="Ahmed Salah ELDin" userId="68850134-226f-4097-a9a8-787fd6814b0e" providerId="ADAL" clId="{096D11FE-9C68-434E-8D12-A8C30021D67C}" dt="2022-10-30T21:43:05.214" v="1432" actId="14100"/>
          <ac:spMkLst>
            <pc:docMk/>
            <pc:sldMk cId="2622262222" sldId="335"/>
            <ac:spMk id="9" creationId="{E640E877-44E7-6E0C-8790-2408038268E3}"/>
          </ac:spMkLst>
        </pc:spChg>
      </pc:sldChg>
      <pc:sldChg chg="modSp mod">
        <pc:chgData name="Ahmed Salah ELDin" userId="68850134-226f-4097-a9a8-787fd6814b0e" providerId="ADAL" clId="{096D11FE-9C68-434E-8D12-A8C30021D67C}" dt="2022-10-30T21:28:49.275" v="1248" actId="1076"/>
        <pc:sldMkLst>
          <pc:docMk/>
          <pc:sldMk cId="0" sldId="391"/>
        </pc:sldMkLst>
        <pc:spChg chg="mod">
          <ac:chgData name="Ahmed Salah ELDin" userId="68850134-226f-4097-a9a8-787fd6814b0e" providerId="ADAL" clId="{096D11FE-9C68-434E-8D12-A8C30021D67C}" dt="2022-10-30T21:28:49.275" v="1248" actId="1076"/>
          <ac:spMkLst>
            <pc:docMk/>
            <pc:sldMk cId="0" sldId="391"/>
            <ac:spMk id="131121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096D11FE-9C68-434E-8D12-A8C30021D67C}" dt="2022-10-30T22:04:29.646" v="1703"/>
        <pc:sldMkLst>
          <pc:docMk/>
          <pc:sldMk cId="0" sldId="392"/>
        </pc:sldMkLst>
        <pc:spChg chg="add mod">
          <ac:chgData name="Ahmed Salah ELDin" userId="68850134-226f-4097-a9a8-787fd6814b0e" providerId="ADAL" clId="{096D11FE-9C68-434E-8D12-A8C30021D67C}" dt="2022-10-30T21:44:02.187" v="1439" actId="1037"/>
          <ac:spMkLst>
            <pc:docMk/>
            <pc:sldMk cId="0" sldId="392"/>
            <ac:spMk id="2" creationId="{22733F2F-78E6-C50C-ED0D-001D0B8D6A0B}"/>
          </ac:spMkLst>
        </pc:spChg>
        <pc:spChg chg="mod">
          <ac:chgData name="Ahmed Salah ELDin" userId="68850134-226f-4097-a9a8-787fd6814b0e" providerId="ADAL" clId="{096D11FE-9C68-434E-8D12-A8C30021D67C}" dt="2022-10-30T21:46:42.214" v="1448" actId="20577"/>
          <ac:spMkLst>
            <pc:docMk/>
            <pc:sldMk cId="0" sldId="392"/>
            <ac:spMk id="3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01.729" v="1426" actId="20577"/>
          <ac:spMkLst>
            <pc:docMk/>
            <pc:sldMk cId="0" sldId="392"/>
            <ac:spMk id="13" creationId="{65705867-37AD-CF69-2967-3E7B59D06A8C}"/>
          </ac:spMkLst>
        </pc:spChg>
        <pc:spChg chg="add del mod">
          <ac:chgData name="Ahmed Salah ELDin" userId="68850134-226f-4097-a9a8-787fd6814b0e" providerId="ADAL" clId="{096D11FE-9C68-434E-8D12-A8C30021D67C}" dt="2022-10-30T22:02:48.996" v="1650" actId="478"/>
          <ac:spMkLst>
            <pc:docMk/>
            <pc:sldMk cId="0" sldId="392"/>
            <ac:spMk id="14" creationId="{E5A6CB7A-28D5-B504-01FB-38C3936D802A}"/>
          </ac:spMkLst>
        </pc:spChg>
        <pc:spChg chg="add mod">
          <ac:chgData name="Ahmed Salah ELDin" userId="68850134-226f-4097-a9a8-787fd6814b0e" providerId="ADAL" clId="{096D11FE-9C68-434E-8D12-A8C30021D67C}" dt="2022-10-30T22:04:12.164" v="1701" actId="207"/>
          <ac:spMkLst>
            <pc:docMk/>
            <pc:sldMk cId="0" sldId="392"/>
            <ac:spMk id="15" creationId="{FED2C670-7210-6FB5-6335-DE446D9CFF9E}"/>
          </ac:spMkLst>
        </pc:spChg>
        <pc:grpChg chg="mod">
          <ac:chgData name="Ahmed Salah ELDin" userId="68850134-226f-4097-a9a8-787fd6814b0e" providerId="ADAL" clId="{096D11FE-9C68-434E-8D12-A8C30021D67C}" dt="2022-10-30T21:43:55.912" v="1435" actId="14100"/>
          <ac:grpSpMkLst>
            <pc:docMk/>
            <pc:sldMk cId="0" sldId="392"/>
            <ac:grpSpMk id="6" creationId="{00000000-0000-0000-0000-000000000000}"/>
          </ac:grpSpMkLst>
        </pc:grpChg>
      </pc:sldChg>
      <pc:sldChg chg="addSp modSp">
        <pc:chgData name="Ahmed Salah ELDin" userId="68850134-226f-4097-a9a8-787fd6814b0e" providerId="ADAL" clId="{096D11FE-9C68-434E-8D12-A8C30021D67C}" dt="2022-10-30T20:40:17.923" v="506" actId="1076"/>
        <pc:sldMkLst>
          <pc:docMk/>
          <pc:sldMk cId="2375158163" sldId="452"/>
        </pc:sldMkLst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30" creationId="{CD2D0EFA-C79B-7A66-6D0E-53AF68B0CB06}"/>
          </ac:spMkLst>
        </pc:spChg>
        <pc:grpChg chg="add 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6" creationId="{7D415FD9-89FB-9BE5-EFAB-EE2BA39A4EB5}"/>
          </ac:grpSpMkLst>
        </pc:grpChg>
        <pc:grpChg chg="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7" creationId="{5A6F4427-3E85-BAFD-2B2C-4F43FEB5F9FF}"/>
          </ac:grpSpMkLst>
        </pc:grpChg>
      </pc:sldChg>
      <pc:sldChg chg="modSp mod">
        <pc:chgData name="Ahmed Salah ELDin" userId="68850134-226f-4097-a9a8-787fd6814b0e" providerId="ADAL" clId="{096D11FE-9C68-434E-8D12-A8C30021D67C}" dt="2022-10-30T22:05:24.480" v="1705" actId="27636"/>
        <pc:sldMkLst>
          <pc:docMk/>
          <pc:sldMk cId="342908665" sldId="453"/>
        </pc:sldMkLst>
        <pc:spChg chg="mod">
          <ac:chgData name="Ahmed Salah ELDin" userId="68850134-226f-4097-a9a8-787fd6814b0e" providerId="ADAL" clId="{096D11FE-9C68-434E-8D12-A8C30021D67C}" dt="2022-10-30T22:05:24.480" v="1705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2:08:12.235" v="1714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096D11FE-9C68-434E-8D12-A8C30021D67C}" dt="2022-10-30T22:08:12.235" v="1714" actId="20577"/>
          <ac:spMkLst>
            <pc:docMk/>
            <pc:sldMk cId="3127210958" sldId="463"/>
            <ac:spMk id="3" creationId="{3AA64208-A1A3-B69E-114D-6D8E264F7888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59.753" v="588" actId="113"/>
        <pc:sldMkLst>
          <pc:docMk/>
          <pc:sldMk cId="1384094359" sldId="464"/>
        </pc:sldMkLst>
        <pc:spChg chg="mod">
          <ac:chgData name="Ahmed Salah ELDin" userId="68850134-226f-4097-a9a8-787fd6814b0e" providerId="ADAL" clId="{096D11FE-9C68-434E-8D12-A8C30021D67C}" dt="2022-10-30T20:50:59.753" v="588" actId="113"/>
          <ac:spMkLst>
            <pc:docMk/>
            <pc:sldMk cId="1384094359" sldId="464"/>
            <ac:spMk id="3" creationId="{4099F81C-2D37-09B6-DE57-700C46026A1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2.003" v="584"/>
        <pc:sldMkLst>
          <pc:docMk/>
          <pc:sldMk cId="2147783997" sldId="465"/>
        </pc:sldMkLst>
        <pc:spChg chg="mod">
          <ac:chgData name="Ahmed Salah ELDin" userId="68850134-226f-4097-a9a8-787fd6814b0e" providerId="ADAL" clId="{096D11FE-9C68-434E-8D12-A8C30021D67C}" dt="2022-10-30T20:50:11.842" v="583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7.765" v="585"/>
        <pc:sldMkLst>
          <pc:docMk/>
          <pc:sldMk cId="2877260583" sldId="466"/>
        </pc:sldMkLst>
        <pc:spChg chg="mod">
          <ac:chgData name="Ahmed Salah ELDin" userId="68850134-226f-4097-a9a8-787fd6814b0e" providerId="ADAL" clId="{096D11FE-9C68-434E-8D12-A8C30021D67C}" dt="2022-10-30T20:48:53.906" v="569" actId="20577"/>
          <ac:spMkLst>
            <pc:docMk/>
            <pc:sldMk cId="2877260583" sldId="466"/>
            <ac:spMk id="5" creationId="{75B0F0EF-DFDB-E8F1-9EC9-A331CB3D3BCC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1:47.305" v="599"/>
        <pc:sldMkLst>
          <pc:docMk/>
          <pc:sldMk cId="1324851534" sldId="467"/>
        </pc:sldMkLst>
        <pc:spChg chg="mod">
          <ac:chgData name="Ahmed Salah ELDin" userId="68850134-226f-4097-a9a8-787fd6814b0e" providerId="ADAL" clId="{096D11FE-9C68-434E-8D12-A8C30021D67C}" dt="2022-10-30T20:51:35.873" v="59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Ahmed Salah ELDin" userId="68850134-226f-4097-a9a8-787fd6814b0e" providerId="ADAL" clId="{096D11FE-9C68-434E-8D12-A8C30021D67C}" dt="2022-10-30T21:17:56.235" v="1167" actId="20577"/>
        <pc:sldMkLst>
          <pc:docMk/>
          <pc:sldMk cId="209004663" sldId="469"/>
        </pc:sldMkLst>
        <pc:graphicFrameChg chg="modGraphic">
          <ac:chgData name="Ahmed Salah ELDin" userId="68850134-226f-4097-a9a8-787fd6814b0e" providerId="ADAL" clId="{096D11FE-9C68-434E-8D12-A8C30021D67C}" dt="2022-10-30T21:17:56.235" v="1167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096D11FE-9C68-434E-8D12-A8C30021D67C}" dt="2022-10-30T21:19:22.606" v="1185" actId="1038"/>
        <pc:sldMkLst>
          <pc:docMk/>
          <pc:sldMk cId="4200589686" sldId="470"/>
        </pc:sldMkLst>
        <pc:spChg chg="mod">
          <ac:chgData name="Ahmed Salah ELDin" userId="68850134-226f-4097-a9a8-787fd6814b0e" providerId="ADAL" clId="{096D11FE-9C68-434E-8D12-A8C30021D67C}" dt="2022-10-30T21:18:59.028" v="1171" actId="1076"/>
          <ac:spMkLst>
            <pc:docMk/>
            <pc:sldMk cId="4200589686" sldId="470"/>
            <ac:spMk id="29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19:22.606" v="1185" actId="1038"/>
          <ac:spMkLst>
            <pc:docMk/>
            <pc:sldMk cId="4200589686" sldId="470"/>
            <ac:spMk id="30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17:21.462" v="1165" actId="20577"/>
        <pc:sldMkLst>
          <pc:docMk/>
          <pc:sldMk cId="4198291974" sldId="471"/>
        </pc:sldMkLst>
        <pc:spChg chg="mod">
          <ac:chgData name="Ahmed Salah ELDin" userId="68850134-226f-4097-a9a8-787fd6814b0e" providerId="ADAL" clId="{096D11FE-9C68-434E-8D12-A8C30021D67C}" dt="2022-10-30T21:17:21.462" v="1165" actId="20577"/>
          <ac:spMkLst>
            <pc:docMk/>
            <pc:sldMk cId="4198291974" sldId="471"/>
            <ac:spMk id="3" creationId="{EDE8E3D7-19F9-D2BD-4D6B-8C71A20B2C67}"/>
          </ac:spMkLst>
        </pc:spChg>
      </pc:sldChg>
      <pc:sldChg chg="modSp mod">
        <pc:chgData name="Ahmed Salah ELDin" userId="68850134-226f-4097-a9a8-787fd6814b0e" providerId="ADAL" clId="{096D11FE-9C68-434E-8D12-A8C30021D67C}" dt="2022-10-30T21:17:38.054" v="1166" actId="14100"/>
        <pc:sldMkLst>
          <pc:docMk/>
          <pc:sldMk cId="2933372979" sldId="472"/>
        </pc:sldMkLst>
        <pc:spChg chg="mod">
          <ac:chgData name="Ahmed Salah ELDin" userId="68850134-226f-4097-a9a8-787fd6814b0e" providerId="ADAL" clId="{096D11FE-9C68-434E-8D12-A8C30021D67C}" dt="2022-10-30T21:17:38.054" v="1166" actId="14100"/>
          <ac:spMkLst>
            <pc:docMk/>
            <pc:sldMk cId="2933372979" sldId="472"/>
            <ac:spMk id="3" creationId="{EDE8E3D7-19F9-D2BD-4D6B-8C71A20B2C67}"/>
          </ac:spMkLst>
        </pc:spChg>
        <pc:spChg chg="mod">
          <ac:chgData name="Ahmed Salah ELDin" userId="68850134-226f-4097-a9a8-787fd6814b0e" providerId="ADAL" clId="{096D11FE-9C68-434E-8D12-A8C30021D67C}" dt="2022-10-29T17:34:08.537" v="100" actId="1035"/>
          <ac:spMkLst>
            <pc:docMk/>
            <pc:sldMk cId="2933372979" sldId="472"/>
            <ac:spMk id="8" creationId="{A630F8D4-BA6B-5772-EBDA-6636DB7B70F5}"/>
          </ac:spMkLst>
        </pc:spChg>
        <pc:graphicFrameChg chg="mod modGraphic">
          <ac:chgData name="Ahmed Salah ELDin" userId="68850134-226f-4097-a9a8-787fd6814b0e" providerId="ADAL" clId="{096D11FE-9C68-434E-8D12-A8C30021D67C}" dt="2022-10-29T17:33:51.895" v="89"/>
          <ac:graphicFrameMkLst>
            <pc:docMk/>
            <pc:sldMk cId="2933372979" sldId="472"/>
            <ac:graphicFrameMk id="7" creationId="{B4379612-9F69-2797-2E30-26241FDE50AE}"/>
          </ac:graphicFrameMkLst>
        </pc:graphicFrameChg>
      </pc:sldChg>
      <pc:sldChg chg="modSp mod modAnim">
        <pc:chgData name="Ahmed Salah ELDin" userId="68850134-226f-4097-a9a8-787fd6814b0e" providerId="ADAL" clId="{096D11FE-9C68-434E-8D12-A8C30021D67C}" dt="2022-10-30T21:11:38.079" v="1122"/>
        <pc:sldMkLst>
          <pc:docMk/>
          <pc:sldMk cId="618282951" sldId="475"/>
        </pc:sldMkLst>
        <pc:spChg chg="mod">
          <ac:chgData name="Ahmed Salah ELDin" userId="68850134-226f-4097-a9a8-787fd6814b0e" providerId="ADAL" clId="{096D11FE-9C68-434E-8D12-A8C30021D67C}" dt="2022-10-30T21:11:30.362" v="1121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2:25.910" v="1125"/>
        <pc:sldMkLst>
          <pc:docMk/>
          <pc:sldMk cId="2027946032" sldId="477"/>
        </pc:sldMkLst>
        <pc:spChg chg="mod">
          <ac:chgData name="Ahmed Salah ELDin" userId="68850134-226f-4097-a9a8-787fd6814b0e" providerId="ADAL" clId="{096D11FE-9C68-434E-8D12-A8C30021D67C}" dt="2022-10-30T21:12:19.053" v="1124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3:10.153" v="1127"/>
        <pc:sldMkLst>
          <pc:docMk/>
          <pc:sldMk cId="1613162032" sldId="478"/>
        </pc:sldMkLst>
        <pc:spChg chg="mod">
          <ac:chgData name="Ahmed Salah ELDin" userId="68850134-226f-4097-a9a8-787fd6814b0e" providerId="ADAL" clId="{096D11FE-9C68-434E-8D12-A8C30021D67C}" dt="2022-10-30T21:12:57.064" v="1126" actId="113"/>
          <ac:spMkLst>
            <pc:docMk/>
            <pc:sldMk cId="1613162032" sldId="478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3:53.385" v="1129" actId="21"/>
        <pc:sldMkLst>
          <pc:docMk/>
          <pc:sldMk cId="2381456720" sldId="479"/>
        </pc:sldMkLst>
        <pc:spChg chg="mod">
          <ac:chgData name="Ahmed Salah ELDin" userId="68850134-226f-4097-a9a8-787fd6814b0e" providerId="ADAL" clId="{096D11FE-9C68-434E-8D12-A8C30021D67C}" dt="2022-10-30T21:13:53.385" v="1129" actId="21"/>
          <ac:spMkLst>
            <pc:docMk/>
            <pc:sldMk cId="2381456720" sldId="479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5:58.946" v="1155" actId="113"/>
        <pc:sldMkLst>
          <pc:docMk/>
          <pc:sldMk cId="3031390695" sldId="480"/>
        </pc:sldMkLst>
        <pc:spChg chg="mod">
          <ac:chgData name="Ahmed Salah ELDin" userId="68850134-226f-4097-a9a8-787fd6814b0e" providerId="ADAL" clId="{096D11FE-9C68-434E-8D12-A8C30021D67C}" dt="2022-10-30T21:15:58.946" v="1155" actId="113"/>
          <ac:spMkLst>
            <pc:docMk/>
            <pc:sldMk cId="3031390695" sldId="480"/>
            <ac:spMk id="5" creationId="{A48D860D-6068-A306-9825-565A58538F65}"/>
          </ac:spMkLst>
        </pc:spChg>
      </pc:sldChg>
      <pc:sldChg chg="delSp modSp del mod delAnim modAnim">
        <pc:chgData name="Ahmed Salah ELDin" userId="68850134-226f-4097-a9a8-787fd6814b0e" providerId="ADAL" clId="{096D11FE-9C68-434E-8D12-A8C30021D67C}" dt="2022-10-30T21:56:57.867" v="1532" actId="47"/>
        <pc:sldMkLst>
          <pc:docMk/>
          <pc:sldMk cId="3721867228" sldId="481"/>
        </pc:sldMkLst>
        <pc:spChg chg="mod">
          <ac:chgData name="Ahmed Salah ELDin" userId="68850134-226f-4097-a9a8-787fd6814b0e" providerId="ADAL" clId="{096D11FE-9C68-434E-8D12-A8C30021D67C}" dt="2022-10-30T21:47:54.103" v="1462" actId="20577"/>
          <ac:spMkLst>
            <pc:docMk/>
            <pc:sldMk cId="3721867228" sldId="481"/>
            <ac:spMk id="3" creationId="{EDE8E3D7-19F9-D2BD-4D6B-8C71A20B2C67}"/>
          </ac:spMkLst>
        </pc:spChg>
        <pc:graphicFrameChg chg="del">
          <ac:chgData name="Ahmed Salah ELDin" userId="68850134-226f-4097-a9a8-787fd6814b0e" providerId="ADAL" clId="{096D11FE-9C68-434E-8D12-A8C30021D67C}" dt="2022-10-30T21:54:16.522" v="1472" actId="478"/>
          <ac:graphicFrameMkLst>
            <pc:docMk/>
            <pc:sldMk cId="3721867228" sldId="481"/>
            <ac:graphicFrameMk id="7" creationId="{B4379612-9F69-2797-2E30-26241FDE50AE}"/>
          </ac:graphicFrameMkLst>
        </pc:graphicFrameChg>
        <pc:picChg chg="del mod">
          <ac:chgData name="Ahmed Salah ELDin" userId="68850134-226f-4097-a9a8-787fd6814b0e" providerId="ADAL" clId="{096D11FE-9C68-434E-8D12-A8C30021D67C}" dt="2022-10-30T21:54:13.859" v="1471" actId="478"/>
          <ac:picMkLst>
            <pc:docMk/>
            <pc:sldMk cId="3721867228" sldId="481"/>
            <ac:picMk id="8" creationId="{4C18A2C2-569C-DCFB-2B06-9DEFCB0DD248}"/>
          </ac:picMkLst>
        </pc:picChg>
      </pc:sldChg>
      <pc:sldChg chg="modSp mod ord">
        <pc:chgData name="Ahmed Salah ELDin" userId="68850134-226f-4097-a9a8-787fd6814b0e" providerId="ADAL" clId="{096D11FE-9C68-434E-8D12-A8C30021D67C}" dt="2022-10-30T21:57:03.181" v="1534"/>
        <pc:sldMkLst>
          <pc:docMk/>
          <pc:sldMk cId="233395091" sldId="482"/>
        </pc:sldMkLst>
        <pc:spChg chg="mod">
          <ac:chgData name="Ahmed Salah ELDin" userId="68850134-226f-4097-a9a8-787fd6814b0e" providerId="ADAL" clId="{096D11FE-9C68-434E-8D12-A8C30021D67C}" dt="2022-10-29T18:02:08.186" v="127" actId="1036"/>
          <ac:spMkLst>
            <pc:docMk/>
            <pc:sldMk cId="233395091" sldId="482"/>
            <ac:spMk id="12" creationId="{93E18238-5FFB-3745-245B-30DF2392FC26}"/>
          </ac:spMkLst>
        </pc:spChg>
        <pc:graphicFrameChg chg="mod modGraphic">
          <ac:chgData name="Ahmed Salah ELDin" userId="68850134-226f-4097-a9a8-787fd6814b0e" providerId="ADAL" clId="{096D11FE-9C68-434E-8D12-A8C30021D67C}" dt="2022-10-30T21:50:19.514" v="1467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addSp delSp modSp mod delAnim modAnim">
        <pc:chgData name="Ahmed Salah ELDin" userId="68850134-226f-4097-a9a8-787fd6814b0e" providerId="ADAL" clId="{096D11FE-9C68-434E-8D12-A8C30021D67C}" dt="2022-10-30T21:33:19.759" v="1354"/>
        <pc:sldMkLst>
          <pc:docMk/>
          <pc:sldMk cId="4207212158" sldId="483"/>
        </pc:sldMkLst>
        <pc:spChg chg="mod">
          <ac:chgData name="Ahmed Salah ELDin" userId="68850134-226f-4097-a9a8-787fd6814b0e" providerId="ADAL" clId="{096D11FE-9C68-434E-8D12-A8C30021D67C}" dt="2022-10-30T21:24:24.696" v="1193" actId="403"/>
          <ac:spMkLst>
            <pc:docMk/>
            <pc:sldMk cId="4207212158" sldId="483"/>
            <ac:spMk id="2" creationId="{275EC4AC-A93D-BF0A-F256-0E36C2912D7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5" creationId="{8B316304-7A04-03A5-CF85-2B2A0F02E84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6" creationId="{12DE22E6-1FA5-179E-3EE0-6B7FC60BC3E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7" creationId="{9F21D252-4FD6-B51C-A037-1FDBC83E8C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8" creationId="{2DB51848-2359-2A91-7F40-5DBF50AFFF97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9" creationId="{8F64B2A3-DC1A-612A-217A-46AF83854D99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0" creationId="{B8F152E1-34F0-8751-FE34-0E6AAC4E13D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1" creationId="{EB343567-26B6-0C75-9802-AA3A36B3746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2" creationId="{8416E55C-F062-D6FB-07BB-39F9B0850AA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4" creationId="{E91D3315-1C68-94B7-AB9E-4114E51A81B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5" creationId="{4099340A-8709-E17E-40F4-8F57546D1B3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6" creationId="{8D491B16-DCAE-EC70-DFB4-33953C4A5E6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8" creationId="{50FA3F50-D529-B30F-7092-F1E7A2F8E4B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9" creationId="{0A7236F7-C1EE-C0C5-1F58-948BA3619E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1" creationId="{52081354-C4BA-B6B0-03B0-5BD95296F59D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3" creationId="{17388156-7C5E-2431-3628-4C655283AF4F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4" creationId="{C383883C-8081-5DEE-F68F-75F4439E725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5" creationId="{A44DFA38-4BF9-6213-5F1C-E479F20B52B9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6" creationId="{71496AF5-B71D-CAD3-6467-E39E3A01F914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7" creationId="{16F5364B-2A3D-4CCC-B3AE-0FD5B234B58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29" creationId="{148C979E-D659-8365-B348-6E62E238F6E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0" creationId="{3719B4E4-D8AD-78F9-1A62-51EF95BD6079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1" creationId="{7FBE8575-C7EC-3556-203F-71FE1C9DDCD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2" creationId="{B59461A0-CAF4-0CE6-73CB-59BE701AC35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3" creationId="{F22398D6-C899-00E5-8471-59EA55A30C0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6" creationId="{F0BF2F84-CD66-EA9F-F285-EE88DA94D66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7" creationId="{EDF6D964-B26A-42CD-0D47-94DD4DB0BEE1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8" creationId="{CDE4FBD8-6FBB-7A00-6E8B-F3616C7F613E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9" creationId="{2B63CC29-6A12-2BCE-C52F-2D87FF6F370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40" creationId="{9365E5CA-6818-F351-E94A-5C550B796909}"/>
          </ac:spMkLst>
        </pc:spChg>
        <pc:spChg chg="add del mod">
          <ac:chgData name="Ahmed Salah ELDin" userId="68850134-226f-4097-a9a8-787fd6814b0e" providerId="ADAL" clId="{096D11FE-9C68-434E-8D12-A8C30021D67C}" dt="2022-10-30T21:29:25.746" v="1253" actId="478"/>
          <ac:spMkLst>
            <pc:docMk/>
            <pc:sldMk cId="4207212158" sldId="483"/>
            <ac:spMk id="41" creationId="{D708AD8F-D012-15D7-4411-27104FAEF29B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3" creationId="{1A8C93C8-51A8-5ADF-7E24-29AB06B21077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4" creationId="{0D83EDCC-F77D-1C33-7E02-B380E513CCC4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7" creationId="{4237FF6F-C2F5-0BB0-AFEA-65B327952459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8" creationId="{B84366B9-557F-CC0F-5904-E79F1D058DB2}"/>
          </ac:spMkLst>
        </pc:spChg>
        <pc:grpChg chg="add del mod">
          <ac:chgData name="Ahmed Salah ELDin" userId="68850134-226f-4097-a9a8-787fd6814b0e" providerId="ADAL" clId="{096D11FE-9C68-434E-8D12-A8C30021D67C}" dt="2022-10-30T21:29:22.006" v="1252" actId="478"/>
          <ac:grpSpMkLst>
            <pc:docMk/>
            <pc:sldMk cId="4207212158" sldId="483"/>
            <ac:grpSpMk id="28" creationId="{A43B68FD-AAA9-9DF6-AD4E-50F0D8C68164}"/>
          </ac:grpSpMkLst>
        </pc:grpChg>
        <pc:grpChg chg="add mod">
          <ac:chgData name="Ahmed Salah ELDin" userId="68850134-226f-4097-a9a8-787fd6814b0e" providerId="ADAL" clId="{096D11FE-9C68-434E-8D12-A8C30021D67C}" dt="2022-10-30T21:29:14.576" v="1251" actId="1076"/>
          <ac:grpSpMkLst>
            <pc:docMk/>
            <pc:sldMk cId="4207212158" sldId="483"/>
            <ac:grpSpMk id="34" creationId="{4264C7F1-5464-9A21-4523-BBA324182A40}"/>
          </ac:grpSpMkLst>
        </pc:grpChg>
        <pc:grpChg chg="mod">
          <ac:chgData name="Ahmed Salah ELDin" userId="68850134-226f-4097-a9a8-787fd6814b0e" providerId="ADAL" clId="{096D11FE-9C68-434E-8D12-A8C30021D67C}" dt="2022-10-30T21:29:08.802" v="1250"/>
          <ac:grpSpMkLst>
            <pc:docMk/>
            <pc:sldMk cId="4207212158" sldId="483"/>
            <ac:grpSpMk id="35" creationId="{DE688FE8-BCA9-B5DB-CB5C-E007B7179A8B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5" creationId="{BC5B1103-6AD8-37AC-659F-D6BE8CDB3936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6" creationId="{10F2578A-B954-E7DA-FB42-E1D557C209D2}"/>
          </ac:grpSpMkLst>
        </pc:grpChg>
        <pc:graphicFrameChg chg="add mod modGraphic">
          <ac:chgData name="Ahmed Salah ELDin" userId="68850134-226f-4097-a9a8-787fd6814b0e" providerId="ADAL" clId="{096D11FE-9C68-434E-8D12-A8C30021D67C}" dt="2022-10-30T21:30:11.011" v="1310" actId="1037"/>
          <ac:graphicFrameMkLst>
            <pc:docMk/>
            <pc:sldMk cId="4207212158" sldId="483"/>
            <ac:graphicFrameMk id="3" creationId="{7ECDED32-7E75-11C8-16F8-07DF4F43D359}"/>
          </ac:graphicFrameMkLst>
        </pc:graphicFrameChg>
        <pc:graphicFrameChg chg="add mod modGraphic">
          <ac:chgData name="Ahmed Salah ELDin" userId="68850134-226f-4097-a9a8-787fd6814b0e" providerId="ADAL" clId="{096D11FE-9C68-434E-8D12-A8C30021D67C}" dt="2022-10-30T21:32:44.122" v="1344" actId="1076"/>
          <ac:graphicFrameMkLst>
            <pc:docMk/>
            <pc:sldMk cId="4207212158" sldId="483"/>
            <ac:graphicFrameMk id="42" creationId="{97B7DA52-8953-A539-702B-27459631FB0C}"/>
          </ac:graphicFrameMkLst>
        </pc:graphicFrameChg>
        <pc:cxnChg chg="add mod">
          <ac:chgData name="Ahmed Salah ELDin" userId="68850134-226f-4097-a9a8-787fd6814b0e" providerId="ADAL" clId="{096D11FE-9C68-434E-8D12-A8C30021D67C}" dt="2022-10-30T21:30:11.011" v="1310" actId="1037"/>
          <ac:cxnSpMkLst>
            <pc:docMk/>
            <pc:sldMk cId="4207212158" sldId="483"/>
            <ac:cxnSpMk id="17" creationId="{395C20C7-D4DC-2C2E-5505-7391F8039B81}"/>
          </ac:cxnSpMkLst>
        </pc:cxnChg>
      </pc:sldChg>
      <pc:sldChg chg="modSp del mod">
        <pc:chgData name="Ahmed Salah ELDin" userId="68850134-226f-4097-a9a8-787fd6814b0e" providerId="ADAL" clId="{096D11FE-9C68-434E-8D12-A8C30021D67C}" dt="2022-10-30T22:17:09.993" v="1842" actId="47"/>
        <pc:sldMkLst>
          <pc:docMk/>
          <pc:sldMk cId="1160007711" sldId="484"/>
        </pc:sldMkLst>
        <pc:spChg chg="mod">
          <ac:chgData name="Ahmed Salah ELDin" userId="68850134-226f-4097-a9a8-787fd6814b0e" providerId="ADAL" clId="{096D11FE-9C68-434E-8D12-A8C30021D67C}" dt="2022-10-30T20:31:30.502" v="375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0:30:53.665" v="374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modSp mod">
        <pc:chgData name="Ahmed Salah ELDin" userId="68850134-226f-4097-a9a8-787fd6814b0e" providerId="ADAL" clId="{096D11FE-9C68-434E-8D12-A8C30021D67C}" dt="2022-10-30T21:45:15.350" v="1446" actId="113"/>
        <pc:sldMkLst>
          <pc:docMk/>
          <pc:sldMk cId="453832068" sldId="486"/>
        </pc:sldMkLst>
        <pc:spChg chg="mod">
          <ac:chgData name="Ahmed Salah ELDin" userId="68850134-226f-4097-a9a8-787fd6814b0e" providerId="ADAL" clId="{096D11FE-9C68-434E-8D12-A8C30021D67C}" dt="2022-10-30T21:45:15.350" v="1446" actId="113"/>
          <ac:spMkLst>
            <pc:docMk/>
            <pc:sldMk cId="453832068" sldId="486"/>
            <ac:spMk id="28" creationId="{61C7CCD9-B485-9630-7E52-6830F9C022FA}"/>
          </ac:spMkLst>
        </pc:spChg>
      </pc:sldChg>
      <pc:sldChg chg="ord">
        <pc:chgData name="Ahmed Salah ELDin" userId="68850134-226f-4097-a9a8-787fd6814b0e" providerId="ADAL" clId="{096D11FE-9C68-434E-8D12-A8C30021D67C}" dt="2022-10-30T20:34:25.552" v="425"/>
        <pc:sldMkLst>
          <pc:docMk/>
          <pc:sldMk cId="134650685" sldId="493"/>
        </pc:sldMkLst>
      </pc:sldChg>
      <pc:sldChg chg="delSp modSp add mod">
        <pc:chgData name="Ahmed Salah ELDin" userId="68850134-226f-4097-a9a8-787fd6814b0e" providerId="ADAL" clId="{096D11FE-9C68-434E-8D12-A8C30021D67C}" dt="2022-10-30T20:44:36.386" v="566" actId="207"/>
        <pc:sldMkLst>
          <pc:docMk/>
          <pc:sldMk cId="1278025626" sldId="494"/>
        </pc:sldMkLst>
        <pc:spChg chg="mod">
          <ac:chgData name="Ahmed Salah ELDin" userId="68850134-226f-4097-a9a8-787fd6814b0e" providerId="ADAL" clId="{096D11FE-9C68-434E-8D12-A8C30021D67C}" dt="2022-10-30T20:42:41.874" v="553" actId="20577"/>
          <ac:spMkLst>
            <pc:docMk/>
            <pc:sldMk cId="1278025626" sldId="494"/>
            <ac:spMk id="3" creationId="{AF23B4CD-FA65-7FC5-E1E6-C7593B7AC565}"/>
          </ac:spMkLst>
        </pc:spChg>
        <pc:spChg chg="del topLvl">
          <ac:chgData name="Ahmed Salah ELDin" userId="68850134-226f-4097-a9a8-787fd6814b0e" providerId="ADAL" clId="{096D11FE-9C68-434E-8D12-A8C30021D67C}" dt="2022-10-30T20:40:44.299" v="522" actId="478"/>
          <ac:spMkLst>
            <pc:docMk/>
            <pc:sldMk cId="1278025626" sldId="494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3:54.095" v="565" actId="20577"/>
          <ac:spMkLst>
            <pc:docMk/>
            <pc:sldMk cId="1278025626" sldId="494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30" creationId="{CD2D0EFA-C79B-7A66-6D0E-53AF68B0CB06}"/>
          </ac:spMkLst>
        </pc:spChg>
        <pc:grpChg chg="del">
          <ac:chgData name="Ahmed Salah ELDin" userId="68850134-226f-4097-a9a8-787fd6814b0e" providerId="ADAL" clId="{096D11FE-9C68-434E-8D12-A8C30021D67C}" dt="2022-10-30T20:40:44.299" v="522" actId="478"/>
          <ac:grpSpMkLst>
            <pc:docMk/>
            <pc:sldMk cId="1278025626" sldId="494"/>
            <ac:grpSpMk id="6" creationId="{7D415FD9-89FB-9BE5-EFAB-EE2BA39A4EB5}"/>
          </ac:grpSpMkLst>
        </pc:grpChg>
        <pc:grpChg chg="mod topLvl">
          <ac:chgData name="Ahmed Salah ELDin" userId="68850134-226f-4097-a9a8-787fd6814b0e" providerId="ADAL" clId="{096D11FE-9C68-434E-8D12-A8C30021D67C}" dt="2022-10-30T20:40:49.875" v="523" actId="1076"/>
          <ac:grpSpMkLst>
            <pc:docMk/>
            <pc:sldMk cId="1278025626" sldId="494"/>
            <ac:grpSpMk id="7" creationId="{5A6F4427-3E85-BAFD-2B2C-4F43FEB5F9FF}"/>
          </ac:grpSpMkLst>
        </pc:grpChg>
        <pc:graphicFrameChg chg="del modGraphic">
          <ac:chgData name="Ahmed Salah ELDin" userId="68850134-226f-4097-a9a8-787fd6814b0e" providerId="ADAL" clId="{096D11FE-9C68-434E-8D12-A8C30021D67C}" dt="2022-10-30T20:40:30.921" v="509" actId="478"/>
          <ac:graphicFrameMkLst>
            <pc:docMk/>
            <pc:sldMk cId="1278025626" sldId="494"/>
            <ac:graphicFrameMk id="5" creationId="{EB3F582C-50B4-3B50-7B6B-4D91F3DED128}"/>
          </ac:graphicFrameMkLst>
        </pc:graphicFrameChg>
      </pc:sldChg>
      <pc:sldChg chg="addSp delSp modSp add mod delAnim modAnim">
        <pc:chgData name="Ahmed Salah ELDin" userId="68850134-226f-4097-a9a8-787fd6814b0e" providerId="ADAL" clId="{096D11FE-9C68-434E-8D12-A8C30021D67C}" dt="2022-10-30T21:14:54.254" v="1148"/>
        <pc:sldMkLst>
          <pc:docMk/>
          <pc:sldMk cId="2744135476" sldId="495"/>
        </pc:sldMkLst>
        <pc:spChg chg="mod">
          <ac:chgData name="Ahmed Salah ELDin" userId="68850134-226f-4097-a9a8-787fd6814b0e" providerId="ADAL" clId="{096D11FE-9C68-434E-8D12-A8C30021D67C}" dt="2022-10-30T21:14:20.732" v="1146" actId="20577"/>
          <ac:spMkLst>
            <pc:docMk/>
            <pc:sldMk cId="2744135476" sldId="495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6" creationId="{C6FDE317-7ECD-C6DE-9A04-05283526FFCA}"/>
          </ac:spMkLst>
        </pc:spChg>
        <pc:spChg chg="add mod">
          <ac:chgData name="Ahmed Salah ELDin" userId="68850134-226f-4097-a9a8-787fd6814b0e" providerId="ADAL" clId="{096D11FE-9C68-434E-8D12-A8C30021D67C}" dt="2022-10-30T21:03:22.659" v="769" actId="14100"/>
          <ac:spMkLst>
            <pc:docMk/>
            <pc:sldMk cId="2744135476" sldId="495"/>
            <ac:spMk id="7" creationId="{5A2595A3-B12F-E973-D1EF-B6159E2CC344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8" creationId="{73F6C3FF-48B3-F8D8-7655-69ABF35846B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9" creationId="{C982337A-3D24-581F-BF13-5153998CD248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10" creationId="{C94FB9C9-90A8-A316-0DC8-C996922837E1}"/>
          </ac:spMkLst>
        </pc:spChg>
        <pc:spChg chg="add mod">
          <ac:chgData name="Ahmed Salah ELDin" userId="68850134-226f-4097-a9a8-787fd6814b0e" providerId="ADAL" clId="{096D11FE-9C68-434E-8D12-A8C30021D67C}" dt="2022-10-30T21:04:14.347" v="961" actId="1035"/>
          <ac:spMkLst>
            <pc:docMk/>
            <pc:sldMk cId="2744135476" sldId="495"/>
            <ac:spMk id="11" creationId="{BFF8379D-1522-5D96-55A3-A669AE2F27B4}"/>
          </ac:spMkLst>
        </pc:spChg>
        <pc:spChg chg="add mod">
          <ac:chgData name="Ahmed Salah ELDin" userId="68850134-226f-4097-a9a8-787fd6814b0e" providerId="ADAL" clId="{096D11FE-9C68-434E-8D12-A8C30021D67C}" dt="2022-10-30T21:04:23.967" v="962" actId="14100"/>
          <ac:spMkLst>
            <pc:docMk/>
            <pc:sldMk cId="2744135476" sldId="495"/>
            <ac:spMk id="12" creationId="{699BD5EE-205C-DE76-AF12-8556729CA067}"/>
          </ac:spMkLst>
        </pc:spChg>
        <pc:spChg chg="add mod">
          <ac:chgData name="Ahmed Salah ELDin" userId="68850134-226f-4097-a9a8-787fd6814b0e" providerId="ADAL" clId="{096D11FE-9C68-434E-8D12-A8C30021D67C}" dt="2022-10-30T21:03:41.255" v="807" actId="1036"/>
          <ac:spMkLst>
            <pc:docMk/>
            <pc:sldMk cId="2744135476" sldId="495"/>
            <ac:spMk id="13" creationId="{E16EA2A8-C81B-827B-7EB4-CE60D974616E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5" creationId="{5D3F3104-46A1-5D9E-ECC4-5A1B8F424990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6" creationId="{91892276-3F80-1478-0F18-D2BF9BFC04AC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7" creationId="{2D0E01DC-A3EA-AAB4-1304-A5926F381B59}"/>
          </ac:spMkLst>
        </pc:spChg>
        <pc:spChg chg="mod">
          <ac:chgData name="Ahmed Salah ELDin" userId="68850134-226f-4097-a9a8-787fd6814b0e" providerId="ADAL" clId="{096D11FE-9C68-434E-8D12-A8C30021D67C}" dt="2022-10-30T21:04:48.064" v="964" actId="20577"/>
          <ac:spMkLst>
            <pc:docMk/>
            <pc:sldMk cId="2744135476" sldId="495"/>
            <ac:spMk id="18" creationId="{9FEB99CB-18C4-7DC9-2542-2D7D082C14A1}"/>
          </ac:spMkLst>
        </pc:spChg>
        <pc:spChg chg="mod">
          <ac:chgData name="Ahmed Salah ELDin" userId="68850134-226f-4097-a9a8-787fd6814b0e" providerId="ADAL" clId="{096D11FE-9C68-434E-8D12-A8C30021D67C}" dt="2022-10-30T21:04:56.854" v="966" actId="1076"/>
          <ac:spMkLst>
            <pc:docMk/>
            <pc:sldMk cId="2744135476" sldId="495"/>
            <ac:spMk id="19" creationId="{3324015D-95F4-572A-AFD5-8E2CC7AD30D5}"/>
          </ac:spMkLst>
        </pc:spChg>
        <pc:spChg chg="add del mod">
          <ac:chgData name="Ahmed Salah ELDin" userId="68850134-226f-4097-a9a8-787fd6814b0e" providerId="ADAL" clId="{096D11FE-9C68-434E-8D12-A8C30021D67C}" dt="2022-10-30T21:03:24.091" v="770" actId="478"/>
          <ac:spMkLst>
            <pc:docMk/>
            <pc:sldMk cId="2744135476" sldId="495"/>
            <ac:spMk id="20" creationId="{83D464AD-2960-AA37-8B26-E170AECD1FCF}"/>
          </ac:spMkLst>
        </pc:spChg>
        <pc:spChg chg="add del mod">
          <ac:chgData name="Ahmed Salah ELDin" userId="68850134-226f-4097-a9a8-787fd6814b0e" providerId="ADAL" clId="{096D11FE-9C68-434E-8D12-A8C30021D67C}" dt="2022-10-30T21:03:32.683" v="772" actId="478"/>
          <ac:spMkLst>
            <pc:docMk/>
            <pc:sldMk cId="2744135476" sldId="495"/>
            <ac:spMk id="21" creationId="{A1A7C8B5-8AF3-1C9F-4763-D5944AE74F64}"/>
          </ac:spMkLst>
        </pc:spChg>
        <pc:spChg chg="add mod">
          <ac:chgData name="Ahmed Salah ELDin" userId="68850134-226f-4097-a9a8-787fd6814b0e" providerId="ADAL" clId="{096D11FE-9C68-434E-8D12-A8C30021D67C}" dt="2022-10-30T21:06:45.774" v="991" actId="14100"/>
          <ac:spMkLst>
            <pc:docMk/>
            <pc:sldMk cId="2744135476" sldId="495"/>
            <ac:spMk id="22" creationId="{7C96F99E-5DE3-2E8B-1D81-892C8B1C22A4}"/>
          </ac:spMkLst>
        </pc:spChg>
        <pc:spChg chg="add mod">
          <ac:chgData name="Ahmed Salah ELDin" userId="68850134-226f-4097-a9a8-787fd6814b0e" providerId="ADAL" clId="{096D11FE-9C68-434E-8D12-A8C30021D67C}" dt="2022-10-30T21:06:35.669" v="990" actId="164"/>
          <ac:spMkLst>
            <pc:docMk/>
            <pc:sldMk cId="2744135476" sldId="495"/>
            <ac:spMk id="24" creationId="{B11251E5-35C1-A860-8A1F-9594A71A1DA3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6" creationId="{BCD9CA49-F4E7-FC40-EA38-11F96D61C655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7" creationId="{6F7CADC5-0591-BC5A-0C3D-ADF7EBAD50A8}"/>
          </ac:spMkLst>
        </pc:spChg>
        <pc:grpChg chg="add mod">
          <ac:chgData name="Ahmed Salah ELDin" userId="68850134-226f-4097-a9a8-787fd6814b0e" providerId="ADAL" clId="{096D11FE-9C68-434E-8D12-A8C30021D67C}" dt="2022-10-30T21:02:51.370" v="728" actId="1076"/>
          <ac:grpSpMkLst>
            <pc:docMk/>
            <pc:sldMk cId="2744135476" sldId="495"/>
            <ac:grpSpMk id="14" creationId="{6292B558-D6E6-AA39-7EE5-897EAAAA2FA7}"/>
          </ac:grpSpMkLst>
        </pc:grpChg>
        <pc:grpChg chg="add mod">
          <ac:chgData name="Ahmed Salah ELDin" userId="68850134-226f-4097-a9a8-787fd6814b0e" providerId="ADAL" clId="{096D11FE-9C68-434E-8D12-A8C30021D67C}" dt="2022-10-30T21:06:35.669" v="990" actId="164"/>
          <ac:grpSpMkLst>
            <pc:docMk/>
            <pc:sldMk cId="2744135476" sldId="495"/>
            <ac:grpSpMk id="25" creationId="{BDB9D90D-1F3D-04C5-8D07-DA14D9933FB3}"/>
          </ac:grpSpMkLst>
        </pc:grpChg>
        <pc:grpChg chg="add mod">
          <ac:chgData name="Ahmed Salah ELDin" userId="68850134-226f-4097-a9a8-787fd6814b0e" providerId="ADAL" clId="{096D11FE-9C68-434E-8D12-A8C30021D67C}" dt="2022-10-30T21:07:29.936" v="1037" actId="164"/>
          <ac:grpSpMkLst>
            <pc:docMk/>
            <pc:sldMk cId="2744135476" sldId="495"/>
            <ac:grpSpMk id="28" creationId="{AC7FE4F8-EC05-7707-B13F-BAD63C33BA67}"/>
          </ac:grpSpMkLst>
        </pc:grpChg>
        <pc:graphicFrameChg chg="del">
          <ac:chgData name="Ahmed Salah ELDin" userId="68850134-226f-4097-a9a8-787fd6814b0e" providerId="ADAL" clId="{096D11FE-9C68-434E-8D12-A8C30021D67C}" dt="2022-10-30T21:00:20.761" v="636" actId="478"/>
          <ac:graphicFrameMkLst>
            <pc:docMk/>
            <pc:sldMk cId="2744135476" sldId="495"/>
            <ac:graphicFrameMk id="5" creationId="{EB3F582C-50B4-3B50-7B6B-4D91F3DED128}"/>
          </ac:graphicFrameMkLst>
        </pc:graphicFrameChg>
        <pc:cxnChg chg="add mod">
          <ac:chgData name="Ahmed Salah ELDin" userId="68850134-226f-4097-a9a8-787fd6814b0e" providerId="ADAL" clId="{096D11FE-9C68-434E-8D12-A8C30021D67C}" dt="2022-10-30T21:06:35.669" v="990" actId="164"/>
          <ac:cxnSpMkLst>
            <pc:docMk/>
            <pc:sldMk cId="2744135476" sldId="495"/>
            <ac:cxnSpMk id="23" creationId="{6C8A40D7-2F8F-6EEA-4DDD-B452D6A5BEC4}"/>
          </ac:cxnSpMkLst>
        </pc:cxnChg>
      </pc:sldChg>
      <pc:sldChg chg="modSp add modAnim">
        <pc:chgData name="Ahmed Salah ELDin" userId="68850134-226f-4097-a9a8-787fd6814b0e" providerId="ADAL" clId="{096D11FE-9C68-434E-8D12-A8C30021D67C}" dt="2022-10-30T21:35:25.142" v="1363"/>
        <pc:sldMkLst>
          <pc:docMk/>
          <pc:sldMk cId="175150368" sldId="496"/>
        </pc:sldMkLst>
        <pc:spChg chg="mod">
          <ac:chgData name="Ahmed Salah ELDin" userId="68850134-226f-4097-a9a8-787fd6814b0e" providerId="ADAL" clId="{096D11FE-9C68-434E-8D12-A8C30021D67C}" dt="2022-10-30T21:34:06.170" v="1358" actId="20577"/>
          <ac:spMkLst>
            <pc:docMk/>
            <pc:sldMk cId="175150368" sldId="496"/>
            <ac:spMk id="2" creationId="{275EC4AC-A93D-BF0A-F256-0E36C2912D7B}"/>
          </ac:spMkLst>
        </pc:spChg>
      </pc:sldChg>
      <pc:sldChg chg="add ord">
        <pc:chgData name="Ahmed Salah ELDin" userId="68850134-226f-4097-a9a8-787fd6814b0e" providerId="ADAL" clId="{096D11FE-9C68-434E-8D12-A8C30021D67C}" dt="2022-10-30T21:56:55.228" v="1531"/>
        <pc:sldMkLst>
          <pc:docMk/>
          <pc:sldMk cId="583638004" sldId="497"/>
        </pc:sldMkLst>
      </pc:sldChg>
      <pc:sldChg chg="addSp delSp modSp add mod modAnim">
        <pc:chgData name="Ahmed Salah ELDin" userId="68850134-226f-4097-a9a8-787fd6814b0e" providerId="ADAL" clId="{096D11FE-9C68-434E-8D12-A8C30021D67C}" dt="2022-10-30T22:01:54.474" v="1646"/>
        <pc:sldMkLst>
          <pc:docMk/>
          <pc:sldMk cId="2082575651" sldId="498"/>
        </pc:sldMkLst>
        <pc:spChg chg="mod">
          <ac:chgData name="Ahmed Salah ELDin" userId="68850134-226f-4097-a9a8-787fd6814b0e" providerId="ADAL" clId="{096D11FE-9C68-434E-8D12-A8C30021D67C}" dt="2022-10-30T21:55:05.452" v="1491" actId="14100"/>
          <ac:spMkLst>
            <pc:docMk/>
            <pc:sldMk cId="2082575651" sldId="498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5" creationId="{A46C93D4-427F-0284-CE6E-ACAB546C40F3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6" creationId="{96F75EFB-0DD2-21E0-5377-66AACDCAEB7D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8" creationId="{45AB5F3B-185D-3375-DD49-3F96D2130C59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10" creationId="{B889A8E7-3EF0-3328-9E85-0E0758D86BAD}"/>
          </ac:spMkLst>
        </pc:spChg>
        <pc:spChg chg="add mod">
          <ac:chgData name="Ahmed Salah ELDin" userId="68850134-226f-4097-a9a8-787fd6814b0e" providerId="ADAL" clId="{096D11FE-9C68-434E-8D12-A8C30021D67C}" dt="2022-10-30T21:57:17.985" v="1558" actId="1037"/>
          <ac:spMkLst>
            <pc:docMk/>
            <pc:sldMk cId="2082575651" sldId="498"/>
            <ac:spMk id="12" creationId="{8DFCB582-1775-AC57-E61F-2A4D9ACAA966}"/>
          </ac:spMkLst>
        </pc:spChg>
        <pc:spChg chg="add mod">
          <ac:chgData name="Ahmed Salah ELDin" userId="68850134-226f-4097-a9a8-787fd6814b0e" providerId="ADAL" clId="{096D11FE-9C68-434E-8D12-A8C30021D67C}" dt="2022-10-30T21:58:09.892" v="1562" actId="1076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096D11FE-9C68-434E-8D12-A8C30021D67C}" dt="2022-10-30T21:58:35.150" v="1580" actId="20577"/>
          <ac:spMkLst>
            <pc:docMk/>
            <pc:sldMk cId="2082575651" sldId="498"/>
            <ac:spMk id="20" creationId="{E859051B-3D18-A7ED-43A6-164BBA7EB2F7}"/>
          </ac:spMkLst>
        </pc:spChg>
        <pc:spChg chg="add mod">
          <ac:chgData name="Ahmed Salah ELDin" userId="68850134-226f-4097-a9a8-787fd6814b0e" providerId="ADAL" clId="{096D11FE-9C68-434E-8D12-A8C30021D67C}" dt="2022-10-30T21:59:38.933" v="1628" actId="1038"/>
          <ac:spMkLst>
            <pc:docMk/>
            <pc:sldMk cId="2082575651" sldId="498"/>
            <ac:spMk id="22" creationId="{FD8DD1E8-19DC-72FB-0038-9C8AF7FFE40F}"/>
          </ac:spMkLst>
        </pc:spChg>
        <pc:spChg chg="add mod">
          <ac:chgData name="Ahmed Salah ELDin" userId="68850134-226f-4097-a9a8-787fd6814b0e" providerId="ADAL" clId="{096D11FE-9C68-434E-8D12-A8C30021D67C}" dt="2022-10-30T21:59:51.710" v="1629" actId="13822"/>
          <ac:spMkLst>
            <pc:docMk/>
            <pc:sldMk cId="2082575651" sldId="498"/>
            <ac:spMk id="23" creationId="{0DE81E06-BAFB-3F07-1E1D-440E0CEC517A}"/>
          </ac:spMkLst>
        </pc:spChg>
        <pc:cxnChg chg="add mod">
          <ac:chgData name="Ahmed Salah ELDin" userId="68850134-226f-4097-a9a8-787fd6814b0e" providerId="ADAL" clId="{096D11FE-9C68-434E-8D12-A8C30021D67C}" dt="2022-10-30T21:57:10.124" v="1535" actId="14100"/>
          <ac:cxnSpMkLst>
            <pc:docMk/>
            <pc:sldMk cId="2082575651" sldId="498"/>
            <ac:cxnSpMk id="7" creationId="{6FDE9BFD-1530-1903-77E8-B497243A5024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9" creationId="{DB3E3D68-AEE8-302B-8658-6CFC10A9A5BF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11" creationId="{6B65BF3F-C5AF-CE80-9004-736198E435D0}"/>
          </ac:cxnSpMkLst>
        </pc:cxnChg>
        <pc:cxnChg chg="add mod">
          <ac:chgData name="Ahmed Salah ELDin" userId="68850134-226f-4097-a9a8-787fd6814b0e" providerId="ADAL" clId="{096D11FE-9C68-434E-8D12-A8C30021D67C}" dt="2022-10-30T21:57:23.285" v="1559" actId="14100"/>
          <ac:cxnSpMkLst>
            <pc:docMk/>
            <pc:sldMk cId="2082575651" sldId="498"/>
            <ac:cxnSpMk id="13" creationId="{45A53CF6-E3D4-9D4C-DF83-C8A030CC8317}"/>
          </ac:cxnSpMkLst>
        </pc:cxnChg>
        <pc:cxnChg chg="add del mod">
          <ac:chgData name="Ahmed Salah ELDin" userId="68850134-226f-4097-a9a8-787fd6814b0e" providerId="ADAL" clId="{096D11FE-9C68-434E-8D12-A8C30021D67C}" dt="2022-10-30T21:57:14.680" v="1536" actId="478"/>
          <ac:cxnSpMkLst>
            <pc:docMk/>
            <pc:sldMk cId="2082575651" sldId="498"/>
            <ac:cxnSpMk id="14" creationId="{476F492D-8A3B-59E8-5738-2817C1A89656}"/>
          </ac:cxnSpMkLst>
        </pc:cxnChg>
        <pc:cxnChg chg="add mod">
          <ac:chgData name="Ahmed Salah ELDin" userId="68850134-226f-4097-a9a8-787fd6814b0e" providerId="ADAL" clId="{096D11FE-9C68-434E-8D12-A8C30021D67C}" dt="2022-10-30T21:58:14.075" v="1563" actId="14100"/>
          <ac:cxnSpMkLst>
            <pc:docMk/>
            <pc:sldMk cId="2082575651" sldId="498"/>
            <ac:cxnSpMk id="18" creationId="{7EFA1F9B-4848-F866-E294-307C6C09099D}"/>
          </ac:cxnSpMkLst>
        </pc:cxnChg>
        <pc:cxnChg chg="add mod">
          <ac:chgData name="Ahmed Salah ELDin" userId="68850134-226f-4097-a9a8-787fd6814b0e" providerId="ADAL" clId="{096D11FE-9C68-434E-8D12-A8C30021D67C}" dt="2022-10-30T21:58:26.966" v="1565" actId="1076"/>
          <ac:cxnSpMkLst>
            <pc:docMk/>
            <pc:sldMk cId="2082575651" sldId="498"/>
            <ac:cxnSpMk id="21" creationId="{D754FE25-5397-19C2-D675-19ED39B8CD9F}"/>
          </ac:cxnSpMkLst>
        </pc:cxnChg>
      </pc:sldChg>
      <pc:sldChg chg="addSp modSp add mod modAnim">
        <pc:chgData name="Ahmed Salah ELDin" userId="68850134-226f-4097-a9a8-787fd6814b0e" providerId="ADAL" clId="{096D11FE-9C68-434E-8D12-A8C30021D67C}" dt="2022-10-30T22:13:25.103" v="1766"/>
        <pc:sldMkLst>
          <pc:docMk/>
          <pc:sldMk cId="1305205122" sldId="499"/>
        </pc:sldMkLst>
        <pc:spChg chg="add mod">
          <ac:chgData name="Ahmed Salah ELDin" userId="68850134-226f-4097-a9a8-787fd6814b0e" providerId="ADAL" clId="{096D11FE-9C68-434E-8D12-A8C30021D67C}" dt="2022-10-30T22:12:49.872" v="1765" actId="207"/>
          <ac:spMkLst>
            <pc:docMk/>
            <pc:sldMk cId="1305205122" sldId="499"/>
            <ac:spMk id="3" creationId="{F40488D1-0CF3-C953-D0DE-742DD4A6FFC1}"/>
          </ac:spMkLst>
        </pc:spChg>
        <pc:spChg chg="mod">
          <ac:chgData name="Ahmed Salah ELDin" userId="68850134-226f-4097-a9a8-787fd6814b0e" providerId="ADAL" clId="{096D11FE-9C68-434E-8D12-A8C30021D67C}" dt="2022-10-30T22:10:56.556" v="1718" actId="207"/>
          <ac:spMkLst>
            <pc:docMk/>
            <pc:sldMk cId="1305205122" sldId="499"/>
            <ac:spMk id="36" creationId="{3BC80F33-3491-C682-3EA7-614DBF74CDAB}"/>
          </ac:spMkLst>
        </pc:spChg>
        <pc:spChg chg="mod">
          <ac:chgData name="Ahmed Salah ELDin" userId="68850134-226f-4097-a9a8-787fd6814b0e" providerId="ADAL" clId="{096D11FE-9C68-434E-8D12-A8C30021D67C}" dt="2022-10-30T22:11:58.029" v="1760" actId="1038"/>
          <ac:spMkLst>
            <pc:docMk/>
            <pc:sldMk cId="1305205122" sldId="499"/>
            <ac:spMk id="37" creationId="{07E9C2B0-D9F9-6A64-698E-AD7698A737E0}"/>
          </ac:spMkLst>
        </pc:spChg>
      </pc:sldChg>
      <pc:sldChg chg="modSp add del mod modTransition modClrScheme chgLayout">
        <pc:chgData name="Ahmed Salah ELDin" userId="68850134-226f-4097-a9a8-787fd6814b0e" providerId="ADAL" clId="{096D11FE-9C68-434E-8D12-A8C30021D67C}" dt="2022-10-30T20:30:38.911" v="369" actId="47"/>
        <pc:sldMkLst>
          <pc:docMk/>
          <pc:sldMk cId="2382060453" sldId="1249"/>
        </pc:sldMkLst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2" creationId="{82265EEE-2FD3-A1B6-A8E5-CF7997221C31}"/>
          </ac:spMkLst>
        </pc:spChg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3" creationId="{715B5B65-03A1-10E5-7737-51487A4F2C85}"/>
          </ac:spMkLst>
        </pc:spChg>
      </pc:sldChg>
      <pc:sldMasterChg chg="del delSldLayout">
        <pc:chgData name="Ahmed Salah ELDin" userId="68850134-226f-4097-a9a8-787fd6814b0e" providerId="ADAL" clId="{096D11FE-9C68-434E-8D12-A8C30021D67C}" dt="2022-10-30T20:30:38.911" v="369" actId="47"/>
        <pc:sldMasterMkLst>
          <pc:docMk/>
          <pc:sldMasterMk cId="934713345" sldId="2147483672"/>
        </pc:sldMasterMkLst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1872231306" sldId="2147483673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162518381" sldId="2147483674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674007327" sldId="2147483675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52756271" sldId="2147483676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515378737" sldId="2147483677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81397981" sldId="2147483678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683405373" sldId="2147483679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304380759" sldId="2147483680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074605382" sldId="2147483681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297373282" sldId="2147483682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125196720" sldId="2147483683"/>
          </pc:sldLayoutMkLst>
        </pc:sldLayoutChg>
      </pc:sldMasterChg>
    </pc:docChg>
  </pc:docChgLst>
  <pc:docChgLst>
    <pc:chgData name="ghada hamed ali" userId="38f0f43b-ab6f-4bfc-a045-210e8668bcdb" providerId="ADAL" clId="{57B3689F-F940-4A61-A57A-63F3E93405C9}"/>
    <pc:docChg chg="modSld">
      <pc:chgData name="ghada hamed ali" userId="38f0f43b-ab6f-4bfc-a045-210e8668bcdb" providerId="ADAL" clId="{57B3689F-F940-4A61-A57A-63F3E93405C9}" dt="2022-11-27T20:29:36.044" v="0"/>
      <pc:docMkLst>
        <pc:docMk/>
      </pc:docMkLst>
      <pc:sldChg chg="modSp">
        <pc:chgData name="ghada hamed ali" userId="38f0f43b-ab6f-4bfc-a045-210e8668bcdb" providerId="ADAL" clId="{57B3689F-F940-4A61-A57A-63F3E93405C9}" dt="2022-11-27T20:29:36.044" v="0"/>
        <pc:sldMkLst>
          <pc:docMk/>
          <pc:sldMk cId="0" sldId="273"/>
        </pc:sldMkLst>
        <pc:spChg chg="mod">
          <ac:chgData name="ghada hamed ali" userId="38f0f43b-ab6f-4bfc-a045-210e8668bcdb" providerId="ADAL" clId="{57B3689F-F940-4A61-A57A-63F3E93405C9}" dt="2022-11-27T20:29:36.044" v="0"/>
          <ac:spMkLst>
            <pc:docMk/>
            <pc:sldMk cId="0" sldId="273"/>
            <ac:spMk id="9" creationId="{CC7D3F27-FE7B-A3F4-D543-8764EE68C8ED}"/>
          </ac:spMkLst>
        </pc:spChg>
      </pc:sldChg>
    </pc:docChg>
  </pc:docChgLst>
  <pc:docChgLst>
    <pc:chgData name="Ahmed Salah ELDin" userId="68850134-226f-4097-a9a8-787fd6814b0e" providerId="ADAL" clId="{2FEA0EB0-E6A8-445F-9012-E91C73CA9135}"/>
    <pc:docChg chg="undo redo custSel addSld delSld modSld modSection">
      <pc:chgData name="Ahmed Salah ELDin" userId="68850134-226f-4097-a9a8-787fd6814b0e" providerId="ADAL" clId="{2FEA0EB0-E6A8-445F-9012-E91C73CA9135}" dt="2022-11-26T22:04:23.524" v="2052"/>
      <pc:docMkLst>
        <pc:docMk/>
      </pc:docMkLst>
      <pc:sldChg chg="modSp mod">
        <pc:chgData name="Ahmed Salah ELDin" userId="68850134-226f-4097-a9a8-787fd6814b0e" providerId="ADAL" clId="{2FEA0EB0-E6A8-445F-9012-E91C73CA9135}" dt="2022-11-26T20:55:49.227" v="1481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2FEA0EB0-E6A8-445F-9012-E91C73CA9135}" dt="2022-11-26T20:55:49.227" v="1481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addSp delSp modSp mod">
        <pc:chgData name="Ahmed Salah ELDin" userId="68850134-226f-4097-a9a8-787fd6814b0e" providerId="ADAL" clId="{2FEA0EB0-E6A8-445F-9012-E91C73CA9135}" dt="2022-11-26T22:01:18.674" v="2038" actId="21"/>
        <pc:sldMkLst>
          <pc:docMk/>
          <pc:sldMk cId="3835006274" sldId="257"/>
        </pc:sldMkLst>
        <pc:picChg chg="add del mod">
          <ac:chgData name="Ahmed Salah ELDin" userId="68850134-226f-4097-a9a8-787fd6814b0e" providerId="ADAL" clId="{2FEA0EB0-E6A8-445F-9012-E91C73CA9135}" dt="2022-11-26T22:01:18.674" v="2038" actId="21"/>
          <ac:picMkLst>
            <pc:docMk/>
            <pc:sldMk cId="3835006274" sldId="257"/>
            <ac:picMk id="6" creationId="{7C98560B-7E2A-536B-72B3-B076A0E9C913}"/>
          </ac:picMkLst>
        </pc:picChg>
      </pc:sldChg>
      <pc:sldChg chg="modSp mod">
        <pc:chgData name="Ahmed Salah ELDin" userId="68850134-226f-4097-a9a8-787fd6814b0e" providerId="ADAL" clId="{2FEA0EB0-E6A8-445F-9012-E91C73CA9135}" dt="2022-11-26T18:50:43.714" v="78" actId="14100"/>
        <pc:sldMkLst>
          <pc:docMk/>
          <pc:sldMk cId="699320495" sldId="258"/>
        </pc:sldMkLst>
        <pc:spChg chg="mod">
          <ac:chgData name="Ahmed Salah ELDin" userId="68850134-226f-4097-a9a8-787fd6814b0e" providerId="ADAL" clId="{2FEA0EB0-E6A8-445F-9012-E91C73CA9135}" dt="2022-11-26T18:50:43.714" v="78" actId="14100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18:56.651" v="728"/>
        <pc:sldMkLst>
          <pc:docMk/>
          <pc:sldMk cId="0" sldId="272"/>
        </pc:sldMkLst>
        <pc:spChg chg="mod">
          <ac:chgData name="Ahmed Salah ELDin" userId="68850134-226f-4097-a9a8-787fd6814b0e" providerId="ADAL" clId="{2FEA0EB0-E6A8-445F-9012-E91C73CA9135}" dt="2022-11-26T18:54:57.519" v="114" actId="207"/>
          <ac:spMkLst>
            <pc:docMk/>
            <pc:sldMk cId="0" sldId="272"/>
            <ac:spMk id="3" creationId="{EE03E8C6-A873-CEDB-7041-D43DB8D4207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2" creationId="{5C04C833-3DA2-A08B-1F56-1EDCDFFE465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3" creationId="{1E51E12B-7DC6-654C-E3BB-59BE80725A31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4" creationId="{62C98B04-7120-CEB8-087C-DBEB5490E5F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5" creationId="{A6C18FE2-5B0D-FBE6-E60B-29C8EFF8C5D3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6" creationId="{F7B7F1FE-7B98-706F-FE89-4E7346210EC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7" creationId="{2B5915DE-BDAC-224B-33D8-82035827E2C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8" creationId="{312F1231-2FA8-5DA9-BD0C-1B505297A0B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9" creationId="{DC0B1E33-0536-F370-0B1E-DA3C1E61FC1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1" creationId="{3E6D485D-92E1-292F-6723-F2791CBF192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2" creationId="{01442ADB-4BC7-9745-8E83-5A7E598512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3" creationId="{2F08ADD5-C56A-4785-63DD-52727065964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4" creationId="{D4C6A883-A008-89D0-7893-4C603C4F96E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5" creationId="{A023F226-F013-521E-C89F-4005E5569AF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0" creationId="{148A4325-8C62-0062-D1DA-BB7349C2854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1" creationId="{B6571ABB-DF1B-AE7D-75FD-196726BB64D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2" creationId="{D1BA7F12-C0BA-6F0E-40A4-9F4F373A54F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3" creationId="{6DED12DA-98BC-BA2D-3BCF-D647D9FB981B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4" creationId="{9ECBA71F-7422-DA9A-C393-056048183D8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5" creationId="{FF30B09B-D593-90D3-0340-E8E90CD9BA3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6" creationId="{F2C06044-B0AB-F1EA-C740-2827628F41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7" creationId="{55D3299F-8131-915E-0BC5-476AD5D6F87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8" creationId="{7E1D2A1F-4ECE-59C6-C237-CAC57ADEE926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9" creationId="{54F6325F-2B15-7E1F-C37B-8BE2028E6E8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0" creationId="{6584C45A-7EB7-BC3A-6C0E-9BA9A5EBC74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1" creationId="{828F11C2-CA7A-F073-7A47-F8D47B89A804}"/>
          </ac:spMkLst>
        </pc:spChg>
        <pc:spChg chg="add mod">
          <ac:chgData name="Ahmed Salah ELDin" userId="68850134-226f-4097-a9a8-787fd6814b0e" providerId="ADAL" clId="{2FEA0EB0-E6A8-445F-9012-E91C73CA9135}" dt="2022-11-26T19:18:01.793" v="655" actId="164"/>
          <ac:spMkLst>
            <pc:docMk/>
            <pc:sldMk cId="0" sldId="272"/>
            <ac:spMk id="43" creationId="{85EB28FA-C54F-408C-718F-52D7C3E3DB17}"/>
          </ac:spMkLst>
        </pc:spChg>
        <pc:spChg chg="add mod">
          <ac:chgData name="Ahmed Salah ELDin" userId="68850134-226f-4097-a9a8-787fd6814b0e" providerId="ADAL" clId="{2FEA0EB0-E6A8-445F-9012-E91C73CA9135}" dt="2022-11-26T19:18:24.228" v="723" actId="164"/>
          <ac:spMkLst>
            <pc:docMk/>
            <pc:sldMk cId="0" sldId="272"/>
            <ac:spMk id="45" creationId="{E89B0B8C-4DD6-D1AC-0688-C48448A0B88D}"/>
          </ac:spMkLst>
        </pc:spChg>
        <pc:spChg chg="mod">
          <ac:chgData name="Ahmed Salah ELDin" userId="68850134-226f-4097-a9a8-787fd6814b0e" providerId="ADAL" clId="{2FEA0EB0-E6A8-445F-9012-E91C73CA9135}" dt="2022-11-26T18:54:22.269" v="93" actId="14100"/>
          <ac:spMkLst>
            <pc:docMk/>
            <pc:sldMk cId="0" sldId="272"/>
            <ac:spMk id="537" creationId="{00000000-0000-0000-0000-000000000000}"/>
          </ac:spMkLst>
        </pc:spChg>
        <pc:spChg chg="del mod">
          <ac:chgData name="Ahmed Salah ELDin" userId="68850134-226f-4097-a9a8-787fd6814b0e" providerId="ADAL" clId="{2FEA0EB0-E6A8-445F-9012-E91C73CA9135}" dt="2022-11-26T18:52:36.664" v="82" actId="478"/>
          <ac:spMkLst>
            <pc:docMk/>
            <pc:sldMk cId="0" sldId="272"/>
            <ac:spMk id="566" creationId="{00000000-0000-0000-0000-000000000000}"/>
          </ac:spMkLst>
        </pc:spChg>
        <pc:grpChg chg="add 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6" creationId="{50FCBA9B-609E-23E2-3851-AAD4B3D6C72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7" creationId="{48752CCB-BFF5-D9AB-BE39-D52949404D1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8" creationId="{80B7B354-AF3A-8855-34F5-8A684CF3E273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9" creationId="{7F215703-57C2-D04C-27F0-AA45DE71E8C4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0" creationId="{D515AF7D-DD2B-D217-F637-E11DF6A97BBC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1" creationId="{34ADFA37-BE7F-4F70-878C-2DD9DC6B90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0" creationId="{6C76F244-55F8-2DE8-CDEC-B8F6BD0D35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6" creationId="{8EFFA8EA-C51B-6A1E-4A8C-655A75095DC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7" creationId="{C1D8ED86-746C-99AB-84A2-EEC5FF57D195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8" creationId="{D7D2798C-4218-68ED-B865-5F9FDA02C82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9" creationId="{9FB1C723-55D7-FC62-A04E-B34692E487A6}"/>
          </ac:grpSpMkLst>
        </pc:grpChg>
        <pc:grpChg chg="add mod">
          <ac:chgData name="Ahmed Salah ELDin" userId="68850134-226f-4097-a9a8-787fd6814b0e" providerId="ADAL" clId="{2FEA0EB0-E6A8-445F-9012-E91C73CA9135}" dt="2022-11-26T19:18:44.079" v="726" actId="1076"/>
          <ac:grpSpMkLst>
            <pc:docMk/>
            <pc:sldMk cId="0" sldId="272"/>
            <ac:grpSpMk id="44" creationId="{EC33AF35-D8C7-AAC4-ACCE-029E337409B1}"/>
          </ac:grpSpMkLst>
        </pc:grpChg>
        <pc:grpChg chg="add 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46" creationId="{D0E2F79A-1065-DC3C-67A2-C35A8CD9A4BD}"/>
          </ac:grpSpMkLst>
        </pc:grpChg>
        <pc:grpChg chg="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563" creationId="{00000000-0000-0000-0000-000000000000}"/>
          </ac:grpSpMkLst>
        </pc:grpChg>
        <pc:picChg chg="add mod">
          <ac:chgData name="Ahmed Salah ELDin" userId="68850134-226f-4097-a9a8-787fd6814b0e" providerId="ADAL" clId="{2FEA0EB0-E6A8-445F-9012-E91C73CA9135}" dt="2022-11-26T19:18:01.793" v="655" actId="164"/>
          <ac:picMkLst>
            <pc:docMk/>
            <pc:sldMk cId="0" sldId="272"/>
            <ac:picMk id="42" creationId="{00CC5E91-87F7-A155-4E0D-9EBAA6E4C0E3}"/>
          </ac:picMkLst>
        </pc:picChg>
        <pc:cxnChg chg="add mod">
          <ac:chgData name="Ahmed Salah ELDin" userId="68850134-226f-4097-a9a8-787fd6814b0e" providerId="ADAL" clId="{2FEA0EB0-E6A8-445F-9012-E91C73CA9135}" dt="2022-11-26T18:53:10.124" v="84" actId="164"/>
          <ac:cxnSpMkLst>
            <pc:docMk/>
            <pc:sldMk cId="0" sldId="272"/>
            <ac:cxnSpMk id="5" creationId="{C5FD029B-CEC4-ACEB-4CFB-65E65D3A4BCB}"/>
          </ac:cxnSpMkLst>
        </pc:cxnChg>
      </pc:sldChg>
      <pc:sldChg chg="addSp delSp modSp mod modAnim">
        <pc:chgData name="Ahmed Salah ELDin" userId="68850134-226f-4097-a9a8-787fd6814b0e" providerId="ADAL" clId="{2FEA0EB0-E6A8-445F-9012-E91C73CA9135}" dt="2022-11-26T18:56:32.067" v="142" actId="1035"/>
        <pc:sldMkLst>
          <pc:docMk/>
          <pc:sldMk cId="0" sldId="273"/>
        </pc:sldMkLst>
        <pc:spChg chg="del">
          <ac:chgData name="Ahmed Salah ELDin" userId="68850134-226f-4097-a9a8-787fd6814b0e" providerId="ADAL" clId="{2FEA0EB0-E6A8-445F-9012-E91C73CA9135}" dt="2022-11-26T18:54:26.515" v="94" actId="478"/>
          <ac:spMkLst>
            <pc:docMk/>
            <pc:sldMk cId="0" sldId="273"/>
            <ac:spMk id="2" creationId="{0BB76DB4-9555-81C3-0CF5-715BE4C5A281}"/>
          </ac:spMkLst>
        </pc:spChg>
        <pc:spChg chg="add mod">
          <ac:chgData name="Ahmed Salah ELDin" userId="68850134-226f-4097-a9a8-787fd6814b0e" providerId="ADAL" clId="{2FEA0EB0-E6A8-445F-9012-E91C73CA9135}" dt="2022-11-26T18:54:27.583" v="95"/>
          <ac:spMkLst>
            <pc:docMk/>
            <pc:sldMk cId="0" sldId="273"/>
            <ac:spMk id="3" creationId="{EF05F761-CE8B-F50A-6B96-444B9E1B4841}"/>
          </ac:spMkLst>
        </pc:spChg>
        <pc:spChg chg="mod">
          <ac:chgData name="Ahmed Salah ELDin" userId="68850134-226f-4097-a9a8-787fd6814b0e" providerId="ADAL" clId="{2FEA0EB0-E6A8-445F-9012-E91C73CA9135}" dt="2022-11-26T18:56:18.368" v="119"/>
          <ac:spMkLst>
            <pc:docMk/>
            <pc:sldMk cId="0" sldId="273"/>
            <ac:spMk id="9" creationId="{CC7D3F27-FE7B-A3F4-D543-8764EE68C8ED}"/>
          </ac:spMkLst>
        </pc:spChg>
        <pc:spChg chg="mod">
          <ac:chgData name="Ahmed Salah ELDin" userId="68850134-226f-4097-a9a8-787fd6814b0e" providerId="ADAL" clId="{2FEA0EB0-E6A8-445F-9012-E91C73CA9135}" dt="2022-11-26T18:56:32.067" v="142" actId="1035"/>
          <ac:spMkLst>
            <pc:docMk/>
            <pc:sldMk cId="0" sldId="273"/>
            <ac:spMk id="11" creationId="{E77BB9CD-8088-4996-28CE-3A103A02ACD4}"/>
          </ac:spMkLst>
        </pc:spChg>
        <pc:spChg chg="mod">
          <ac:chgData name="Ahmed Salah ELDin" userId="68850134-226f-4097-a9a8-787fd6814b0e" providerId="ADAL" clId="{2FEA0EB0-E6A8-445F-9012-E91C73CA9135}" dt="2022-11-26T18:56:23.244" v="120" actId="20577"/>
          <ac:spMkLst>
            <pc:docMk/>
            <pc:sldMk cId="0" sldId="273"/>
            <ac:spMk id="595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1:07.392" v="1194" actId="14100"/>
        <pc:sldMkLst>
          <pc:docMk/>
          <pc:sldMk cId="0" sldId="287"/>
        </pc:sldMkLst>
        <pc:spChg chg="add del mod">
          <ac:chgData name="Ahmed Salah ELDin" userId="68850134-226f-4097-a9a8-787fd6814b0e" providerId="ADAL" clId="{2FEA0EB0-E6A8-445F-9012-E91C73CA9135}" dt="2022-11-26T19:28:14.173" v="938"/>
          <ac:spMkLst>
            <pc:docMk/>
            <pc:sldMk cId="0" sldId="287"/>
            <ac:spMk id="2" creationId="{7953C952-5FE0-4456-6729-68A1F5478FD0}"/>
          </ac:spMkLst>
        </pc:spChg>
        <pc:spChg chg="mod ord">
          <ac:chgData name="Ahmed Salah ELDin" userId="68850134-226f-4097-a9a8-787fd6814b0e" providerId="ADAL" clId="{2FEA0EB0-E6A8-445F-9012-E91C73CA9135}" dt="2022-11-26T19:50:39.439" v="1187" actId="700"/>
          <ac:spMkLst>
            <pc:docMk/>
            <pc:sldMk cId="0" sldId="287"/>
            <ac:spMk id="3" creationId="{4E3FA6F5-E207-D2BC-F3E8-E6F36762D79F}"/>
          </ac:spMkLst>
        </pc:spChg>
        <pc:spChg chg="add del mod">
          <ac:chgData name="Ahmed Salah ELDin" userId="68850134-226f-4097-a9a8-787fd6814b0e" providerId="ADAL" clId="{2FEA0EB0-E6A8-445F-9012-E91C73CA9135}" dt="2022-11-26T19:49:28.631" v="1182"/>
          <ac:spMkLst>
            <pc:docMk/>
            <pc:sldMk cId="0" sldId="287"/>
            <ac:spMk id="4" creationId="{2E380FA2-3CFB-78A1-89E0-ACD98ABD9200}"/>
          </ac:spMkLst>
        </pc:spChg>
        <pc:spChg chg="add del mod">
          <ac:chgData name="Ahmed Salah ELDin" userId="68850134-226f-4097-a9a8-787fd6814b0e" providerId="ADAL" clId="{2FEA0EB0-E6A8-445F-9012-E91C73CA9135}" dt="2022-11-26T19:50:24.037" v="1186"/>
          <ac:spMkLst>
            <pc:docMk/>
            <pc:sldMk cId="0" sldId="287"/>
            <ac:spMk id="5" creationId="{9AB5BF15-D353-ABDD-FF56-B9B693D3BCBF}"/>
          </ac:spMkLst>
        </pc:spChg>
        <pc:spChg chg="add mod ord">
          <ac:chgData name="Ahmed Salah ELDin" userId="68850134-226f-4097-a9a8-787fd6814b0e" providerId="ADAL" clId="{2FEA0EB0-E6A8-445F-9012-E91C73CA9135}" dt="2022-11-26T19:50:56.373" v="1192" actId="20577"/>
          <ac:spMkLst>
            <pc:docMk/>
            <pc:sldMk cId="0" sldId="287"/>
            <ac:spMk id="6" creationId="{D10B922B-6143-F968-9DB1-B6862519F4C8}"/>
          </ac:spMkLst>
        </pc:spChg>
        <pc:spChg chg="add del mod ord">
          <ac:chgData name="Ahmed Salah ELDin" userId="68850134-226f-4097-a9a8-787fd6814b0e" providerId="ADAL" clId="{2FEA0EB0-E6A8-445F-9012-E91C73CA9135}" dt="2022-11-26T19:51:01.947" v="1193" actId="478"/>
          <ac:spMkLst>
            <pc:docMk/>
            <pc:sldMk cId="0" sldId="287"/>
            <ac:spMk id="7" creationId="{7B068E11-27B5-795A-FCF9-06629E6DDC8A}"/>
          </ac:spMkLst>
        </pc:spChg>
        <pc:spChg chg="add del mod">
          <ac:chgData name="Ahmed Salah ELDin" userId="68850134-226f-4097-a9a8-787fd6814b0e" providerId="ADAL" clId="{2FEA0EB0-E6A8-445F-9012-E91C73CA9135}" dt="2022-11-26T19:50:52.471" v="1190" actId="478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Ahmed Salah ELDin" userId="68850134-226f-4097-a9a8-787fd6814b0e" providerId="ADAL" clId="{2FEA0EB0-E6A8-445F-9012-E91C73CA9135}" dt="2022-11-26T19:51:07.392" v="1194" actId="14100"/>
          <ac:spMkLst>
            <pc:docMk/>
            <pc:sldMk cId="0" sldId="287"/>
            <ac:spMk id="651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22.381" v="1154" actId="20577"/>
        <pc:sldMkLst>
          <pc:docMk/>
          <pc:sldMk cId="0" sldId="289"/>
        </pc:sldMkLst>
        <pc:spChg chg="mod">
          <ac:chgData name="Ahmed Salah ELDin" userId="68850134-226f-4097-a9a8-787fd6814b0e" providerId="ADAL" clId="{2FEA0EB0-E6A8-445F-9012-E91C73CA9135}" dt="2022-11-26T19:46:13.512" v="1153" actId="20577"/>
          <ac:spMkLst>
            <pc:docMk/>
            <pc:sldMk cId="0" sldId="289"/>
            <ac:spMk id="659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33.739" v="1159" actId="20577"/>
        <pc:sldMkLst>
          <pc:docMk/>
          <pc:sldMk cId="0" sldId="290"/>
        </pc:sldMkLst>
        <pc:spChg chg="mod">
          <ac:chgData name="Ahmed Salah ELDin" userId="68850134-226f-4097-a9a8-787fd6814b0e" providerId="ADAL" clId="{2FEA0EB0-E6A8-445F-9012-E91C73CA9135}" dt="2022-11-26T19:46:33.739" v="1159" actId="20577"/>
          <ac:spMkLst>
            <pc:docMk/>
            <pc:sldMk cId="0" sldId="290"/>
            <ac:spMk id="662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19:46:55.373" v="1166" actId="20577"/>
        <pc:sldMkLst>
          <pc:docMk/>
          <pc:sldMk cId="0" sldId="291"/>
        </pc:sldMkLst>
        <pc:spChg chg="mod">
          <ac:chgData name="Ahmed Salah ELDin" userId="68850134-226f-4097-a9a8-787fd6814b0e" providerId="ADAL" clId="{2FEA0EB0-E6A8-445F-9012-E91C73CA9135}" dt="2022-11-26T19:46:55.373" v="1166" actId="20577"/>
          <ac:spMkLst>
            <pc:docMk/>
            <pc:sldMk cId="0" sldId="291"/>
            <ac:spMk id="668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18:12:06.614" v="0" actId="113"/>
        <pc:sldMkLst>
          <pc:docMk/>
          <pc:sldMk cId="0" sldId="310"/>
        </pc:sldMkLst>
        <pc:spChg chg="mod">
          <ac:chgData name="Ahmed Salah ELDin" userId="68850134-226f-4097-a9a8-787fd6814b0e" providerId="ADAL" clId="{2FEA0EB0-E6A8-445F-9012-E91C73CA9135}" dt="2022-11-26T18:12:06.614" v="0" actId="113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19:59:41.193" v="1281" actId="14100"/>
        <pc:sldMkLst>
          <pc:docMk/>
          <pc:sldMk cId="2125753478" sldId="348"/>
        </pc:sldMkLst>
        <pc:cxnChg chg="mod">
          <ac:chgData name="Ahmed Salah ELDin" userId="68850134-226f-4097-a9a8-787fd6814b0e" providerId="ADAL" clId="{2FEA0EB0-E6A8-445F-9012-E91C73CA9135}" dt="2022-11-26T19:59:19.976" v="1278" actId="14100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Ahmed Salah ELDin" userId="68850134-226f-4097-a9a8-787fd6814b0e" providerId="ADAL" clId="{2FEA0EB0-E6A8-445F-9012-E91C73CA9135}" dt="2022-11-26T19:59:41.193" v="1281" actId="14100"/>
          <ac:cxnSpMkLst>
            <pc:docMk/>
            <pc:sldMk cId="2125753478" sldId="348"/>
            <ac:cxnSpMk id="118" creationId="{00000000-0000-0000-0000-000000000000}"/>
          </ac:cxnSpMkLst>
        </pc:cxnChg>
      </pc:sldChg>
      <pc:sldChg chg="modSp modAnim">
        <pc:chgData name="Ahmed Salah ELDin" userId="68850134-226f-4097-a9a8-787fd6814b0e" providerId="ADAL" clId="{2FEA0EB0-E6A8-445F-9012-E91C73CA9135}" dt="2022-11-26T20:07:00.821" v="1330" actId="113"/>
        <pc:sldMkLst>
          <pc:docMk/>
          <pc:sldMk cId="0" sldId="351"/>
        </pc:sldMkLst>
        <pc:spChg chg="mod">
          <ac:chgData name="Ahmed Salah ELDin" userId="68850134-226f-4097-a9a8-787fd6814b0e" providerId="ADAL" clId="{2FEA0EB0-E6A8-445F-9012-E91C73CA9135}" dt="2022-11-26T20:07:00.821" v="1330" actId="113"/>
          <ac:spMkLst>
            <pc:docMk/>
            <pc:sldMk cId="0" sldId="351"/>
            <ac:spMk id="6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20:02:41.204" v="1282" actId="20577"/>
        <pc:sldMkLst>
          <pc:docMk/>
          <pc:sldMk cId="0" sldId="357"/>
        </pc:sldMkLst>
        <pc:spChg chg="mod">
          <ac:chgData name="Ahmed Salah ELDin" userId="68850134-226f-4097-a9a8-787fd6814b0e" providerId="ADAL" clId="{2FEA0EB0-E6A8-445F-9012-E91C73CA9135}" dt="2022-11-26T20:02:41.204" v="1282" actId="20577"/>
          <ac:spMkLst>
            <pc:docMk/>
            <pc:sldMk cId="0" sldId="357"/>
            <ac:spMk id="3" creationId="{00000000-0000-0000-0000-000000000000}"/>
          </ac:spMkLst>
        </pc:spChg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4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5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6"/>
        </pc:sldMkLst>
      </pc:sldChg>
      <pc:sldChg chg="modSp mod">
        <pc:chgData name="Ahmed Salah ELDin" userId="68850134-226f-4097-a9a8-787fd6814b0e" providerId="ADAL" clId="{2FEA0EB0-E6A8-445F-9012-E91C73CA9135}" dt="2022-11-26T20:04:57.847" v="1308" actId="1036"/>
        <pc:sldMkLst>
          <pc:docMk/>
          <pc:sldMk cId="0" sldId="397"/>
        </pc:sldMkLst>
        <pc:spChg chg="mod">
          <ac:chgData name="Ahmed Salah ELDin" userId="68850134-226f-4097-a9a8-787fd6814b0e" providerId="ADAL" clId="{2FEA0EB0-E6A8-445F-9012-E91C73CA9135}" dt="2022-11-26T20:04:57.847" v="1308" actId="1036"/>
          <ac:spMkLst>
            <pc:docMk/>
            <pc:sldMk cId="0" sldId="397"/>
            <ac:spMk id="6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31:26.139" v="949"/>
        <pc:sldMkLst>
          <pc:docMk/>
          <pc:sldMk cId="4200589686" sldId="470"/>
        </pc:sldMkLst>
        <pc:spChg chg="add mod">
          <ac:chgData name="Ahmed Salah ELDin" userId="68850134-226f-4097-a9a8-787fd6814b0e" providerId="ADAL" clId="{2FEA0EB0-E6A8-445F-9012-E91C73CA9135}" dt="2022-11-26T19:28:03.923" v="935"/>
          <ac:spMkLst>
            <pc:docMk/>
            <pc:sldMk cId="4200589686" sldId="470"/>
            <ac:spMk id="27" creationId="{1B4F3C65-9641-9995-CE53-F4040DB962DD}"/>
          </ac:spMkLst>
        </pc:spChg>
        <pc:spChg chg="del">
          <ac:chgData name="Ahmed Salah ELDin" userId="68850134-226f-4097-a9a8-787fd6814b0e" providerId="ADAL" clId="{2FEA0EB0-E6A8-445F-9012-E91C73CA9135}" dt="2022-11-26T19:28:03.088" v="934" actId="478"/>
          <ac:spMkLst>
            <pc:docMk/>
            <pc:sldMk cId="4200589686" sldId="470"/>
            <ac:spMk id="655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45:24.306" v="1143"/>
        <pc:sldMkLst>
          <pc:docMk/>
          <pc:sldMk cId="3055611630" sldId="471"/>
        </pc:sldMkLst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" creationId="{35B84DA0-34C0-809C-9DCA-533740B86273}"/>
          </ac:spMkLst>
        </pc:spChg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" creationId="{3B3D1467-5976-3E6A-63D5-C59C40F927A2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6" creationId="{A9A2E966-5670-14E0-FDFE-82191B203B6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7" creationId="{E15F2EE6-2A72-191D-4F79-301507E43FD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8" creationId="{1272F22D-A000-8B5E-F45E-8D1A7D61CF99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9" creationId="{C6F91125-009A-8631-32FE-B44C2BDD5E3D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1" creationId="{5A363068-1C1B-1F1C-6A32-5F9EAE0DF9B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2" creationId="{039A7668-03E0-A685-95EE-0B5260D48736}"/>
          </ac:spMkLst>
        </pc:spChg>
        <pc:spChg chg="del 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3" creationId="{C6D2FC36-E37C-8BFC-391A-2716BAFE437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4" creationId="{36BC4729-D3A6-94FB-AB46-8CB6BD5028F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5" creationId="{FF61C464-1480-7272-1FF0-84A177884124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6" creationId="{AF5F6ACF-79B0-5BE6-6AAE-BEB145CC1830}"/>
          </ac:spMkLst>
        </pc:spChg>
        <pc:spChg chg="del mod">
          <ac:chgData name="Ahmed Salah ELDin" userId="68850134-226f-4097-a9a8-787fd6814b0e" providerId="ADAL" clId="{2FEA0EB0-E6A8-445F-9012-E91C73CA9135}" dt="2022-11-26T19:27:52.689" v="933" actId="478"/>
          <ac:spMkLst>
            <pc:docMk/>
            <pc:sldMk cId="3055611630" sldId="471"/>
            <ac:spMk id="27" creationId="{83276CCC-A846-64E1-FCAA-0CF173DDD8A4}"/>
          </ac:spMkLst>
        </pc:spChg>
        <pc:spChg chg="add del mod">
          <ac:chgData name="Ahmed Salah ELDin" userId="68850134-226f-4097-a9a8-787fd6814b0e" providerId="ADAL" clId="{2FEA0EB0-E6A8-445F-9012-E91C73CA9135}" dt="2022-11-26T19:40:18.861" v="1074"/>
          <ac:spMkLst>
            <pc:docMk/>
            <pc:sldMk cId="3055611630" sldId="471"/>
            <ac:spMk id="29" creationId="{C42E2ACC-10E2-3295-C6FB-4996157DE3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2" creationId="{4917C4DA-B7B9-D776-4A4B-9616BC03EB3B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3" creationId="{FD7AA64F-3B04-51F7-F588-FA3956AF7C17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4" creationId="{75DE027A-90CA-1C64-FC9D-B072AA494FC0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5" creationId="{AF3168BC-3E5E-9231-1F18-EA9826BF0A9E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8" creationId="{4AB2865B-EAE4-592A-042A-456BA475C49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9" creationId="{A80E721F-A729-FA12-0433-C06CCA744C5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0" creationId="{3270F557-5D80-0ACA-D84E-16B7E7B035C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1" creationId="{2E9F80F6-24A0-E2C4-31B5-F5415BB40A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2" creationId="{315EC59F-C04D-EB54-8938-FD647F9C370C}"/>
          </ac:spMkLst>
        </pc:spChg>
        <pc:spChg chg="add mod">
          <ac:chgData name="Ahmed Salah ELDin" userId="68850134-226f-4097-a9a8-787fd6814b0e" providerId="ADAL" clId="{2FEA0EB0-E6A8-445F-9012-E91C73CA9135}" dt="2022-11-26T19:44:20.883" v="1132" actId="1037"/>
          <ac:spMkLst>
            <pc:docMk/>
            <pc:sldMk cId="3055611630" sldId="471"/>
            <ac:spMk id="46" creationId="{687765CD-D0D1-5799-1115-E9843EE61890}"/>
          </ac:spMkLst>
        </pc:spChg>
        <pc:spChg chg="mod">
          <ac:chgData name="Ahmed Salah ELDin" userId="68850134-226f-4097-a9a8-787fd6814b0e" providerId="ADAL" clId="{2FEA0EB0-E6A8-445F-9012-E91C73CA9135}" dt="2022-11-26T19:45:15.306" v="1142" actId="14"/>
          <ac:spMkLst>
            <pc:docMk/>
            <pc:sldMk cId="3055611630" sldId="471"/>
            <ac:spMk id="656" creationId="{00000000-0000-0000-0000-000000000000}"/>
          </ac:spMkLst>
        </pc:s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1" creationId="{00000000-0000-0000-0000-000000000000}"/>
          </ac:grpSpMkLst>
        </pc:grpChg>
        <pc:grpChg chg="add del mod">
          <ac:chgData name="Ahmed Salah ELDin" userId="68850134-226f-4097-a9a8-787fd6814b0e" providerId="ADAL" clId="{2FEA0EB0-E6A8-445F-9012-E91C73CA9135}" dt="2022-11-26T19:40:07.639" v="1072" actId="478"/>
          <ac:grpSpMkLst>
            <pc:docMk/>
            <pc:sldMk cId="3055611630" sldId="471"/>
            <ac:grpSpMk id="4" creationId="{343A41E7-5C89-805C-DCAB-998BDFEC6E9D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5" creationId="{490AF415-B1F2-4EB4-8BAF-F6A8294072A7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10" creationId="{B1BB6E1A-9F55-9280-6957-E66BF1A26302}"/>
          </ac:grpSpMkLst>
        </pc:grpChg>
        <pc:grpChg chg="add del mod">
          <ac:chgData name="Ahmed Salah ELDin" userId="68850134-226f-4097-a9a8-787fd6814b0e" providerId="ADAL" clId="{2FEA0EB0-E6A8-445F-9012-E91C73CA9135}" dt="2022-11-26T19:40:18.861" v="1074"/>
          <ac:grpSpMkLst>
            <pc:docMk/>
            <pc:sldMk cId="3055611630" sldId="471"/>
            <ac:grpSpMk id="30" creationId="{8C0DE1F9-88E6-983A-8907-755E7FC8F5B7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1" creationId="{0C8229C3-1D06-68D9-1D4D-E7D06A27CAA5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7" creationId="{1C2F4C0F-8274-C073-0555-C02B17DA49AA}"/>
          </ac:grpSpMkLst>
        </pc:grpChg>
        <pc:grpChg chg="add mod">
          <ac:chgData name="Ahmed Salah ELDin" userId="68850134-226f-4097-a9a8-787fd6814b0e" providerId="ADAL" clId="{2FEA0EB0-E6A8-445F-9012-E91C73CA9135}" dt="2022-11-26T19:43:59.050" v="1117" actId="164"/>
          <ac:grpSpMkLst>
            <pc:docMk/>
            <pc:sldMk cId="3055611630" sldId="471"/>
            <ac:grpSpMk id="49" creationId="{C2557F97-2BC0-9C27-8942-DF688EB25755}"/>
          </ac:grpSpMkLst>
        </pc:grpChg>
        <pc:picChg chg="mod">
          <ac:chgData name="Ahmed Salah ELDin" userId="68850134-226f-4097-a9a8-787fd6814b0e" providerId="ADAL" clId="{2FEA0EB0-E6A8-445F-9012-E91C73CA9135}" dt="2022-11-26T19:40:11.776" v="1073"/>
          <ac:picMkLst>
            <pc:docMk/>
            <pc:sldMk cId="3055611630" sldId="471"/>
            <ac:picMk id="36" creationId="{F9F0E58E-E17C-F450-2332-4B50004CA9CF}"/>
          </ac:picMkLst>
        </pc:picChg>
        <pc:picChg chg="add mod ord modCrop">
          <ac:chgData name="Ahmed Salah ELDin" userId="68850134-226f-4097-a9a8-787fd6814b0e" providerId="ADAL" clId="{2FEA0EB0-E6A8-445F-9012-E91C73CA9135}" dt="2022-11-26T19:44:14.973" v="1126" actId="1038"/>
          <ac:picMkLst>
            <pc:docMk/>
            <pc:sldMk cId="3055611630" sldId="471"/>
            <ac:picMk id="44" creationId="{1EF4E4E9-F81E-3763-D722-4854B4E20B39}"/>
          </ac:picMkLst>
        </pc:picChg>
        <pc:picChg chg="mod">
          <ac:chgData name="Ahmed Salah ELDin" userId="68850134-226f-4097-a9a8-787fd6814b0e" providerId="ADAL" clId="{2FEA0EB0-E6A8-445F-9012-E91C73CA9135}" dt="2022-11-26T19:40:06.003" v="1071" actId="14100"/>
          <ac:picMkLst>
            <pc:docMk/>
            <pc:sldMk cId="3055611630" sldId="471"/>
            <ac:picMk id="389" creationId="{A9C53CD8-8500-96B3-3896-393485D5C53C}"/>
          </ac:picMkLst>
        </pc:picChg>
        <pc:cxnChg chg="add mod">
          <ac:chgData name="Ahmed Salah ELDin" userId="68850134-226f-4097-a9a8-787fd6814b0e" providerId="ADAL" clId="{2FEA0EB0-E6A8-445F-9012-E91C73CA9135}" dt="2022-11-26T19:44:26.873" v="1138" actId="1037"/>
          <ac:cxnSpMkLst>
            <pc:docMk/>
            <pc:sldMk cId="3055611630" sldId="471"/>
            <ac:cxnSpMk id="48" creationId="{FEB29D3B-7788-CB75-FCC3-819B931C6FC6}"/>
          </ac:cxnSpMkLst>
        </pc:cxnChg>
      </pc:sldChg>
      <pc:sldChg chg="addSp delSp modSp mod">
        <pc:chgData name="Ahmed Salah ELDin" userId="68850134-226f-4097-a9a8-787fd6814b0e" providerId="ADAL" clId="{2FEA0EB0-E6A8-445F-9012-E91C73CA9135}" dt="2022-11-26T19:53:51.167" v="1275" actId="1035"/>
        <pc:sldMkLst>
          <pc:docMk/>
          <pc:sldMk cId="583638004" sldId="497"/>
        </pc:sldMkLst>
        <pc:spChg chg="del">
          <ac:chgData name="Ahmed Salah ELDin" userId="68850134-226f-4097-a9a8-787fd6814b0e" providerId="ADAL" clId="{2FEA0EB0-E6A8-445F-9012-E91C73CA9135}" dt="2022-11-26T19:48:50.879" v="1167" actId="478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Ahmed Salah ELDin" userId="68850134-226f-4097-a9a8-787fd6814b0e" providerId="ADAL" clId="{2FEA0EB0-E6A8-445F-9012-E91C73CA9135}" dt="2022-11-26T19:53:41.172" v="1265" actId="14100"/>
          <ac:spMkLst>
            <pc:docMk/>
            <pc:sldMk cId="583638004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2FEA0EB0-E6A8-445F-9012-E91C73CA9135}" dt="2022-11-26T19:49:07.796" v="1179" actId="20577"/>
          <ac:spMkLst>
            <pc:docMk/>
            <pc:sldMk cId="583638004" sldId="497"/>
            <ac:spMk id="7" creationId="{139C5A52-915E-ECF7-B418-E056BEF65B42}"/>
          </ac:spMkLst>
        </pc:spChg>
        <pc:spChg chg="add del mod">
          <ac:chgData name="Ahmed Salah ELDin" userId="68850134-226f-4097-a9a8-787fd6814b0e" providerId="ADAL" clId="{2FEA0EB0-E6A8-445F-9012-E91C73CA9135}" dt="2022-11-26T19:49:00.347" v="1170" actId="478"/>
          <ac:spMkLst>
            <pc:docMk/>
            <pc:sldMk cId="583638004" sldId="497"/>
            <ac:spMk id="8" creationId="{56B5EC78-FF08-2E92-782E-74685145041A}"/>
          </ac:spMkLst>
        </pc:spChg>
        <pc:graphicFrameChg chg="mod modGraphic">
          <ac:chgData name="Ahmed Salah ELDin" userId="68850134-226f-4097-a9a8-787fd6814b0e" providerId="ADAL" clId="{2FEA0EB0-E6A8-445F-9012-E91C73CA9135}" dt="2022-11-26T19:53:51.167" v="1275" actId="1035"/>
          <ac:graphicFrameMkLst>
            <pc:docMk/>
            <pc:sldMk cId="583638004" sldId="497"/>
            <ac:graphicFrameMk id="6" creationId="{7FE90790-A1D4-1DCD-2713-35DD3902E329}"/>
          </ac:graphicFrameMkLst>
        </pc:graphicFrameChg>
      </pc:sldChg>
      <pc:sldChg chg="addSp delSp modSp add mod modClrScheme delAnim modAnim chgLayout">
        <pc:chgData name="Ahmed Salah ELDin" userId="68850134-226f-4097-a9a8-787fd6814b0e" providerId="ADAL" clId="{2FEA0EB0-E6A8-445F-9012-E91C73CA9135}" dt="2022-11-26T21:36:07.712" v="2033"/>
        <pc:sldMkLst>
          <pc:docMk/>
          <pc:sldMk cId="2082575651" sldId="498"/>
        </pc:sldMkLst>
        <pc:spChg chg="del">
          <ac:chgData name="Ahmed Salah ELDin" userId="68850134-226f-4097-a9a8-787fd6814b0e" providerId="ADAL" clId="{2FEA0EB0-E6A8-445F-9012-E91C73CA9135}" dt="2022-11-26T21:08:18.046" v="1590" actId="478"/>
          <ac:spMkLst>
            <pc:docMk/>
            <pc:sldMk cId="2082575651" sldId="498"/>
            <ac:spMk id="2" creationId="{644D33FB-B00F-615C-CAB9-076F96C4BB8E}"/>
          </ac:spMkLst>
        </pc:spChg>
        <pc:spChg chg="del">
          <ac:chgData name="Ahmed Salah ELDin" userId="68850134-226f-4097-a9a8-787fd6814b0e" providerId="ADAL" clId="{2FEA0EB0-E6A8-445F-9012-E91C73CA9135}" dt="2022-11-26T21:24:41.584" v="1731" actId="478"/>
          <ac:spMkLst>
            <pc:docMk/>
            <pc:sldMk cId="2082575651" sldId="498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21:26:36.766" v="1827" actId="700"/>
          <ac:spMkLst>
            <pc:docMk/>
            <pc:sldMk cId="2082575651" sldId="498"/>
            <ac:spMk id="4" creationId="{B555EE48-2AEE-BA8A-6CD9-95457957321B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5" creationId="{A46C93D4-427F-0284-CE6E-ACAB546C40F3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6" creationId="{96F75EFB-0DD2-21E0-5377-66AACDCAEB7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8" creationId="{45AB5F3B-185D-3375-DD49-3F96D2130C59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0" creationId="{B889A8E7-3EF0-3328-9E85-0E0758D86BA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2" creationId="{8DFCB582-1775-AC57-E61F-2A4D9ACAA966}"/>
          </ac:spMkLst>
        </pc:spChg>
        <pc:spChg chg="add del mod">
          <ac:chgData name="Ahmed Salah ELDin" userId="68850134-226f-4097-a9a8-787fd6814b0e" providerId="ADAL" clId="{2FEA0EB0-E6A8-445F-9012-E91C73CA9135}" dt="2022-11-26T21:08:15.547" v="1589"/>
          <ac:spMkLst>
            <pc:docMk/>
            <pc:sldMk cId="2082575651" sldId="498"/>
            <ac:spMk id="14" creationId="{5E0A6F14-D328-94FC-63F2-CB43DDDE3265}"/>
          </ac:spMkLst>
        </pc:spChg>
        <pc:spChg chg="add mod ord">
          <ac:chgData name="Ahmed Salah ELDin" userId="68850134-226f-4097-a9a8-787fd6814b0e" providerId="ADAL" clId="{2FEA0EB0-E6A8-445F-9012-E91C73CA9135}" dt="2022-11-26T21:26:48.499" v="1831" actId="14100"/>
          <ac:spMkLst>
            <pc:docMk/>
            <pc:sldMk cId="2082575651" sldId="498"/>
            <ac:spMk id="16" creationId="{E6A6BCE7-8BFE-5229-1D32-88F096859D16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2FEA0EB0-E6A8-445F-9012-E91C73CA9135}" dt="2022-11-26T21:28:37.433" v="1978" actId="1035"/>
          <ac:spMkLst>
            <pc:docMk/>
            <pc:sldMk cId="2082575651" sldId="498"/>
            <ac:spMk id="19" creationId="{F76127F5-AEA0-DAC9-F3A9-3E8FB1725818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20" creationId="{E859051B-3D18-A7ED-43A6-164BBA7EB2F7}"/>
          </ac:spMkLst>
        </pc:spChg>
        <pc:spChg chg="mod">
          <ac:chgData name="Ahmed Salah ELDin" userId="68850134-226f-4097-a9a8-787fd6814b0e" providerId="ADAL" clId="{2FEA0EB0-E6A8-445F-9012-E91C73CA9135}" dt="2022-11-26T21:27:37.469" v="1886" actId="1037"/>
          <ac:spMkLst>
            <pc:docMk/>
            <pc:sldMk cId="2082575651" sldId="498"/>
            <ac:spMk id="22" creationId="{FD8DD1E8-19DC-72FB-0038-9C8AF7FFE40F}"/>
          </ac:spMkLst>
        </pc:spChg>
        <pc:spChg chg="mod">
          <ac:chgData name="Ahmed Salah ELDin" userId="68850134-226f-4097-a9a8-787fd6814b0e" providerId="ADAL" clId="{2FEA0EB0-E6A8-445F-9012-E91C73CA9135}" dt="2022-11-26T21:28:40.104" v="1980" actId="1035"/>
          <ac:spMkLst>
            <pc:docMk/>
            <pc:sldMk cId="2082575651" sldId="498"/>
            <ac:spMk id="23" creationId="{0DE81E06-BAFB-3F07-1E1D-440E0CEC517A}"/>
          </ac:spMkLst>
        </pc:spChg>
        <pc:spChg chg="add mod">
          <ac:chgData name="Ahmed Salah ELDin" userId="68850134-226f-4097-a9a8-787fd6814b0e" providerId="ADAL" clId="{2FEA0EB0-E6A8-445F-9012-E91C73CA9135}" dt="2022-11-26T21:28:45.971" v="1984" actId="1035"/>
          <ac:spMkLst>
            <pc:docMk/>
            <pc:sldMk cId="2082575651" sldId="498"/>
            <ac:spMk id="24" creationId="{73994B53-F460-E16C-3428-2EC5BF0B1460}"/>
          </ac:spMkLst>
        </pc:spChg>
        <pc:spChg chg="add del mod">
          <ac:chgData name="Ahmed Salah ELDin" userId="68850134-226f-4097-a9a8-787fd6814b0e" providerId="ADAL" clId="{2FEA0EB0-E6A8-445F-9012-E91C73CA9135}" dt="2022-11-26T21:24:44.555" v="1732" actId="478"/>
          <ac:spMkLst>
            <pc:docMk/>
            <pc:sldMk cId="2082575651" sldId="498"/>
            <ac:spMk id="26" creationId="{3655F1D8-316B-E6B9-D4F0-85BA486A886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7" creationId="{38709CE9-4B62-2809-3941-6D3D464A1F7D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8" creationId="{08CB6801-ED32-5D84-38B9-09E03EA46A1B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0" creationId="{6A584D67-FF79-DF3D-8871-4F42D22ED4A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1" creationId="{AC7283A4-D82F-9895-A666-5C72A0B74E3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2" creationId="{808E0560-87E0-022E-8FDB-DC454A85C8C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3" creationId="{5E8E6D89-270A-1316-3DE3-7FCFEDA5B5B6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8" creationId="{C937493A-9B20-C0E1-0EEA-1E9112E82DA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0" creationId="{A32E96D6-707F-519B-63E1-4C162328959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3" creationId="{9A675B8F-2435-E282-1E56-C47244880EB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5" creationId="{B8D5A369-209A-B287-7ABB-29AD616D3062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6" creationId="{2F2EDAD0-FCB8-7CE2-A63E-69C814AB951C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7" creationId="{5407409D-1BE5-0D16-5CC2-9B51D71F09C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9" creationId="{F3B305D5-9FDA-2967-83B2-0368EBEB04A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0" creationId="{D8004BD0-E86D-AD1D-643E-C898A3E3716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1" creationId="{03A6DD66-C8AD-9A87-74FA-E60365D3D48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4" creationId="{4082B735-6478-5DC4-2FD1-266B6F349B8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6" creationId="{8E4E1C17-FC48-141A-0025-AA7D20EF440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9" creationId="{79C49AA7-9685-69EF-17FA-D74A87F6848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1" creationId="{933D8121-232B-B8B6-F491-33C039CE21E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3" creationId="{C9D7BB4C-CC4F-1375-197E-334F9083BCA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8" creationId="{7708D903-1D08-F798-E067-48E61402EECD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9" creationId="{FAF8964E-B0D4-492F-CB3C-40B2BD7B1CC9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1" creationId="{D390170B-E503-61D7-976C-1E1398E37FD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2" creationId="{C7629A3C-F894-9DFB-561D-50BEF65D9E5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3" creationId="{C3FABA94-4372-51F7-2D75-B68A3F134B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4" creationId="{98998AAA-8854-D49F-9F63-078AD822C2F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9" creationId="{148B31FA-C802-D21B-D6C5-A5DA2EBFAED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1" creationId="{220AB184-4840-0229-45D9-FC7E41B72F0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4" creationId="{D49330B1-CF34-C0C6-1258-35006F6015FA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6" creationId="{C5E4E894-CFB1-84BB-E9E3-89FA6C9E7C68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7" creationId="{8CC97EB0-9031-44BB-29EF-CC33F9D21DBC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8" creationId="{28754CAB-D4AE-E779-AAEF-1801BA695C0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0" creationId="{9F0C44F0-A709-EF90-CB07-43436D6BCA44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1" creationId="{B9194E2A-27EA-0134-E5CE-27AEBE4A22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2" creationId="{7E64A048-A0A1-3287-8F50-994E9826AA4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5" creationId="{EE225684-8509-CC5E-AB87-B38B8CD804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7" creationId="{85FB5A01-7601-C4BB-4F55-DFB1705C3D21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0" creationId="{B4909980-5F06-7678-731E-A6263A7433E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2" creationId="{B1D7EAE9-7AAC-EE23-40FC-1A4866F07595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4" creationId="{35F89812-9C29-4D04-1849-7CABC4FA289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09" creationId="{DAEABE81-28DA-F5BB-DE13-5E0A3F4D1E66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0" creationId="{79A2C556-76D7-CB4F-064F-6BDA162B432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2" creationId="{E80F4889-43AA-21C1-BD54-CFA142DC811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3" creationId="{DDF2C4C2-5C19-5B0D-148A-0FAC6803D3BA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4" creationId="{6B82E2F8-52E7-A31D-BE02-CB737C3F7D18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5" creationId="{00E9F8C1-7A80-7D70-AE85-E194A280D77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0" creationId="{6D2E3C71-FE80-927A-E680-0721DB74E7E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2" creationId="{555FCC93-5856-A7C0-18E0-9B08F0F59E0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5" creationId="{6768FE37-5E6F-30FE-AA62-758D9C02E9F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7" creationId="{70446A7D-3147-4C7D-DEFD-36FB200069F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8" creationId="{56986DEC-AC51-6252-5738-956FA15789F7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9" creationId="{6A6FF227-7EB5-3CCC-661D-AEF3A84113F4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1" creationId="{7C63F706-6027-3174-B4F2-BED638B3B85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2" creationId="{74FFA678-B952-6394-ED09-4B7A1D49DDB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3" creationId="{1E78CB8C-F0A9-5576-22BD-73554605EF9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6" creationId="{71B21A8B-0977-87ED-7140-328A8801BBC9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8" creationId="{758CE158-20AF-8258-AC51-522D38404A7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1" creationId="{73BA9FFB-93D0-5E2E-669B-7B790B164CE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3" creationId="{C27E631E-CAC5-2B44-DE74-72734963A5A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5" creationId="{30B29AD2-148B-7A40-486F-C31B844538C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1" creationId="{7AA01E23-AD2D-A77D-44F3-DEF8C1EC3830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2" creationId="{E470FA8C-AF83-CCEC-D13F-3CE7AE39E96E}"/>
          </ac:spMkLst>
        </pc:spChg>
        <pc:spChg chg="add mod">
          <ac:chgData name="Ahmed Salah ELDin" userId="68850134-226f-4097-a9a8-787fd6814b0e" providerId="ADAL" clId="{2FEA0EB0-E6A8-445F-9012-E91C73CA9135}" dt="2022-11-26T21:29:28.759" v="1989" actId="1036"/>
          <ac:spMkLst>
            <pc:docMk/>
            <pc:sldMk cId="2082575651" sldId="498"/>
            <ac:spMk id="154" creationId="{91DEBB5D-4C08-4341-C52B-B18ECDE80AF6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5" creationId="{8DF3DF90-99A6-AABA-C4FE-922A66A773DF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6" creationId="{A489186C-A74E-50DF-A685-F0D0758ECDF3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7" creationId="{865239B6-1981-E566-94B4-E9B64FC72706}"/>
          </ac:spMkLst>
        </pc:spChg>
        <pc:spChg chg="add mod">
          <ac:chgData name="Ahmed Salah ELDin" userId="68850134-226f-4097-a9a8-787fd6814b0e" providerId="ADAL" clId="{2FEA0EB0-E6A8-445F-9012-E91C73CA9135}" dt="2022-11-26T21:30:22.814" v="1993" actId="164"/>
          <ac:spMkLst>
            <pc:docMk/>
            <pc:sldMk cId="2082575651" sldId="498"/>
            <ac:spMk id="162" creationId="{69A6CB3F-FCB2-0E68-D8C4-03DC688F5167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4" creationId="{83D76BBE-28CD-549E-D540-1A192F0F540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67" creationId="{9EF88DE6-0AA7-90A2-4E3B-9DA1F44E683A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9" creationId="{B884EF90-C905-C497-8440-D7A973874EA5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0" creationId="{82E738BF-AB87-E8E7-C8FB-59DBE687B911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1" creationId="{6F8A74C7-A6D4-FFC5-0740-64D14AF73D4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3" creationId="{5A27EE95-BCD7-6B3A-F1A1-23B04E31149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4" creationId="{FE9DFE09-74DF-15C6-9E35-C2B68E0B1BF3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5" creationId="{2506FA3C-BB74-D6EB-AAC4-176A0E37518E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78" creationId="{D805E881-A9A5-56A8-674B-6158BE3DD17D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80" creationId="{EABDE419-1F55-C4A3-92ED-13440AACF66D}"/>
          </ac:spMkLst>
        </pc:spChg>
        <pc:spChg chg="add mod topLvl">
          <ac:chgData name="Ahmed Salah ELDin" userId="68850134-226f-4097-a9a8-787fd6814b0e" providerId="ADAL" clId="{2FEA0EB0-E6A8-445F-9012-E91C73CA9135}" dt="2022-11-26T21:35:58.534" v="2030" actId="164"/>
          <ac:spMkLst>
            <pc:docMk/>
            <pc:sldMk cId="2082575651" sldId="498"/>
            <ac:spMk id="183" creationId="{169E1025-8BF7-E59C-ADAC-43255B726DF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85" creationId="{D43F6F87-429A-72EC-B1FF-75861BFFB9B7}"/>
          </ac:spMkLst>
        </pc:spChg>
        <pc:spChg chg="add mod">
          <ac:chgData name="Ahmed Salah ELDin" userId="68850134-226f-4097-a9a8-787fd6814b0e" providerId="ADAL" clId="{2FEA0EB0-E6A8-445F-9012-E91C73CA9135}" dt="2022-11-26T21:32:25.297" v="2009" actId="164"/>
          <ac:spMkLst>
            <pc:docMk/>
            <pc:sldMk cId="2082575651" sldId="498"/>
            <ac:spMk id="187" creationId="{F89A5897-CC7E-0570-DF80-6415B7BAD1EB}"/>
          </ac:spMkLst>
        </pc:spChg>
        <pc:grpChg chg="add mod">
          <ac:chgData name="Ahmed Salah ELDin" userId="68850134-226f-4097-a9a8-787fd6814b0e" providerId="ADAL" clId="{2FEA0EB0-E6A8-445F-9012-E91C73CA9135}" dt="2022-11-26T21:30:22.814" v="1993" actId="164"/>
          <ac:grpSpMkLst>
            <pc:docMk/>
            <pc:sldMk cId="2082575651" sldId="498"/>
            <ac:grpSpMk id="192" creationId="{EBC4B518-DF5E-6E54-1AD5-6E1CDF66F908}"/>
          </ac:grpSpMkLst>
        </pc:grpChg>
        <pc:grpChg chg="add mod">
          <ac:chgData name="Ahmed Salah ELDin" userId="68850134-226f-4097-a9a8-787fd6814b0e" providerId="ADAL" clId="{2FEA0EB0-E6A8-445F-9012-E91C73CA9135}" dt="2022-11-26T21:30:47.548" v="1996" actId="164"/>
          <ac:grpSpMkLst>
            <pc:docMk/>
            <pc:sldMk cId="2082575651" sldId="498"/>
            <ac:grpSpMk id="193" creationId="{CE5A08F6-8B64-30B8-E02F-B9734162A767}"/>
          </ac:grpSpMkLst>
        </pc:grpChg>
        <pc:grpChg chg="add mod">
          <ac:chgData name="Ahmed Salah ELDin" userId="68850134-226f-4097-a9a8-787fd6814b0e" providerId="ADAL" clId="{2FEA0EB0-E6A8-445F-9012-E91C73CA9135}" dt="2022-11-26T21:31:06.256" v="1999" actId="164"/>
          <ac:grpSpMkLst>
            <pc:docMk/>
            <pc:sldMk cId="2082575651" sldId="498"/>
            <ac:grpSpMk id="194" creationId="{0CE1966B-F26C-08BE-331B-6399932B1B35}"/>
          </ac:grpSpMkLst>
        </pc:grpChg>
        <pc:grpChg chg="add mod">
          <ac:chgData name="Ahmed Salah ELDin" userId="68850134-226f-4097-a9a8-787fd6814b0e" providerId="ADAL" clId="{2FEA0EB0-E6A8-445F-9012-E91C73CA9135}" dt="2022-11-26T21:31:34.267" v="2003" actId="164"/>
          <ac:grpSpMkLst>
            <pc:docMk/>
            <pc:sldMk cId="2082575651" sldId="498"/>
            <ac:grpSpMk id="195" creationId="{4F1E33BF-C20D-17D9-3A59-2CF0A24C777F}"/>
          </ac:grpSpMkLst>
        </pc:grpChg>
        <pc:grpChg chg="add del mod">
          <ac:chgData name="Ahmed Salah ELDin" userId="68850134-226f-4097-a9a8-787fd6814b0e" providerId="ADAL" clId="{2FEA0EB0-E6A8-445F-9012-E91C73CA9135}" dt="2022-11-26T21:32:56.902" v="2012" actId="165"/>
          <ac:grpSpMkLst>
            <pc:docMk/>
            <pc:sldMk cId="2082575651" sldId="498"/>
            <ac:grpSpMk id="196" creationId="{B58BA5F4-F47E-7DBD-F1AC-29C55A75655F}"/>
          </ac:grpSpMkLst>
        </pc:grpChg>
        <pc:grpChg chg="add mod">
          <ac:chgData name="Ahmed Salah ELDin" userId="68850134-226f-4097-a9a8-787fd6814b0e" providerId="ADAL" clId="{2FEA0EB0-E6A8-445F-9012-E91C73CA9135}" dt="2022-11-26T21:32:25.297" v="2009" actId="164"/>
          <ac:grpSpMkLst>
            <pc:docMk/>
            <pc:sldMk cId="2082575651" sldId="498"/>
            <ac:grpSpMk id="197" creationId="{9B0FC086-4F78-9B34-A5F8-CC91FF9AFA3E}"/>
          </ac:grpSpMkLst>
        </pc:grpChg>
        <pc:grpChg chg="add mod">
          <ac:chgData name="Ahmed Salah ELDin" userId="68850134-226f-4097-a9a8-787fd6814b0e" providerId="ADAL" clId="{2FEA0EB0-E6A8-445F-9012-E91C73CA9135}" dt="2022-11-26T21:33:12.923" v="2013" actId="164"/>
          <ac:grpSpMkLst>
            <pc:docMk/>
            <pc:sldMk cId="2082575651" sldId="498"/>
            <ac:grpSpMk id="198" creationId="{AC06D5E5-15C8-B7D3-E830-4DCE89DBE32B}"/>
          </ac:grpSpMkLst>
        </pc:grpChg>
        <pc:grpChg chg="add mod">
          <ac:chgData name="Ahmed Salah ELDin" userId="68850134-226f-4097-a9a8-787fd6814b0e" providerId="ADAL" clId="{2FEA0EB0-E6A8-445F-9012-E91C73CA9135}" dt="2022-11-26T21:33:40.321" v="2016" actId="164"/>
          <ac:grpSpMkLst>
            <pc:docMk/>
            <pc:sldMk cId="2082575651" sldId="498"/>
            <ac:grpSpMk id="199" creationId="{CC47B48B-A7C9-EF81-5F21-84A8D6501229}"/>
          </ac:grpSpMkLst>
        </pc:grpChg>
        <pc:grpChg chg="add mod">
          <ac:chgData name="Ahmed Salah ELDin" userId="68850134-226f-4097-a9a8-787fd6814b0e" providerId="ADAL" clId="{2FEA0EB0-E6A8-445F-9012-E91C73CA9135}" dt="2022-11-26T21:35:24.138" v="2025" actId="164"/>
          <ac:grpSpMkLst>
            <pc:docMk/>
            <pc:sldMk cId="2082575651" sldId="498"/>
            <ac:grpSpMk id="200" creationId="{3A303E52-B03A-C76A-63BC-2458D89AD9F0}"/>
          </ac:grpSpMkLst>
        </pc:grpChg>
        <pc:grpChg chg="add mod">
          <ac:chgData name="Ahmed Salah ELDin" userId="68850134-226f-4097-a9a8-787fd6814b0e" providerId="ADAL" clId="{2FEA0EB0-E6A8-445F-9012-E91C73CA9135}" dt="2022-11-26T21:35:58.534" v="2030" actId="164"/>
          <ac:grpSpMkLst>
            <pc:docMk/>
            <pc:sldMk cId="2082575651" sldId="498"/>
            <ac:grpSpMk id="201" creationId="{F3D68CE8-7986-7DBD-99EF-EDAD2C5E371E}"/>
          </ac:grpSpMkLst>
        </pc:grpChg>
        <pc:picChg chg="add del">
          <ac:chgData name="Ahmed Salah ELDin" userId="68850134-226f-4097-a9a8-787fd6814b0e" providerId="ADAL" clId="{2FEA0EB0-E6A8-445F-9012-E91C73CA9135}" dt="2022-11-26T21:25:49.530" v="1788"/>
          <ac:picMkLst>
            <pc:docMk/>
            <pc:sldMk cId="2082575651" sldId="498"/>
            <ac:picMk id="150" creationId="{5A9666FB-4AEE-453B-8230-CB3CB4ED6F98}"/>
          </ac:picMkLst>
        </pc:pic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7" creationId="{6FDE9BFD-1530-1903-77E8-B497243A5024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9" creationId="{DB3E3D68-AEE8-302B-8658-6CFC10A9A5BF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1" creationId="{6B65BF3F-C5AF-CE80-9004-736198E435D0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3" creationId="{45A53CF6-E3D4-9D4C-DF83-C8A030CC8317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8" creationId="{7EFA1F9B-4848-F866-E294-307C6C09099D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21" creationId="{D754FE25-5397-19C2-D675-19ED39B8CD9F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29" creationId="{018F97D1-D5E9-89A0-EF1B-770742ADA3B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4" creationId="{DEBF7587-BC3F-5F5C-D3BF-FF64138EDE5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5" creationId="{1095A155-EE21-9FA9-78DB-B899F983BD3E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6" creationId="{CC88A218-B114-1F4F-D0FE-B42AA0DC1F8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7" creationId="{B95C5F3F-68DB-D673-DD39-419BA6A186F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9" creationId="{29B7DB30-9FFB-D3AA-5AB1-6CE88AA9469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1" creationId="{30A577C4-4D3E-024A-2587-310A7A0A077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2" creationId="{8248711E-D862-D45D-4A7B-663BF52D4CF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4" creationId="{81F0EE27-2164-C52F-0FB5-B2F3866842DC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8" creationId="{55CA5530-42D1-5A63-6178-2FB0EB52DDC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2" creationId="{BF0B7C83-B274-8421-81B1-FF3FFFC1DF0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3" creationId="{C58FF2F8-6E9D-C4EA-FC90-D1166292DA4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5" creationId="{5E762826-8CE0-8CBC-9302-8EDE8C97FB1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7" creationId="{C115EC94-CB8C-55B6-656D-2A1E605D06E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8" creationId="{76F009C9-EFB9-6B02-1B51-17F8B157B611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0" creationId="{39E1DE51-C6B8-3D37-27E4-A8E5BB08B9D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2" creationId="{90BB5831-6511-EB6C-F67B-1EB53B20DE8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4" creationId="{6D27D900-A9CC-3F7B-F3D1-2AD5331275A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5" creationId="{03883543-314D-18B5-9BB8-1150703E49B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6" creationId="{F0A88BB8-B450-9DCA-0D1E-155A6645233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7" creationId="{F0EE088A-8900-6572-CC70-AFCB9E062E2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0" creationId="{65FA4561-A792-31CC-B6A3-E063C1DBEF41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5" creationId="{BAE21F52-18B6-50A3-E723-88CB9EFACF7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6" creationId="{1AF29880-645E-0858-7C18-BA2B9AD5B6A4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7" creationId="{9AED59C7-C9E0-2B96-C42F-8EDAFFBCF9CD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8" creationId="{EF327511-AEC3-F547-5F71-514676356B2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0" creationId="{643FEB01-2776-7AA4-9971-69E5A9AC18B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2" creationId="{E7C5131E-845A-328D-9B00-EB2E8674D4E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3" creationId="{F784B271-8B37-371F-8B74-CE7A6FDED73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5" creationId="{14D3A27D-DEB1-DDA5-0C43-1EFB2E6D6BB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9" creationId="{3026BFCD-644F-0693-2E79-0ADBDF71251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3" creationId="{4EB753EC-553C-9227-1564-C631B2E5ED2C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4" creationId="{0D35538B-C638-D185-F2DD-BE68C409590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6" creationId="{DD4652C7-4803-22E0-D3BD-FBA1E0637B9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8" creationId="{2D7321D2-1E28-6A59-FDAD-A9CFEB45338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9" creationId="{47629B2D-F0D9-6461-7AC0-F63DA977E1A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1" creationId="{AA2210E1-E08C-A265-0214-0AFA5EFDE99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3" creationId="{1B3F84DF-E355-95C5-8ADA-3A8B1BD4B49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5" creationId="{B5EFE42C-8165-C0FF-FA50-F2BFD09CE23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6" creationId="{792672E1-C1AE-AB87-7272-0BDE70EFE0A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7" creationId="{C17A9D96-23FD-56A5-A851-B9F7197B61D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8" creationId="{C2EEC353-CB51-5EB5-60DB-7503CD7C830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1" creationId="{357922C5-8C39-09C1-827D-274EEE26546F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6" creationId="{9CDDA2F8-BC54-2C36-74D6-F4D2526943A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7" creationId="{C23AA3AE-9380-089E-F6E2-FF7E46BDD7AC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8" creationId="{0CFACA91-0DF9-563A-0005-21DE32515C88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9" creationId="{83F9CF89-C4AC-88E5-A657-9F9CBCF79F1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1" creationId="{4A26ED2D-BD70-386A-DABE-4468ECC5444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3" creationId="{8DD230BE-BCC3-EB62-D90D-EA4D7CE7511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4" creationId="{B9C70A25-1419-3686-F1A1-8C6F7539365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6" creationId="{0148D71B-FED1-2C34-B58F-7D1859E5A27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0" creationId="{0006BB09-865D-DF1F-1C47-26B61FFBF6E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4" creationId="{7E8E4ABD-594B-B511-BBE4-EE3916DF0E6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5" creationId="{07AE3394-4CDB-87AC-06FC-0664297DFAE1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7" creationId="{CCA1CDA4-2690-88CE-DEDD-D5914C7EB2C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9" creationId="{C738909D-2627-AD65-5E6E-B7F156CD5C6A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0" creationId="{838273DC-025D-C2E0-C6C8-8C1946A12A2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2" creationId="{15569309-782C-88ED-A8BD-022CA1DC42E0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4" creationId="{AFB535AF-CD40-B8C7-9465-4FB23876A7CE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6" creationId="{E33AA565-6B03-70C9-2759-0FBEF89919B6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7" creationId="{77BF9B08-7DF3-16F2-EBB6-D20FF1123D5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8" creationId="{128B2155-B591-1A8A-CB65-931266F8888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9" creationId="{755F98A2-97F7-AA8B-FDD4-3FA6FD743DA8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53" creationId="{E1AFCBA7-D808-6B34-1828-FC544B0D6D5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8" creationId="{B804600C-003B-0A3F-F7A7-890C2BCD92ED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9" creationId="{E85C0283-7933-744F-74CE-B6E5296CDDA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60" creationId="{07F20BD2-7145-F828-380A-C636583F5DB1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1" creationId="{70A80007-6F7D-FAD9-0E01-0ACDF1FA16A5}"/>
          </ac:cxnSpMkLst>
        </pc:cxnChg>
        <pc:cxnChg chg="add mod">
          <ac:chgData name="Ahmed Salah ELDin" userId="68850134-226f-4097-a9a8-787fd6814b0e" providerId="ADAL" clId="{2FEA0EB0-E6A8-445F-9012-E91C73CA9135}" dt="2022-11-26T21:30:22.814" v="1993" actId="164"/>
          <ac:cxnSpMkLst>
            <pc:docMk/>
            <pc:sldMk cId="2082575651" sldId="498"/>
            <ac:cxnSpMk id="163" creationId="{D845142C-CFBA-77D0-7F95-453C91BAD63E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5" creationId="{13FF5E62-243F-E3C1-F0D7-7D0A8B8D6442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6" creationId="{781F4617-4E31-B41D-6659-DC48CFE06EB4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8" creationId="{BDA3278C-9567-953B-C3B9-76E9E5962D1D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72" creationId="{9C2AE187-A97B-074A-A8D1-3C89DE067281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6" creationId="{2E3AD1AC-B8B3-4509-89EE-747714F030A3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7" creationId="{086C837F-BF46-BA46-0E37-4843F1CBC03E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9" creationId="{DA28D8E2-9B05-3142-6DA7-DB5B55762845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1" creationId="{7775C82D-9809-F903-9F4C-FF17E58A940F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2" creationId="{80F4ED8B-6061-6C3F-482E-CA694F13A110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4" creationId="{B4D2351C-FFA5-186A-7CC6-62D72E7C253B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86" creationId="{CB6773BD-418C-B981-44D5-C532DA57C6D3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8" creationId="{71A97B8F-98DF-9EDB-6504-31F3F2AD455A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89" creationId="{D5DD65C0-B965-F864-9BA9-7D6E7A1168E7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90" creationId="{38559024-2DC1-1DF7-5741-5745E9EACE95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91" creationId="{1A8B529E-2B04-C339-6990-1C914DC9168C}"/>
          </ac:cxnSpMkLst>
        </pc:cxnChg>
      </pc:sldChg>
      <pc:sldChg chg="addSp delSp modSp mod delAnim modAnim">
        <pc:chgData name="Ahmed Salah ELDin" userId="68850134-226f-4097-a9a8-787fd6814b0e" providerId="ADAL" clId="{2FEA0EB0-E6A8-445F-9012-E91C73CA9135}" dt="2022-11-26T19:02:40.758" v="253"/>
        <pc:sldMkLst>
          <pc:docMk/>
          <pc:sldMk cId="860487550" sldId="500"/>
        </pc:sldMkLst>
        <pc:spChg chg="del mod">
          <ac:chgData name="Ahmed Salah ELDin" userId="68850134-226f-4097-a9a8-787fd6814b0e" providerId="ADAL" clId="{2FEA0EB0-E6A8-445F-9012-E91C73CA9135}" dt="2022-11-26T18:59:47.904" v="204" actId="478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Ahmed Salah ELDin" userId="68850134-226f-4097-a9a8-787fd6814b0e" providerId="ADAL" clId="{2FEA0EB0-E6A8-445F-9012-E91C73CA9135}" dt="2022-11-26T19:01:19.395" v="242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2FEA0EB0-E6A8-445F-9012-E91C73CA9135}" dt="2022-11-26T19:00:02.438" v="222" actId="113"/>
          <ac:spMkLst>
            <pc:docMk/>
            <pc:sldMk cId="860487550" sldId="500"/>
            <ac:spMk id="7" creationId="{A424691B-3124-09B2-BB04-86C39F396A01}"/>
          </ac:spMkLst>
        </pc:spChg>
        <pc:spChg chg="del">
          <ac:chgData name="Ahmed Salah ELDin" userId="68850134-226f-4097-a9a8-787fd6814b0e" providerId="ADAL" clId="{2FEA0EB0-E6A8-445F-9012-E91C73CA9135}" dt="2022-11-26T19:01:50.302" v="244" actId="478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Ahmed Salah ELDin" userId="68850134-226f-4097-a9a8-787fd6814b0e" providerId="ADAL" clId="{2FEA0EB0-E6A8-445F-9012-E91C73CA9135}" dt="2022-11-26T18:59:50.585" v="206"/>
          <ac:spMkLst>
            <pc:docMk/>
            <pc:sldMk cId="860487550" sldId="500"/>
            <ac:spMk id="9" creationId="{9164BF68-0BC5-548B-B824-87F0D09DEDC8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0" creationId="{26E6590E-7187-ED09-82E3-1FC7B12B9967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1" creationId="{C62A0E95-B8C1-118D-E20B-7F4F59A53BBE}"/>
          </ac:spMkLst>
        </pc:spChg>
        <pc:grpChg chg="add mod">
          <ac:chgData name="Ahmed Salah ELDin" userId="68850134-226f-4097-a9a8-787fd6814b0e" providerId="ADAL" clId="{2FEA0EB0-E6A8-445F-9012-E91C73CA9135}" dt="2022-11-26T19:02:29.576" v="251" actId="164"/>
          <ac:grpSpMkLst>
            <pc:docMk/>
            <pc:sldMk cId="860487550" sldId="500"/>
            <ac:grpSpMk id="12" creationId="{FF90A49B-7A0E-72FE-33E8-BF88906E7A38}"/>
          </ac:grpSpMkLst>
        </pc:grpChg>
      </pc:sldChg>
      <pc:sldChg chg="addSp delSp modSp del mod">
        <pc:chgData name="Ahmed Salah ELDin" userId="68850134-226f-4097-a9a8-787fd6814b0e" providerId="ADAL" clId="{2FEA0EB0-E6A8-445F-9012-E91C73CA9135}" dt="2022-11-26T22:02:00.858" v="2040" actId="47"/>
        <pc:sldMkLst>
          <pc:docMk/>
          <pc:sldMk cId="2086938220" sldId="501"/>
        </pc:sldMkLst>
        <pc:spChg chg="del">
          <ac:chgData name="Ahmed Salah ELDin" userId="68850134-226f-4097-a9a8-787fd6814b0e" providerId="ADAL" clId="{2FEA0EB0-E6A8-445F-9012-E91C73CA9135}" dt="2022-11-26T18:57:55.166" v="154" actId="478"/>
          <ac:spMkLst>
            <pc:docMk/>
            <pc:sldMk cId="2086938220" sldId="501"/>
            <ac:spMk id="2" creationId="{28A6AB69-AEC0-8121-AF06-CBCE5B37FDD9}"/>
          </ac:spMkLst>
        </pc:spChg>
        <pc:spChg chg="add del mod">
          <ac:chgData name="Ahmed Salah ELDin" userId="68850134-226f-4097-a9a8-787fd6814b0e" providerId="ADAL" clId="{2FEA0EB0-E6A8-445F-9012-E91C73CA9135}" dt="2022-11-26T18:57:58.853" v="155" actId="478"/>
          <ac:spMkLst>
            <pc:docMk/>
            <pc:sldMk cId="2086938220" sldId="501"/>
            <ac:spMk id="6" creationId="{2DFEFC9E-AC54-1CB0-0E06-686A3B142C21}"/>
          </ac:spMkLst>
        </pc:spChg>
        <pc:spChg chg="add del mod">
          <ac:chgData name="Ahmed Salah ELDin" userId="68850134-226f-4097-a9a8-787fd6814b0e" providerId="ADAL" clId="{2FEA0EB0-E6A8-445F-9012-E91C73CA9135}" dt="2022-11-26T19:00:09.146" v="223" actId="478"/>
          <ac:spMkLst>
            <pc:docMk/>
            <pc:sldMk cId="2086938220" sldId="501"/>
            <ac:spMk id="7" creationId="{485B06B9-E03D-D18A-5F31-1985B6267676}"/>
          </ac:spMkLst>
        </pc:spChg>
        <pc:spChg chg="add mod">
          <ac:chgData name="Ahmed Salah ELDin" userId="68850134-226f-4097-a9a8-787fd6814b0e" providerId="ADAL" clId="{2FEA0EB0-E6A8-445F-9012-E91C73CA9135}" dt="2022-11-26T19:00:10.854" v="224"/>
          <ac:spMkLst>
            <pc:docMk/>
            <pc:sldMk cId="2086938220" sldId="501"/>
            <ac:spMk id="9" creationId="{6931A1C5-4D4D-DB71-A0E8-DC891ED35BC6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25:30.644" v="916"/>
        <pc:sldMkLst>
          <pc:docMk/>
          <pc:sldMk cId="3983636312" sldId="502"/>
        </pc:sldMkLst>
        <pc:spChg chg="del mod">
          <ac:chgData name="Ahmed Salah ELDin" userId="68850134-226f-4097-a9a8-787fd6814b0e" providerId="ADAL" clId="{2FEA0EB0-E6A8-445F-9012-E91C73CA9135}" dt="2022-11-26T18:58:51.787" v="189" actId="478"/>
          <ac:spMkLst>
            <pc:docMk/>
            <pc:sldMk cId="3983636312" sldId="502"/>
            <ac:spMk id="2" creationId="{5245790C-FE27-061D-EA94-D130FB651D07}"/>
          </ac:spMkLst>
        </pc:spChg>
        <pc:spChg chg="add del mod">
          <ac:chgData name="Ahmed Salah ELDin" userId="68850134-226f-4097-a9a8-787fd6814b0e" providerId="ADAL" clId="{2FEA0EB0-E6A8-445F-9012-E91C73CA9135}" dt="2022-11-26T19:00:24.506" v="228" actId="478"/>
          <ac:spMkLst>
            <pc:docMk/>
            <pc:sldMk cId="3983636312" sldId="502"/>
            <ac:spMk id="3" creationId="{68290000-3618-7243-BF31-789CC544C7AB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5" creationId="{2FCA8BA4-172A-5AB7-3021-A48AD3A84BD3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6" creationId="{A551FD50-F498-724C-8F22-8226B759BC0D}"/>
          </ac:spMkLst>
        </pc:spChg>
        <pc:spChg chg="add del">
          <ac:chgData name="Ahmed Salah ELDin" userId="68850134-226f-4097-a9a8-787fd6814b0e" providerId="ADAL" clId="{2FEA0EB0-E6A8-445F-9012-E91C73CA9135}" dt="2022-11-26T19:00:19.622" v="227" actId="22"/>
          <ac:spMkLst>
            <pc:docMk/>
            <pc:sldMk cId="3983636312" sldId="502"/>
            <ac:spMk id="8" creationId="{2F1D2E98-C0E1-3B10-FCB8-2EFAB766CAA8}"/>
          </ac:spMkLst>
        </pc:spChg>
        <pc:spChg chg="mod">
          <ac:chgData name="Ahmed Salah ELDin" userId="68850134-226f-4097-a9a8-787fd6814b0e" providerId="ADAL" clId="{2FEA0EB0-E6A8-445F-9012-E91C73CA9135}" dt="2022-11-26T19:22:16.209" v="772" actId="14100"/>
          <ac:spMkLst>
            <pc:docMk/>
            <pc:sldMk cId="3983636312" sldId="502"/>
            <ac:spMk id="9" creationId="{1E983CA3-43AE-9D64-77FD-D9765DF7BEC6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0" creationId="{82D9ABF5-E72E-C7C0-C5FF-F95761EE5647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1" creationId="{EB9DD7F9-4875-D77E-5D5C-F720D176B959}"/>
          </ac:spMkLst>
        </pc:spChg>
        <pc:picChg chg="add mod modCrop">
          <ac:chgData name="Ahmed Salah ELDin" userId="68850134-226f-4097-a9a8-787fd6814b0e" providerId="ADAL" clId="{2FEA0EB0-E6A8-445F-9012-E91C73CA9135}" dt="2022-11-26T19:25:06.035" v="911" actId="1038"/>
          <ac:picMkLst>
            <pc:docMk/>
            <pc:sldMk cId="3983636312" sldId="502"/>
            <ac:picMk id="13" creationId="{E243CA4D-D94B-B82E-142E-0873697DC38B}"/>
          </ac:picMkLst>
        </pc:picChg>
        <pc:picChg chg="add del">
          <ac:chgData name="Ahmed Salah ELDin" userId="68850134-226f-4097-a9a8-787fd6814b0e" providerId="ADAL" clId="{2FEA0EB0-E6A8-445F-9012-E91C73CA9135}" dt="2022-11-26T19:23:27.262" v="865" actId="478"/>
          <ac:picMkLst>
            <pc:docMk/>
            <pc:sldMk cId="3983636312" sldId="502"/>
            <ac:picMk id="15" creationId="{E6C77CFE-D313-5E19-78F0-77C430AFBB23}"/>
          </ac:picMkLst>
        </pc:picChg>
        <pc:picChg chg="add del mod modCrop">
          <ac:chgData name="Ahmed Salah ELDin" userId="68850134-226f-4097-a9a8-787fd6814b0e" providerId="ADAL" clId="{2FEA0EB0-E6A8-445F-9012-E91C73CA9135}" dt="2022-11-26T19:24:25.929" v="871" actId="478"/>
          <ac:picMkLst>
            <pc:docMk/>
            <pc:sldMk cId="3983636312" sldId="502"/>
            <ac:picMk id="17" creationId="{1498011F-6015-3C44-8C1D-E60AB17F8A3A}"/>
          </ac:picMkLst>
        </pc:picChg>
        <pc:picChg chg="add mod modCrop">
          <ac:chgData name="Ahmed Salah ELDin" userId="68850134-226f-4097-a9a8-787fd6814b0e" providerId="ADAL" clId="{2FEA0EB0-E6A8-445F-9012-E91C73CA9135}" dt="2022-11-26T19:25:00.110" v="906" actId="1038"/>
          <ac:picMkLst>
            <pc:docMk/>
            <pc:sldMk cId="3983636312" sldId="502"/>
            <ac:picMk id="19" creationId="{114554B9-FD75-C5ED-7A74-4629DC47EA3C}"/>
          </ac:picMkLst>
        </pc:picChg>
      </pc:sldChg>
      <pc:sldChg chg="addSp delSp modSp mod modClrScheme chgLayout">
        <pc:chgData name="Ahmed Salah ELDin" userId="68850134-226f-4097-a9a8-787fd6814b0e" providerId="ADAL" clId="{2FEA0EB0-E6A8-445F-9012-E91C73CA9135}" dt="2022-11-26T19:14:24.882" v="585" actId="20577"/>
        <pc:sldMkLst>
          <pc:docMk/>
          <pc:sldMk cId="3672903044" sldId="503"/>
        </pc:sldMkLst>
        <pc:spChg chg="del">
          <ac:chgData name="Ahmed Salah ELDin" userId="68850134-226f-4097-a9a8-787fd6814b0e" providerId="ADAL" clId="{2FEA0EB0-E6A8-445F-9012-E91C73CA9135}" dt="2022-11-26T18:59:01.218" v="190" actId="478"/>
          <ac:spMkLst>
            <pc:docMk/>
            <pc:sldMk cId="3672903044" sldId="503"/>
            <ac:spMk id="2" creationId="{644D33FB-B00F-615C-CAB9-076F96C4BB8E}"/>
          </ac:spMkLst>
        </pc:spChg>
        <pc:spChg chg="mod ord">
          <ac:chgData name="Ahmed Salah ELDin" userId="68850134-226f-4097-a9a8-787fd6814b0e" providerId="ADAL" clId="{2FEA0EB0-E6A8-445F-9012-E91C73CA9135}" dt="2022-11-26T19:13:15.682" v="488" actId="20577"/>
          <ac:spMkLst>
            <pc:docMk/>
            <pc:sldMk cId="3672903044" sldId="503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18:59:28.280" v="203" actId="700"/>
          <ac:spMkLst>
            <pc:docMk/>
            <pc:sldMk cId="3672903044" sldId="503"/>
            <ac:spMk id="4" creationId="{B555EE48-2AEE-BA8A-6CD9-95457957321B}"/>
          </ac:spMkLst>
        </pc:spChg>
        <pc:spChg chg="add del mod">
          <ac:chgData name="Ahmed Salah ELDin" userId="68850134-226f-4097-a9a8-787fd6814b0e" providerId="ADAL" clId="{2FEA0EB0-E6A8-445F-9012-E91C73CA9135}" dt="2022-11-26T18:59:03.686" v="191" actId="478"/>
          <ac:spMkLst>
            <pc:docMk/>
            <pc:sldMk cId="3672903044" sldId="503"/>
            <ac:spMk id="7" creationId="{D4415EE9-F2C4-6EEB-3925-D3933E0EE86D}"/>
          </ac:spMkLst>
        </pc:spChg>
        <pc:spChg chg="add del mod">
          <ac:chgData name="Ahmed Salah ELDin" userId="68850134-226f-4097-a9a8-787fd6814b0e" providerId="ADAL" clId="{2FEA0EB0-E6A8-445F-9012-E91C73CA9135}" dt="2022-11-26T19:00:34.365" v="230" actId="478"/>
          <ac:spMkLst>
            <pc:docMk/>
            <pc:sldMk cId="3672903044" sldId="503"/>
            <ac:spMk id="8" creationId="{0AF8BB59-86F4-6ADB-D98D-E65017DB1745}"/>
          </ac:spMkLst>
        </pc:spChg>
        <pc:spChg chg="add del mod ord">
          <ac:chgData name="Ahmed Salah ELDin" userId="68850134-226f-4097-a9a8-787fd6814b0e" providerId="ADAL" clId="{2FEA0EB0-E6A8-445F-9012-E91C73CA9135}" dt="2022-11-26T18:59:21.064" v="201" actId="700"/>
          <ac:spMkLst>
            <pc:docMk/>
            <pc:sldMk cId="3672903044" sldId="503"/>
            <ac:spMk id="9" creationId="{1F04009A-480C-E7DF-B16C-0C5A8CC85C49}"/>
          </ac:spMkLst>
        </pc:spChg>
        <pc:spChg chg="add mod">
          <ac:chgData name="Ahmed Salah ELDin" userId="68850134-226f-4097-a9a8-787fd6814b0e" providerId="ADAL" clId="{2FEA0EB0-E6A8-445F-9012-E91C73CA9135}" dt="2022-11-26T19:00:48.136" v="238" actId="20577"/>
          <ac:spMkLst>
            <pc:docMk/>
            <pc:sldMk cId="3672903044" sldId="503"/>
            <ac:spMk id="10" creationId="{A0846E03-0007-D195-F37C-988DBDB96E0D}"/>
          </ac:spMkLst>
        </pc:spChg>
        <pc:graphicFrameChg chg="modGraphic">
          <ac:chgData name="Ahmed Salah ELDin" userId="68850134-226f-4097-a9a8-787fd6814b0e" providerId="ADAL" clId="{2FEA0EB0-E6A8-445F-9012-E91C73CA9135}" dt="2022-11-26T19:14:24.882" v="585" actId="20577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mod">
        <pc:chgData name="Ahmed Salah ELDin" userId="68850134-226f-4097-a9a8-787fd6814b0e" providerId="ADAL" clId="{2FEA0EB0-E6A8-445F-9012-E91C73CA9135}" dt="2022-11-26T19:59:23.048" v="1280" actId="1076"/>
        <pc:sldMkLst>
          <pc:docMk/>
          <pc:sldMk cId="2384123525" sldId="505"/>
        </pc:sldMkLst>
        <pc:grpChg chg="mod">
          <ac:chgData name="Ahmed Salah ELDin" userId="68850134-226f-4097-a9a8-787fd6814b0e" providerId="ADAL" clId="{2FEA0EB0-E6A8-445F-9012-E91C73CA9135}" dt="2022-11-26T19:59:23.048" v="1280" actId="1076"/>
          <ac:grpSpMkLst>
            <pc:docMk/>
            <pc:sldMk cId="2384123525" sldId="505"/>
            <ac:grpSpMk id="7" creationId="{54CDBF2E-71A8-161B-B467-CA9BB9B96F83}"/>
          </ac:grpSpMkLst>
        </pc:grpChg>
      </pc:sldChg>
      <pc:sldChg chg="modSp mod">
        <pc:chgData name="Ahmed Salah ELDin" userId="68850134-226f-4097-a9a8-787fd6814b0e" providerId="ADAL" clId="{2FEA0EB0-E6A8-445F-9012-E91C73CA9135}" dt="2022-11-26T21:24:15.805" v="1730"/>
        <pc:sldMkLst>
          <pc:docMk/>
          <pc:sldMk cId="2863913853" sldId="506"/>
        </pc:sldMkLst>
        <pc:graphicFrameChg chg="mod modGraphic">
          <ac:chgData name="Ahmed Salah ELDin" userId="68850134-226f-4097-a9a8-787fd6814b0e" providerId="ADAL" clId="{2FEA0EB0-E6A8-445F-9012-E91C73CA9135}" dt="2022-11-26T21:24:15.805" v="1730"/>
          <ac:graphicFrameMkLst>
            <pc:docMk/>
            <pc:sldMk cId="2863913853" sldId="506"/>
            <ac:graphicFrameMk id="9" creationId="{96623C65-4326-CE9D-BDF9-59E130C08BD9}"/>
          </ac:graphicFrameMkLst>
        </pc:graphicFrameChg>
      </pc:sldChg>
      <pc:sldChg chg="modAnim">
        <pc:chgData name="Ahmed Salah ELDin" userId="68850134-226f-4097-a9a8-787fd6814b0e" providerId="ADAL" clId="{2FEA0EB0-E6A8-445F-9012-E91C73CA9135}" dt="2022-11-26T20:15:41.244" v="1344"/>
        <pc:sldMkLst>
          <pc:docMk/>
          <pc:sldMk cId="1153575377" sldId="508"/>
        </pc:sldMkLst>
      </pc:sldChg>
      <pc:sldChg chg="modSp mod modAnim">
        <pc:chgData name="Ahmed Salah ELDin" userId="68850134-226f-4097-a9a8-787fd6814b0e" providerId="ADAL" clId="{2FEA0EB0-E6A8-445F-9012-E91C73CA9135}" dt="2022-11-26T20:16:18.097" v="1348"/>
        <pc:sldMkLst>
          <pc:docMk/>
          <pc:sldMk cId="3105034911" sldId="509"/>
        </pc:sldMkLst>
        <pc:spChg chg="mod">
          <ac:chgData name="Ahmed Salah ELDin" userId="68850134-226f-4097-a9a8-787fd6814b0e" providerId="ADAL" clId="{2FEA0EB0-E6A8-445F-9012-E91C73CA9135}" dt="2022-11-26T20:15:52.927" v="1346" actId="27636"/>
          <ac:spMkLst>
            <pc:docMk/>
            <pc:sldMk cId="3105034911" sldId="509"/>
            <ac:spMk id="3" creationId="{6107E9C2-C031-5ABB-6172-93F9847DB92F}"/>
          </ac:spMkLst>
        </pc:spChg>
      </pc:sldChg>
      <pc:sldChg chg="modAnim">
        <pc:chgData name="Ahmed Salah ELDin" userId="68850134-226f-4097-a9a8-787fd6814b0e" providerId="ADAL" clId="{2FEA0EB0-E6A8-445F-9012-E91C73CA9135}" dt="2022-11-26T20:16:36.318" v="1349"/>
        <pc:sldMkLst>
          <pc:docMk/>
          <pc:sldMk cId="193682866" sldId="510"/>
        </pc:sldMkLst>
      </pc:sldChg>
      <pc:sldChg chg="modAnim">
        <pc:chgData name="Ahmed Salah ELDin" userId="68850134-226f-4097-a9a8-787fd6814b0e" providerId="ADAL" clId="{2FEA0EB0-E6A8-445F-9012-E91C73CA9135}" dt="2022-11-26T20:13:27.465" v="1332"/>
        <pc:sldMkLst>
          <pc:docMk/>
          <pc:sldMk cId="3944907636" sldId="512"/>
        </pc:sldMkLst>
      </pc:sldChg>
      <pc:sldChg chg="modAnim">
        <pc:chgData name="Ahmed Salah ELDin" userId="68850134-226f-4097-a9a8-787fd6814b0e" providerId="ADAL" clId="{2FEA0EB0-E6A8-445F-9012-E91C73CA9135}" dt="2022-11-26T20:13:40.977" v="1333"/>
        <pc:sldMkLst>
          <pc:docMk/>
          <pc:sldMk cId="1102465073" sldId="513"/>
        </pc:sldMkLst>
      </pc:sldChg>
      <pc:sldChg chg="modAnim">
        <pc:chgData name="Ahmed Salah ELDin" userId="68850134-226f-4097-a9a8-787fd6814b0e" providerId="ADAL" clId="{2FEA0EB0-E6A8-445F-9012-E91C73CA9135}" dt="2022-11-26T20:13:55.649" v="1334"/>
        <pc:sldMkLst>
          <pc:docMk/>
          <pc:sldMk cId="2561184816" sldId="514"/>
        </pc:sldMkLst>
      </pc:sldChg>
      <pc:sldChg chg="modSp mod">
        <pc:chgData name="Ahmed Salah ELDin" userId="68850134-226f-4097-a9a8-787fd6814b0e" providerId="ADAL" clId="{2FEA0EB0-E6A8-445F-9012-E91C73CA9135}" dt="2022-11-26T20:14:56.541" v="1342" actId="20577"/>
        <pc:sldMkLst>
          <pc:docMk/>
          <pc:sldMk cId="602645860" sldId="515"/>
        </pc:sldMkLst>
        <pc:spChg chg="mod">
          <ac:chgData name="Ahmed Salah ELDin" userId="68850134-226f-4097-a9a8-787fd6814b0e" providerId="ADAL" clId="{2FEA0EB0-E6A8-445F-9012-E91C73CA9135}" dt="2022-11-26T20:14:56.541" v="1342" actId="20577"/>
          <ac:spMkLst>
            <pc:docMk/>
            <pc:sldMk cId="602645860" sldId="515"/>
            <ac:spMk id="5" creationId="{A859EC15-5BA7-098F-8053-9484711FF91F}"/>
          </ac:spMkLst>
        </pc:spChg>
      </pc:sldChg>
      <pc:sldChg chg="modSp mod">
        <pc:chgData name="Ahmed Salah ELDin" userId="68850134-226f-4097-a9a8-787fd6814b0e" providerId="ADAL" clId="{2FEA0EB0-E6A8-445F-9012-E91C73CA9135}" dt="2022-11-26T20:05:07.220" v="1309" actId="20577"/>
        <pc:sldMkLst>
          <pc:docMk/>
          <pc:sldMk cId="2453113256" sldId="519"/>
        </pc:sldMkLst>
        <pc:spChg chg="mod">
          <ac:chgData name="Ahmed Salah ELDin" userId="68850134-226f-4097-a9a8-787fd6814b0e" providerId="ADAL" clId="{2FEA0EB0-E6A8-445F-9012-E91C73CA9135}" dt="2022-11-26T20:05:07.220" v="1309" actId="20577"/>
          <ac:spMkLst>
            <pc:docMk/>
            <pc:sldMk cId="2453113256" sldId="519"/>
            <ac:spMk id="6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3:43.300" v="1266"/>
        <pc:sldMkLst>
          <pc:docMk/>
          <pc:sldMk cId="2308033127" sldId="523"/>
        </pc:sldMkLst>
        <pc:spChg chg="add del mod ord">
          <ac:chgData name="Ahmed Salah ELDin" userId="68850134-226f-4097-a9a8-787fd6814b0e" providerId="ADAL" clId="{2FEA0EB0-E6A8-445F-9012-E91C73CA9135}" dt="2022-11-26T19:51:43.890" v="1217"/>
          <ac:spMkLst>
            <pc:docMk/>
            <pc:sldMk cId="2308033127" sldId="523"/>
            <ac:spMk id="2" creationId="{BE3E2BCB-09FD-413C-244F-3CEA03A8EA07}"/>
          </ac:spMkLst>
        </pc:spChg>
        <pc:spChg chg="add del mod ord">
          <ac:chgData name="Ahmed Salah ELDin" userId="68850134-226f-4097-a9a8-787fd6814b0e" providerId="ADAL" clId="{2FEA0EB0-E6A8-445F-9012-E91C73CA9135}" dt="2022-11-26T19:52:49.900" v="1237" actId="478"/>
          <ac:spMkLst>
            <pc:docMk/>
            <pc:sldMk cId="2308033127" sldId="523"/>
            <ac:spMk id="3" creationId="{4834069E-D5C0-EF4F-90FA-D9F3A1CAAE20}"/>
          </ac:spMkLst>
        </pc:spChg>
        <pc:spChg chg="mod ord">
          <ac:chgData name="Ahmed Salah ELDin" userId="68850134-226f-4097-a9a8-787fd6814b0e" providerId="ADAL" clId="{2FEA0EB0-E6A8-445F-9012-E91C73CA9135}" dt="2022-11-26T19:51:36.245" v="1215" actId="700"/>
          <ac:spMkLst>
            <pc:docMk/>
            <pc:sldMk cId="2308033127" sldId="523"/>
            <ac:spMk id="4" creationId="{74959A8C-A807-7E56-1AED-0C6DB5582987}"/>
          </ac:spMkLst>
        </pc:spChg>
        <pc:spChg chg="del">
          <ac:chgData name="Ahmed Salah ELDin" userId="68850134-226f-4097-a9a8-787fd6814b0e" providerId="ADAL" clId="{2FEA0EB0-E6A8-445F-9012-E91C73CA9135}" dt="2022-11-26T19:51:41.743" v="1216" actId="478"/>
          <ac:spMkLst>
            <pc:docMk/>
            <pc:sldMk cId="2308033127" sldId="523"/>
            <ac:spMk id="6" creationId="{A5958E97-2F5F-6A17-4527-2AFC0912BE59}"/>
          </ac:spMkLst>
        </pc:spChg>
        <pc:spChg chg="add mod">
          <ac:chgData name="Ahmed Salah ELDin" userId="68850134-226f-4097-a9a8-787fd6814b0e" providerId="ADAL" clId="{2FEA0EB0-E6A8-445F-9012-E91C73CA9135}" dt="2022-11-26T19:51:54.475" v="1226" actId="20577"/>
          <ac:spMkLst>
            <pc:docMk/>
            <pc:sldMk cId="2308033127" sldId="523"/>
            <ac:spMk id="7" creationId="{9ABF81D6-3B1C-F089-9CE5-AC58BC5BAA78}"/>
          </ac:spMkLst>
        </pc:spChg>
        <pc:spChg chg="add mod">
          <ac:chgData name="Ahmed Salah ELDin" userId="68850134-226f-4097-a9a8-787fd6814b0e" providerId="ADAL" clId="{2FEA0EB0-E6A8-445F-9012-E91C73CA9135}" dt="2022-11-26T19:53:43.300" v="1266"/>
          <ac:spMkLst>
            <pc:docMk/>
            <pc:sldMk cId="2308033127" sldId="523"/>
            <ac:spMk id="8" creationId="{4120917D-4518-89C8-7411-05EE64C170AB}"/>
          </ac:spMkLst>
        </pc:spChg>
        <pc:graphicFrameChg chg="mod modGraphic">
          <ac:chgData name="Ahmed Salah ELDin" userId="68850134-226f-4097-a9a8-787fd6814b0e" providerId="ADAL" clId="{2FEA0EB0-E6A8-445F-9012-E91C73CA9135}" dt="2022-11-26T19:53:36.190" v="1264" actId="1036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modAnim">
        <pc:chgData name="Ahmed Salah ELDin" userId="68850134-226f-4097-a9a8-787fd6814b0e" providerId="ADAL" clId="{2FEA0EB0-E6A8-445F-9012-E91C73CA9135}" dt="2022-11-26T20:25:29.346" v="1459"/>
        <pc:sldMkLst>
          <pc:docMk/>
          <pc:sldMk cId="3838305160" sldId="525"/>
        </pc:sldMkLst>
        <pc:spChg chg="mod">
          <ac:chgData name="Ahmed Salah ELDin" userId="68850134-226f-4097-a9a8-787fd6814b0e" providerId="ADAL" clId="{2FEA0EB0-E6A8-445F-9012-E91C73CA9135}" dt="2022-11-26T20:24:44.859" v="1456" actId="20577"/>
          <ac:spMkLst>
            <pc:docMk/>
            <pc:sldMk cId="3838305160" sldId="525"/>
            <ac:spMk id="3" creationId="{E04A4131-5D5E-8BCB-2795-7CF5D296AA47}"/>
          </ac:spMkLst>
        </pc:spChg>
      </pc:sldChg>
      <pc:sldChg chg="addSp modSp">
        <pc:chgData name="Ahmed Salah ELDin" userId="68850134-226f-4097-a9a8-787fd6814b0e" providerId="ADAL" clId="{2FEA0EB0-E6A8-445F-9012-E91C73CA9135}" dt="2022-11-26T22:01:28.077" v="2039"/>
        <pc:sldMkLst>
          <pc:docMk/>
          <pc:sldMk cId="2088357834" sldId="528"/>
        </pc:sldMkLst>
        <pc:picChg chg="add mod">
          <ac:chgData name="Ahmed Salah ELDin" userId="68850134-226f-4097-a9a8-787fd6814b0e" providerId="ADAL" clId="{2FEA0EB0-E6A8-445F-9012-E91C73CA9135}" dt="2022-11-26T22:01:28.077" v="2039"/>
          <ac:picMkLst>
            <pc:docMk/>
            <pc:sldMk cId="2088357834" sldId="528"/>
            <ac:picMk id="4" creationId="{DB5D98D7-04BE-931D-D982-034ED4D6E844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2:07.689" v="2041"/>
        <pc:sldMkLst>
          <pc:docMk/>
          <pc:sldMk cId="4211611137" sldId="529"/>
        </pc:sldMkLst>
        <pc:picChg chg="add mod">
          <ac:chgData name="Ahmed Salah ELDin" userId="68850134-226f-4097-a9a8-787fd6814b0e" providerId="ADAL" clId="{2FEA0EB0-E6A8-445F-9012-E91C73CA9135}" dt="2022-11-26T22:02:07.689" v="2041"/>
          <ac:picMkLst>
            <pc:docMk/>
            <pc:sldMk cId="4211611137" sldId="529"/>
            <ac:picMk id="4" creationId="{F2E4F25F-D91C-FBCF-F190-1D0D205F3515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30.682" v="2049" actId="14100"/>
        <pc:sldMkLst>
          <pc:docMk/>
          <pc:sldMk cId="1835250922" sldId="530"/>
        </pc:sldMkLst>
        <pc:picChg chg="add mod">
          <ac:chgData name="Ahmed Salah ELDin" userId="68850134-226f-4097-a9a8-787fd6814b0e" providerId="ADAL" clId="{2FEA0EB0-E6A8-445F-9012-E91C73CA9135}" dt="2022-11-26T22:03:30.682" v="2049" actId="14100"/>
          <ac:picMkLst>
            <pc:docMk/>
            <pc:sldMk cId="1835250922" sldId="530"/>
            <ac:picMk id="6" creationId="{5037C27A-2432-24FE-AF0E-B6597D62987E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17.063" v="2048" actId="1076"/>
        <pc:sldMkLst>
          <pc:docMk/>
          <pc:sldMk cId="1556878293" sldId="531"/>
        </pc:sldMkLst>
        <pc:picChg chg="add mod">
          <ac:chgData name="Ahmed Salah ELDin" userId="68850134-226f-4097-a9a8-787fd6814b0e" providerId="ADAL" clId="{2FEA0EB0-E6A8-445F-9012-E91C73CA9135}" dt="2022-11-26T22:03:17.063" v="2048" actId="1076"/>
          <ac:picMkLst>
            <pc:docMk/>
            <pc:sldMk cId="1556878293" sldId="531"/>
            <ac:picMk id="6" creationId="{6FFEFA2F-574E-4FD3-5116-3A3FD9387B6B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3:50.596" v="2050"/>
        <pc:sldMkLst>
          <pc:docMk/>
          <pc:sldMk cId="2478201251" sldId="532"/>
        </pc:sldMkLst>
        <pc:picChg chg="add mod">
          <ac:chgData name="Ahmed Salah ELDin" userId="68850134-226f-4097-a9a8-787fd6814b0e" providerId="ADAL" clId="{2FEA0EB0-E6A8-445F-9012-E91C73CA9135}" dt="2022-11-26T22:03:50.596" v="2050"/>
          <ac:picMkLst>
            <pc:docMk/>
            <pc:sldMk cId="2478201251" sldId="532"/>
            <ac:picMk id="4" creationId="{99A9DA59-E61C-7D8E-0B63-9CC94D9CD18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23.524" v="2052"/>
        <pc:sldMkLst>
          <pc:docMk/>
          <pc:sldMk cId="2471775299" sldId="533"/>
        </pc:sldMkLst>
        <pc:picChg chg="add mod">
          <ac:chgData name="Ahmed Salah ELDin" userId="68850134-226f-4097-a9a8-787fd6814b0e" providerId="ADAL" clId="{2FEA0EB0-E6A8-445F-9012-E91C73CA9135}" dt="2022-11-26T22:04:23.524" v="2052"/>
          <ac:picMkLst>
            <pc:docMk/>
            <pc:sldMk cId="2471775299" sldId="533"/>
            <ac:picMk id="4" creationId="{25C371ED-2FB0-ECA0-9A5A-B85490C088B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00.461" v="2051"/>
        <pc:sldMkLst>
          <pc:docMk/>
          <pc:sldMk cId="1801623764" sldId="536"/>
        </pc:sldMkLst>
        <pc:picChg chg="add mod">
          <ac:chgData name="Ahmed Salah ELDin" userId="68850134-226f-4097-a9a8-787fd6814b0e" providerId="ADAL" clId="{2FEA0EB0-E6A8-445F-9012-E91C73CA9135}" dt="2022-11-26T22:04:00.461" v="2051"/>
          <ac:picMkLst>
            <pc:docMk/>
            <pc:sldMk cId="1801623764" sldId="536"/>
            <ac:picMk id="4" creationId="{919C2A46-0600-EC04-B06A-6D0635B0C117}"/>
          </ac:picMkLst>
        </pc:picChg>
      </pc:sldChg>
      <pc:sldChg chg="modSp mod modAnim">
        <pc:chgData name="Ahmed Salah ELDin" userId="68850134-226f-4097-a9a8-787fd6814b0e" providerId="ADAL" clId="{2FEA0EB0-E6A8-445F-9012-E91C73CA9135}" dt="2022-11-26T20:19:58.936" v="1383" actId="2710"/>
        <pc:sldMkLst>
          <pc:docMk/>
          <pc:sldMk cId="937115885" sldId="539"/>
        </pc:sldMkLst>
        <pc:spChg chg="mod">
          <ac:chgData name="Ahmed Salah ELDin" userId="68850134-226f-4097-a9a8-787fd6814b0e" providerId="ADAL" clId="{2FEA0EB0-E6A8-445F-9012-E91C73CA9135}" dt="2022-11-26T20:19:58.936" v="1383" actId="2710"/>
          <ac:spMkLst>
            <pc:docMk/>
            <pc:sldMk cId="937115885" sldId="539"/>
            <ac:spMk id="3" creationId="{0DAD53D8-971C-9E79-568E-912EDCC7D797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21:14.896" v="1397"/>
        <pc:sldMkLst>
          <pc:docMk/>
          <pc:sldMk cId="835289394" sldId="540"/>
        </pc:sldMkLst>
        <pc:spChg chg="mod">
          <ac:chgData name="Ahmed Salah ELDin" userId="68850134-226f-4097-a9a8-787fd6814b0e" providerId="ADAL" clId="{2FEA0EB0-E6A8-445F-9012-E91C73CA9135}" dt="2022-11-26T20:20:32.663" v="1389" actId="14100"/>
          <ac:spMkLst>
            <pc:docMk/>
            <pc:sldMk cId="835289394" sldId="540"/>
            <ac:spMk id="3" creationId="{0DAD53D8-971C-9E79-568E-912EDCC7D797}"/>
          </ac:spMkLst>
        </pc:spChg>
        <pc:spChg chg="mod">
          <ac:chgData name="Ahmed Salah ELDin" userId="68850134-226f-4097-a9a8-787fd6814b0e" providerId="ADAL" clId="{2FEA0EB0-E6A8-445F-9012-E91C73CA9135}" dt="2022-11-26T20:21:00.949" v="1396" actId="14100"/>
          <ac:spMkLst>
            <pc:docMk/>
            <pc:sldMk cId="835289394" sldId="540"/>
            <ac:spMk id="14" creationId="{33C8A5D0-9ED1-E28B-8C69-E38A5E37BF22}"/>
          </ac:spMkLst>
        </pc:spChg>
      </pc:sldChg>
      <pc:sldChg chg="modSp mod">
        <pc:chgData name="Ahmed Salah ELDin" userId="68850134-226f-4097-a9a8-787fd6814b0e" providerId="ADAL" clId="{2FEA0EB0-E6A8-445F-9012-E91C73CA9135}" dt="2022-11-26T21:09:09.342" v="1648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2FEA0EB0-E6A8-445F-9012-E91C73CA9135}" dt="2022-11-26T21:09:09.342" v="1648" actId="20577"/>
          <ac:spMkLst>
            <pc:docMk/>
            <pc:sldMk cId="765354439" sldId="541"/>
            <ac:spMk id="2" creationId="{6AEB7CE6-DEC7-A16D-3DE0-C849E7B9F3D4}"/>
          </ac:spMkLst>
        </pc:spChg>
      </pc:sldChg>
      <pc:sldChg chg="modSp mod">
        <pc:chgData name="Ahmed Salah ELDin" userId="68850134-226f-4097-a9a8-787fd6814b0e" providerId="ADAL" clId="{2FEA0EB0-E6A8-445F-9012-E91C73CA9135}" dt="2022-11-26T20:22:52.474" v="1409" actId="20577"/>
        <pc:sldMkLst>
          <pc:docMk/>
          <pc:sldMk cId="4273943201" sldId="542"/>
        </pc:sldMkLst>
        <pc:spChg chg="mod">
          <ac:chgData name="Ahmed Salah ELDin" userId="68850134-226f-4097-a9a8-787fd6814b0e" providerId="ADAL" clId="{2FEA0EB0-E6A8-445F-9012-E91C73CA9135}" dt="2022-11-26T20:22:52.474" v="1409" actId="20577"/>
          <ac:spMkLst>
            <pc:docMk/>
            <pc:sldMk cId="4273943201" sldId="542"/>
            <ac:spMk id="5" creationId="{3C4761C9-1410-DB5C-663E-6408E22B54CC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18:16.815" v="1354"/>
        <pc:sldMkLst>
          <pc:docMk/>
          <pc:sldMk cId="2072634750" sldId="543"/>
        </pc:sldMkLst>
        <pc:spChg chg="mod">
          <ac:chgData name="Ahmed Salah ELDin" userId="68850134-226f-4097-a9a8-787fd6814b0e" providerId="ADAL" clId="{2FEA0EB0-E6A8-445F-9012-E91C73CA9135}" dt="2022-11-26T20:18:03.057" v="135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addSp modSp mod modAnim">
        <pc:chgData name="Ahmed Salah ELDin" userId="68850134-226f-4097-a9a8-787fd6814b0e" providerId="ADAL" clId="{2FEA0EB0-E6A8-445F-9012-E91C73CA9135}" dt="2022-11-26T21:01:40.074" v="1574"/>
        <pc:sldMkLst>
          <pc:docMk/>
          <pc:sldMk cId="1305205122" sldId="544"/>
        </pc:sldMkLst>
        <pc:spChg chg="add mod">
          <ac:chgData name="Ahmed Salah ELDin" userId="68850134-226f-4097-a9a8-787fd6814b0e" providerId="ADAL" clId="{2FEA0EB0-E6A8-445F-9012-E91C73CA9135}" dt="2022-11-26T20:57:39.220" v="1546" actId="20577"/>
          <ac:spMkLst>
            <pc:docMk/>
            <pc:sldMk cId="1305205122" sldId="544"/>
            <ac:spMk id="5" creationId="{66ACE9C4-0092-EE71-B746-32006F9263B9}"/>
          </ac:spMkLst>
        </pc:spChg>
        <pc:spChg chg="add mod">
          <ac:chgData name="Ahmed Salah ELDin" userId="68850134-226f-4097-a9a8-787fd6814b0e" providerId="ADAL" clId="{2FEA0EB0-E6A8-445F-9012-E91C73CA9135}" dt="2022-11-26T21:00:01.168" v="1561" actId="1076"/>
          <ac:spMkLst>
            <pc:docMk/>
            <pc:sldMk cId="1305205122" sldId="544"/>
            <ac:spMk id="20" creationId="{B6680720-7B29-40BD-8FE8-D18C8CEB19AE}"/>
          </ac:spMkLst>
        </pc:spChg>
        <pc:spChg chg="add mod">
          <ac:chgData name="Ahmed Salah ELDin" userId="68850134-226f-4097-a9a8-787fd6814b0e" providerId="ADAL" clId="{2FEA0EB0-E6A8-445F-9012-E91C73CA9135}" dt="2022-11-26T21:00:18.802" v="1563" actId="1076"/>
          <ac:spMkLst>
            <pc:docMk/>
            <pc:sldMk cId="1305205122" sldId="544"/>
            <ac:spMk id="22" creationId="{AE0D4C25-532E-0131-9640-95A637DAFC7C}"/>
          </ac:spMkLst>
        </pc:spChg>
        <pc:spChg chg="add mod">
          <ac:chgData name="Ahmed Salah ELDin" userId="68850134-226f-4097-a9a8-787fd6814b0e" providerId="ADAL" clId="{2FEA0EB0-E6A8-445F-9012-E91C73CA9135}" dt="2022-11-26T21:00:51.638" v="1569" actId="208"/>
          <ac:spMkLst>
            <pc:docMk/>
            <pc:sldMk cId="1305205122" sldId="544"/>
            <ac:spMk id="25" creationId="{4D9A9A80-794B-1F43-8ABC-27D46C0FFE4D}"/>
          </ac:spMkLst>
        </pc:spChg>
        <pc:spChg chg="mod">
          <ac:chgData name="Ahmed Salah ELDin" userId="68850134-226f-4097-a9a8-787fd6814b0e" providerId="ADAL" clId="{2FEA0EB0-E6A8-445F-9012-E91C73CA9135}" dt="2022-11-26T20:53:41.340" v="1460" actId="207"/>
          <ac:spMkLst>
            <pc:docMk/>
            <pc:sldMk cId="1305205122" sldId="544"/>
            <ac:spMk id="37" creationId="{07E9C2B0-D9F9-6A64-698E-AD7698A737E0}"/>
          </ac:spMkLst>
        </pc:spChg>
        <pc:spChg chg="mod">
          <ac:chgData name="Ahmed Salah ELDin" userId="68850134-226f-4097-a9a8-787fd6814b0e" providerId="ADAL" clId="{2FEA0EB0-E6A8-445F-9012-E91C73CA9135}" dt="2022-11-26T20:56:43.889" v="1496" actId="20577"/>
          <ac:spMkLst>
            <pc:docMk/>
            <pc:sldMk cId="1305205122" sldId="544"/>
            <ac:spMk id="38" creationId="{E10DC56C-8E3C-E4B4-8884-C1AB98D2D5C5}"/>
          </ac:spMkLst>
        </pc:spChg>
        <pc:cxnChg chg="add mod">
          <ac:chgData name="Ahmed Salah ELDin" userId="68850134-226f-4097-a9a8-787fd6814b0e" providerId="ADAL" clId="{2FEA0EB0-E6A8-445F-9012-E91C73CA9135}" dt="2022-11-26T20:58:30.878" v="1549" actId="693"/>
          <ac:cxnSpMkLst>
            <pc:docMk/>
            <pc:sldMk cId="1305205122" sldId="544"/>
            <ac:cxnSpMk id="8" creationId="{F43D040F-4C57-2C68-626A-A3FDF09219AF}"/>
          </ac:cxnSpMkLst>
        </pc:cxnChg>
        <pc:cxnChg chg="add mod">
          <ac:chgData name="Ahmed Salah ELDin" userId="68850134-226f-4097-a9a8-787fd6814b0e" providerId="ADAL" clId="{2FEA0EB0-E6A8-445F-9012-E91C73CA9135}" dt="2022-11-26T20:59:01.738" v="1555" actId="693"/>
          <ac:cxnSpMkLst>
            <pc:docMk/>
            <pc:sldMk cId="1305205122" sldId="544"/>
            <ac:cxnSpMk id="17" creationId="{AB1EB791-D3F1-5CF6-9EA6-9811E430F9C1}"/>
          </ac:cxnSpMkLst>
        </pc:cxnChg>
      </pc:sldChg>
    </pc:docChg>
  </pc:docChgLst>
  <pc:docChgLst>
    <pc:chgData name="ghada hamed ali" userId="38f0f43b-ab6f-4bfc-a045-210e8668bcdb" providerId="ADAL" clId="{3AC2E8E3-4777-4614-9A63-E2989407DDB4}"/>
    <pc:docChg chg="undo redo custSel addSld delSld modSld sldOrd addSection delSection modSection">
      <pc:chgData name="ghada hamed ali" userId="38f0f43b-ab6f-4bfc-a045-210e8668bcdb" providerId="ADAL" clId="{3AC2E8E3-4777-4614-9A63-E2989407DDB4}" dt="2022-11-25T17:51:39.335" v="9510" actId="20577"/>
      <pc:docMkLst>
        <pc:docMk/>
      </pc:docMkLst>
      <pc:sldChg chg="modSp mod">
        <pc:chgData name="ghada hamed ali" userId="38f0f43b-ab6f-4bfc-a045-210e8668bcdb" providerId="ADAL" clId="{3AC2E8E3-4777-4614-9A63-E2989407DDB4}" dt="2022-11-16T19:13:30.127" v="74" actId="20577"/>
        <pc:sldMkLst>
          <pc:docMk/>
          <pc:sldMk cId="1553194731" sldId="256"/>
        </pc:sldMkLst>
        <pc:spChg chg="mod">
          <ac:chgData name="ghada hamed ali" userId="38f0f43b-ab6f-4bfc-a045-210e8668bcdb" providerId="ADAL" clId="{3AC2E8E3-4777-4614-9A63-E2989407DDB4}" dt="2022-11-16T19:13:30.127" v="74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addAnim delAnim modAnim">
        <pc:chgData name="ghada hamed ali" userId="38f0f43b-ab6f-4bfc-a045-210e8668bcdb" providerId="ADAL" clId="{3AC2E8E3-4777-4614-9A63-E2989407DDB4}" dt="2022-11-24T17:12:48.483" v="9275"/>
        <pc:sldMkLst>
          <pc:docMk/>
          <pc:sldMk cId="3835006274" sldId="25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835006274" sldId="257"/>
            <ac:spMk id="3" creationId="{71A8471A-C9D0-5A9A-5A1E-FE77062D3413}"/>
          </ac:spMkLst>
        </pc:spChg>
      </pc:sldChg>
      <pc:sldChg chg="addSp delSp modSp mod modAnim">
        <pc:chgData name="ghada hamed ali" userId="38f0f43b-ab6f-4bfc-a045-210e8668bcdb" providerId="ADAL" clId="{3AC2E8E3-4777-4614-9A63-E2989407DDB4}" dt="2022-11-23T16:22:09.512" v="4837"/>
        <pc:sldMkLst>
          <pc:docMk/>
          <pc:sldMk cId="699320495" sldId="258"/>
        </pc:sldMkLst>
        <pc:spChg chg="mod">
          <ac:chgData name="ghada hamed ali" userId="38f0f43b-ab6f-4bfc-a045-210e8668bcdb" providerId="ADAL" clId="{3AC2E8E3-4777-4614-9A63-E2989407DDB4}" dt="2022-11-18T18:32:24.162" v="525" actId="20577"/>
          <ac:spMkLst>
            <pc:docMk/>
            <pc:sldMk cId="699320495" sldId="258"/>
            <ac:spMk id="2" creationId="{B4112C1C-768E-67BA-CE7E-057E322C6BCD}"/>
          </ac:spMkLst>
        </pc:spChg>
        <pc:spChg chg="add del mod">
          <ac:chgData name="ghada hamed ali" userId="38f0f43b-ab6f-4bfc-a045-210e8668bcdb" providerId="ADAL" clId="{3AC2E8E3-4777-4614-9A63-E2989407DDB4}" dt="2022-11-18T20:09:52.737" v="1347"/>
          <ac:spMkLst>
            <pc:docMk/>
            <pc:sldMk cId="699320495" sldId="258"/>
            <ac:spMk id="3" creationId="{F83BAD3A-29D9-6A89-6A34-718BCFA344D0}"/>
          </ac:spMkLst>
        </pc:spChg>
        <pc:spChg chg="mod">
          <ac:chgData name="ghada hamed ali" userId="38f0f43b-ab6f-4bfc-a045-210e8668bcdb" providerId="ADAL" clId="{3AC2E8E3-4777-4614-9A63-E2989407DDB4}" dt="2022-11-23T16:21:55.100" v="4835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add mod modAnim">
        <pc:chgData name="ghada hamed ali" userId="38f0f43b-ab6f-4bfc-a045-210e8668bcdb" providerId="ADAL" clId="{3AC2E8E3-4777-4614-9A63-E2989407DDB4}" dt="2022-11-23T16:23:28.953" v="4858" actId="20577"/>
        <pc:sldMkLst>
          <pc:docMk/>
          <pc:sldMk cId="0" sldId="272"/>
        </pc:sldMkLst>
        <pc:spChg chg="add mod">
          <ac:chgData name="ghada hamed ali" userId="38f0f43b-ab6f-4bfc-a045-210e8668bcdb" providerId="ADAL" clId="{3AC2E8E3-4777-4614-9A63-E2989407DDB4}" dt="2022-11-23T14:59:02.946" v="4445" actId="1076"/>
          <ac:spMkLst>
            <pc:docMk/>
            <pc:sldMk cId="0" sldId="272"/>
            <ac:spMk id="3" creationId="{EE03E8C6-A873-CEDB-7041-D43DB8D4207F}"/>
          </ac:spMkLst>
        </pc:spChg>
        <pc:spChg chg="mod">
          <ac:chgData name="ghada hamed ali" userId="38f0f43b-ab6f-4bfc-a045-210e8668bcdb" providerId="ADAL" clId="{3AC2E8E3-4777-4614-9A63-E2989407DDB4}" dt="2022-11-23T16:23:28.953" v="4858" actId="20577"/>
          <ac:spMkLst>
            <pc:docMk/>
            <pc:sldMk cId="0" sldId="272"/>
            <ac:spMk id="537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58:05.807" v="1007" actId="478"/>
          <ac:spMkLst>
            <pc:docMk/>
            <pc:sldMk cId="0" sldId="272"/>
            <ac:spMk id="53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8:28.581" v="1012" actId="1076"/>
          <ac:spMkLst>
            <pc:docMk/>
            <pc:sldMk cId="0" sldId="272"/>
            <ac:spMk id="56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63" creationId="{00000000-0000-0000-0000-000000000000}"/>
          </ac:grpSpMkLst>
        </pc:grpChg>
      </pc:sldChg>
      <pc:sldChg chg="addSp delSp modSp add mod delAnim modAnim">
        <pc:chgData name="ghada hamed ali" userId="38f0f43b-ab6f-4bfc-a045-210e8668bcdb" providerId="ADAL" clId="{3AC2E8E3-4777-4614-9A63-E2989407DDB4}" dt="2022-11-23T16:23:15.127" v="4855" actId="20577"/>
        <pc:sldMkLst>
          <pc:docMk/>
          <pc:sldMk cId="0" sldId="273"/>
        </pc:sldMkLst>
        <pc:spChg chg="add mod">
          <ac:chgData name="ghada hamed ali" userId="38f0f43b-ab6f-4bfc-a045-210e8668bcdb" providerId="ADAL" clId="{3AC2E8E3-4777-4614-9A63-E2989407DDB4}" dt="2022-11-23T16:23:15.127" v="4855" actId="20577"/>
          <ac:spMkLst>
            <pc:docMk/>
            <pc:sldMk cId="0" sldId="273"/>
            <ac:spMk id="2" creationId="{0BB76DB4-9555-81C3-0CF5-715BE4C5A281}"/>
          </ac:spMkLst>
        </pc:spChg>
        <pc:spChg chg="add del mod">
          <ac:chgData name="ghada hamed ali" userId="38f0f43b-ab6f-4bfc-a045-210e8668bcdb" providerId="ADAL" clId="{3AC2E8E3-4777-4614-9A63-E2989407DDB4}" dt="2022-11-18T20:11:35.073" v="1369" actId="478"/>
          <ac:spMkLst>
            <pc:docMk/>
            <pc:sldMk cId="0" sldId="273"/>
            <ac:spMk id="4" creationId="{52AA5C58-BE88-7DF4-EBAF-C8396B7AE7C6}"/>
          </ac:spMkLst>
        </pc:spChg>
        <pc:spChg chg="add del mod">
          <ac:chgData name="ghada hamed ali" userId="38f0f43b-ab6f-4bfc-a045-210e8668bcdb" providerId="ADAL" clId="{3AC2E8E3-4777-4614-9A63-E2989407DDB4}" dt="2022-11-23T14:50:09.931" v="4415" actId="478"/>
          <ac:spMkLst>
            <pc:docMk/>
            <pc:sldMk cId="0" sldId="273"/>
            <ac:spMk id="6" creationId="{9B701EA1-B81A-91DD-81B4-0D015F7AD2EC}"/>
          </ac:spMkLst>
        </pc:spChg>
        <pc:spChg chg="add mod">
          <ac:chgData name="ghada hamed ali" userId="38f0f43b-ab6f-4bfc-a045-210e8668bcdb" providerId="ADAL" clId="{3AC2E8E3-4777-4614-9A63-E2989407DDB4}" dt="2022-11-23T15:48:04.911" v="4675" actId="1076"/>
          <ac:spMkLst>
            <pc:docMk/>
            <pc:sldMk cId="0" sldId="273"/>
            <ac:spMk id="9" creationId="{CC7D3F27-FE7B-A3F4-D543-8764EE68C8ED}"/>
          </ac:spMkLst>
        </pc:spChg>
        <pc:spChg chg="add mod">
          <ac:chgData name="ghada hamed ali" userId="38f0f43b-ab6f-4bfc-a045-210e8668bcdb" providerId="ADAL" clId="{3AC2E8E3-4777-4614-9A63-E2989407DDB4}" dt="2022-11-23T15:48:08.980" v="4676" actId="1076"/>
          <ac:spMkLst>
            <pc:docMk/>
            <pc:sldMk cId="0" sldId="273"/>
            <ac:spMk id="11" creationId="{E77BB9CD-8088-4996-28CE-3A103A02ACD4}"/>
          </ac:spMkLst>
        </pc:spChg>
        <pc:spChg chg="add mod">
          <ac:chgData name="ghada hamed ali" userId="38f0f43b-ab6f-4bfc-a045-210e8668bcdb" providerId="ADAL" clId="{3AC2E8E3-4777-4614-9A63-E2989407DDB4}" dt="2022-11-23T15:47:37.967" v="4671" actId="1076"/>
          <ac:spMkLst>
            <pc:docMk/>
            <pc:sldMk cId="0" sldId="273"/>
            <ac:spMk id="12" creationId="{F5441456-B589-CAEC-A2FB-1EBBA5427B1B}"/>
          </ac:spMkLst>
        </pc:spChg>
        <pc:spChg chg="del mod">
          <ac:chgData name="ghada hamed ali" userId="38f0f43b-ab6f-4bfc-a045-210e8668bcdb" providerId="ADAL" clId="{3AC2E8E3-4777-4614-9A63-E2989407DDB4}" dt="2022-11-18T20:03:07.945" v="1167" actId="478"/>
          <ac:spMkLst>
            <pc:docMk/>
            <pc:sldMk cId="0" sldId="273"/>
            <ac:spMk id="5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5:48:01.320" v="4674" actId="1076"/>
          <ac:spMkLst>
            <pc:docMk/>
            <pc:sldMk cId="0" sldId="273"/>
            <ac:spMk id="59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5:27:44.219" v="4448" actId="478"/>
          <ac:spMkLst>
            <pc:docMk/>
            <pc:sldMk cId="0" sldId="273"/>
            <ac:spMk id="59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06.033" v="4393" actId="478"/>
          <ac:spMkLst>
            <pc:docMk/>
            <pc:sldMk cId="0" sldId="273"/>
            <ac:spMk id="5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11.717" v="4394" actId="478"/>
          <ac:spMkLst>
            <pc:docMk/>
            <pc:sldMk cId="0" sldId="273"/>
            <ac:spMk id="598" creationId="{00000000-0000-0000-0000-000000000000}"/>
          </ac:spMkLst>
        </pc:spChg>
        <pc:graphicFrameChg chg="add del mod modGraphic">
          <ac:chgData name="ghada hamed ali" userId="38f0f43b-ab6f-4bfc-a045-210e8668bcdb" providerId="ADAL" clId="{3AC2E8E3-4777-4614-9A63-E2989407DDB4}" dt="2022-11-23T14:50:04.699" v="4414" actId="478"/>
          <ac:graphicFrameMkLst>
            <pc:docMk/>
            <pc:sldMk cId="0" sldId="273"/>
            <ac:graphicFrameMk id="5" creationId="{E86A46BC-1C58-BE70-29EA-067BBD6CCEEF}"/>
          </ac:graphicFrameMkLst>
        </pc:graphicFrameChg>
      </pc:sldChg>
      <pc:sldChg chg="modSp modAnim">
        <pc:chgData name="ghada hamed ali" userId="38f0f43b-ab6f-4bfc-a045-210e8668bcdb" providerId="ADAL" clId="{3AC2E8E3-4777-4614-9A63-E2989407DDB4}" dt="2022-11-23T15:48:36.291" v="4694" actId="20577"/>
        <pc:sldMkLst>
          <pc:docMk/>
          <pc:sldMk cId="0" sldId="281"/>
        </pc:sldMkLst>
        <pc:spChg chg="mod">
          <ac:chgData name="ghada hamed ali" userId="38f0f43b-ab6f-4bfc-a045-210e8668bcdb" providerId="ADAL" clId="{3AC2E8E3-4777-4614-9A63-E2989407DDB4}" dt="2022-11-23T15:48:36.291" v="4694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ghada hamed ali" userId="38f0f43b-ab6f-4bfc-a045-210e8668bcdb" providerId="ADAL" clId="{3AC2E8E3-4777-4614-9A63-E2989407DDB4}" dt="2022-11-25T17:51:39.335" v="9510" actId="20577"/>
        <pc:sldMkLst>
          <pc:docMk/>
          <pc:sldMk cId="959200356" sldId="282"/>
        </pc:sldMkLst>
        <pc:spChg chg="mod">
          <ac:chgData name="ghada hamed ali" userId="38f0f43b-ab6f-4bfc-a045-210e8668bcdb" providerId="ADAL" clId="{3AC2E8E3-4777-4614-9A63-E2989407DDB4}" dt="2022-11-25T17:51:39.335" v="9510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3AC2E8E3-4777-4614-9A63-E2989407DDB4}" dt="2022-11-23T15:59:05.546" v="4757" actId="103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ghada hamed ali" userId="38f0f43b-ab6f-4bfc-a045-210e8668bcdb" providerId="ADAL" clId="{3AC2E8E3-4777-4614-9A63-E2989407DDB4}" dt="2022-11-23T17:07:15.298" v="5091" actId="1076"/>
        <pc:sldMkLst>
          <pc:docMk/>
          <pc:sldMk cId="0" sldId="287"/>
        </pc:sldMkLst>
        <pc:spChg chg="mod">
          <ac:chgData name="ghada hamed ali" userId="38f0f43b-ab6f-4bfc-a045-210e8668bcdb" providerId="ADAL" clId="{3AC2E8E3-4777-4614-9A63-E2989407DDB4}" dt="2022-11-23T17:07:15.298" v="5091" actId="1076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6:32.159" v="5073" actId="14100"/>
          <ac:spMkLst>
            <pc:docMk/>
            <pc:sldMk cId="0" sldId="287"/>
            <ac:spMk id="65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47:20.532" v="666" actId="478"/>
          <ac:spMkLst>
            <pc:docMk/>
            <pc:sldMk cId="0" sldId="287"/>
            <ac:spMk id="654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3T17:06:18.120" v="5071" actId="1076"/>
          <ac:picMkLst>
            <pc:docMk/>
            <pc:sldMk cId="0" sldId="287"/>
            <ac:picMk id="653" creationId="{00000000-0000-0000-0000-000000000000}"/>
          </ac:picMkLst>
        </pc:picChg>
      </pc:sldChg>
      <pc:sldChg chg="delSp modSp add mod">
        <pc:chgData name="ghada hamed ali" userId="38f0f43b-ab6f-4bfc-a045-210e8668bcdb" providerId="ADAL" clId="{3AC2E8E3-4777-4614-9A63-E2989407DDB4}" dt="2022-11-23T17:41:34.036" v="5124" actId="14100"/>
        <pc:sldMkLst>
          <pc:docMk/>
          <pc:sldMk cId="0" sldId="288"/>
        </pc:sldMkLst>
        <pc:spChg chg="mod">
          <ac:chgData name="ghada hamed ali" userId="38f0f43b-ab6f-4bfc-a045-210e8668bcdb" providerId="ADAL" clId="{3AC2E8E3-4777-4614-9A63-E2989407DDB4}" dt="2022-11-23T17:41:34.036" v="5124" actId="14100"/>
          <ac:spMkLst>
            <pc:docMk/>
            <pc:sldMk cId="0" sldId="288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46.974" v="701" actId="1076"/>
          <ac:spMkLst>
            <pc:docMk/>
            <pc:sldMk cId="0" sldId="288"/>
            <ac:spMk id="65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8:48:16.381" v="678" actId="478"/>
          <ac:spMkLst>
            <pc:docMk/>
            <pc:sldMk cId="0" sldId="288"/>
            <ac:spMk id="657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1:57.903" v="5126" actId="20577"/>
        <pc:sldMkLst>
          <pc:docMk/>
          <pc:sldMk cId="0" sldId="289"/>
        </pc:sldMkLst>
        <pc:spChg chg="add mod">
          <ac:chgData name="ghada hamed ali" userId="38f0f43b-ab6f-4bfc-a045-210e8668bcdb" providerId="ADAL" clId="{3AC2E8E3-4777-4614-9A63-E2989407DDB4}" dt="2022-11-23T17:41:57.903" v="5126" actId="20577"/>
          <ac:spMkLst>
            <pc:docMk/>
            <pc:sldMk cId="0" sldId="289"/>
            <ac:spMk id="3" creationId="{7EE6D808-3240-C00A-E948-F9212C817E57}"/>
          </ac:spMkLst>
        </pc:spChg>
        <pc:spChg chg="del">
          <ac:chgData name="ghada hamed ali" userId="38f0f43b-ab6f-4bfc-a045-210e8668bcdb" providerId="ADAL" clId="{3AC2E8E3-4777-4614-9A63-E2989407DDB4}" dt="2022-11-18T18:48:35.408" v="680" actId="478"/>
          <ac:spMkLst>
            <pc:docMk/>
            <pc:sldMk cId="0" sldId="289"/>
            <ac:spMk id="65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8:46.831" v="684" actId="14100"/>
          <ac:spMkLst>
            <pc:docMk/>
            <pc:sldMk cId="0" sldId="289"/>
            <ac:spMk id="659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4.459" v="1442" actId="478"/>
          <ac:spMkLst>
            <pc:docMk/>
            <pc:sldMk cId="0" sldId="289"/>
            <ac:spMk id="660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4.262" v="5127"/>
        <pc:sldMkLst>
          <pc:docMk/>
          <pc:sldMk cId="0" sldId="290"/>
        </pc:sldMkLst>
        <pc:spChg chg="add mod">
          <ac:chgData name="ghada hamed ali" userId="38f0f43b-ab6f-4bfc-a045-210e8668bcdb" providerId="ADAL" clId="{3AC2E8E3-4777-4614-9A63-E2989407DDB4}" dt="2022-11-23T17:42:04.262" v="5127"/>
          <ac:spMkLst>
            <pc:docMk/>
            <pc:sldMk cId="0" sldId="290"/>
            <ac:spMk id="3" creationId="{4F9D2DB3-B263-D71C-9961-3F3C9D2BE0A6}"/>
          </ac:spMkLst>
        </pc:spChg>
        <pc:spChg chg="del">
          <ac:chgData name="ghada hamed ali" userId="38f0f43b-ab6f-4bfc-a045-210e8668bcdb" providerId="ADAL" clId="{3AC2E8E3-4777-4614-9A63-E2989407DDB4}" dt="2022-11-18T18:48:57.559" v="685" actId="478"/>
          <ac:spMkLst>
            <pc:docMk/>
            <pc:sldMk cId="0" sldId="290"/>
            <ac:spMk id="66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03.221" v="687" actId="14100"/>
          <ac:spMkLst>
            <pc:docMk/>
            <pc:sldMk cId="0" sldId="290"/>
            <ac:spMk id="66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1.465" v="1441" actId="478"/>
          <ac:spMkLst>
            <pc:docMk/>
            <pc:sldMk cId="0" sldId="290"/>
            <ac:spMk id="663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7.664" v="5128"/>
        <pc:sldMkLst>
          <pc:docMk/>
          <pc:sldMk cId="0" sldId="291"/>
        </pc:sldMkLst>
        <pc:spChg chg="add mod">
          <ac:chgData name="ghada hamed ali" userId="38f0f43b-ab6f-4bfc-a045-210e8668bcdb" providerId="ADAL" clId="{3AC2E8E3-4777-4614-9A63-E2989407DDB4}" dt="2022-11-23T17:42:07.664" v="5128"/>
          <ac:spMkLst>
            <pc:docMk/>
            <pc:sldMk cId="0" sldId="291"/>
            <ac:spMk id="3" creationId="{9B38CC39-9D90-A242-CAFC-1EB78BA9DC77}"/>
          </ac:spMkLst>
        </pc:spChg>
        <pc:spChg chg="del">
          <ac:chgData name="ghada hamed ali" userId="38f0f43b-ab6f-4bfc-a045-210e8668bcdb" providerId="ADAL" clId="{3AC2E8E3-4777-4614-9A63-E2989407DDB4}" dt="2022-11-18T18:50:35.069" v="710" actId="478"/>
          <ac:spMkLst>
            <pc:docMk/>
            <pc:sldMk cId="0" sldId="291"/>
            <ac:spMk id="664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8.424" v="1440" actId="478"/>
          <ac:spMkLst>
            <pc:docMk/>
            <pc:sldMk cId="0" sldId="291"/>
            <ac:spMk id="6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1T20:55:31.333" v="1711" actId="20577"/>
          <ac:spMkLst>
            <pc:docMk/>
            <pc:sldMk cId="0" sldId="291"/>
            <ac:spMk id="671" creationId="{00000000-0000-0000-0000-000000000000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2:10.243" v="5129"/>
        <pc:sldMkLst>
          <pc:docMk/>
          <pc:sldMk cId="0" sldId="292"/>
        </pc:sldMkLst>
        <pc:spChg chg="add mod">
          <ac:chgData name="ghada hamed ali" userId="38f0f43b-ab6f-4bfc-a045-210e8668bcdb" providerId="ADAL" clId="{3AC2E8E3-4777-4614-9A63-E2989407DDB4}" dt="2022-11-23T17:42:10.243" v="5129"/>
          <ac:spMkLst>
            <pc:docMk/>
            <pc:sldMk cId="0" sldId="292"/>
            <ac:spMk id="3" creationId="{AF495D06-67D3-6C57-46BF-716CB52F1AE5}"/>
          </ac:spMkLst>
        </pc:spChg>
        <pc:spChg chg="mod">
          <ac:chgData name="ghada hamed ali" userId="38f0f43b-ab6f-4bfc-a045-210e8668bcdb" providerId="ADAL" clId="{3AC2E8E3-4777-4614-9A63-E2989407DDB4}" dt="2022-11-18T19:46:08.642" v="724" actId="14100"/>
          <ac:spMkLst>
            <pc:docMk/>
            <pc:sldMk cId="0" sldId="292"/>
            <ac:spMk id="69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14.196" v="973" actId="20577"/>
          <ac:spMkLst>
            <pc:docMk/>
            <pc:sldMk cId="0" sldId="292"/>
            <ac:spMk id="6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53.568" v="999" actId="20577"/>
          <ac:spMkLst>
            <pc:docMk/>
            <pc:sldMk cId="0" sldId="292"/>
            <ac:spMk id="695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50:41.084" v="712" actId="478"/>
          <ac:spMkLst>
            <pc:docMk/>
            <pc:sldMk cId="0" sldId="292"/>
            <ac:spMk id="69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5.628" v="1439" actId="478"/>
          <ac:spMkLst>
            <pc:docMk/>
            <pc:sldMk cId="0" sldId="292"/>
            <ac:spMk id="6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4.312" v="967" actId="478"/>
          <ac:spMkLst>
            <pc:docMk/>
            <pc:sldMk cId="0" sldId="292"/>
            <ac:spMk id="698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2.382" v="966" actId="478"/>
          <ac:spMkLst>
            <pc:docMk/>
            <pc:sldMk cId="0" sldId="292"/>
            <ac:spMk id="699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14.144" v="5130"/>
        <pc:sldMkLst>
          <pc:docMk/>
          <pc:sldMk cId="0" sldId="293"/>
        </pc:sldMkLst>
        <pc:spChg chg="add mod">
          <ac:chgData name="ghada hamed ali" userId="38f0f43b-ab6f-4bfc-a045-210e8668bcdb" providerId="ADAL" clId="{3AC2E8E3-4777-4614-9A63-E2989407DDB4}" dt="2022-11-23T17:42:14.144" v="5130"/>
          <ac:spMkLst>
            <pc:docMk/>
            <pc:sldMk cId="0" sldId="293"/>
            <ac:spMk id="3" creationId="{C4073FA9-5AB0-1061-7FBE-AF30D746EDA3}"/>
          </ac:spMkLst>
        </pc:spChg>
        <pc:spChg chg="del">
          <ac:chgData name="ghada hamed ali" userId="38f0f43b-ab6f-4bfc-a045-210e8668bcdb" providerId="ADAL" clId="{3AC2E8E3-4777-4614-9A63-E2989407DDB4}" dt="2022-11-18T18:50:58.614" v="716" actId="478"/>
          <ac:spMkLst>
            <pc:docMk/>
            <pc:sldMk cId="0" sldId="293"/>
            <ac:spMk id="70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51:15.495" v="721" actId="1076"/>
          <ac:spMkLst>
            <pc:docMk/>
            <pc:sldMk cId="0" sldId="293"/>
            <ac:spMk id="70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1.045" v="1438" actId="478"/>
          <ac:spMkLst>
            <pc:docMk/>
            <pc:sldMk cId="0" sldId="293"/>
            <ac:spMk id="727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0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22" creationId="{00000000-0000-0000-0000-000000000000}"/>
          </ac:grpSpMkLst>
        </pc:gr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21076717" sldId="293"/>
        </pc:sldMkLst>
      </pc:sldChg>
      <pc:sldChg chg="addSp delSp modSp add del mod addAnim delAnim modAnim">
        <pc:chgData name="ghada hamed ali" userId="38f0f43b-ab6f-4bfc-a045-210e8668bcdb" providerId="ADAL" clId="{3AC2E8E3-4777-4614-9A63-E2989407DDB4}" dt="2022-11-18T19:48:12.683" v="833" actId="47"/>
        <pc:sldMkLst>
          <pc:docMk/>
          <pc:sldMk cId="0" sldId="294"/>
        </pc:sldMkLst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5" creationId="{F48A1CF9-E95C-BB82-C5BF-172AC81A0F6A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6" creationId="{AF01E3D0-097E-8982-CAF7-F68DA120749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7" creationId="{2DFF4960-CDA9-9690-CEBD-0331FB0D34E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0" creationId="{F559867D-E8E9-45D2-BFCB-6496E68D1EA7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1" creationId="{59477ECA-4F7D-CDD9-1CE8-3D342F9910A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2" creationId="{FB9B07C1-6160-05D8-C2A9-6F1F560E9F8D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5" creationId="{62DFF669-60A7-4411-1D63-8E2FD792C20F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6" creationId="{8E76E0B8-3500-817A-C63A-EBCC3AAEC32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7" creationId="{8901183C-0954-271A-8659-960BED742441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0" creationId="{C184444A-337A-0B9D-0A72-84723FD7B57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1" creationId="{CF0E95B4-4D87-CC8F-67C8-F95B5597FEB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2" creationId="{C885F22A-2A97-9D20-7C24-99443940C7C4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3" creationId="{DD4D64CB-886E-1A7D-F623-77BEE1303A2E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4" creationId="{36F19946-3C00-63AE-DA99-20FDCD14C4B1}"/>
          </ac:spMkLst>
        </pc:spChg>
        <pc:spChg chg="add del mod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46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8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9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70" creationId="{00000000-0000-0000-0000-000000000000}"/>
          </ac:spMkLst>
        </pc:s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3" creationId="{B4C69FEA-5665-888E-C59C-8EBBF39D8A8A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8" creationId="{92F14672-144E-CEFA-3014-58ECC1AA6B69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3" creationId="{56294BC5-3FB9-544F-66A1-0336BD2EB8FE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8" creationId="{172562E1-59C8-F913-DD43-B209AEA0C07C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28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4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2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62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4" creationId="{B1FDA852-FD05-264C-4EA7-0A78B603D86C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9" creationId="{19DF2589-9FA8-4A22-8656-C0358F3B866E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4" creationId="{E6BCB005-3185-FD07-9774-F8D661B40508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9" creationId="{EEBAA228-74BE-C5C8-49B0-AA13ABF4C7DC}"/>
          </ac:cxnSpMkLst>
        </pc:cxnChg>
      </pc:sldChg>
      <pc:sldChg chg="addSp delSp modSp add mod modAnim">
        <pc:chgData name="ghada hamed ali" userId="38f0f43b-ab6f-4bfc-a045-210e8668bcdb" providerId="ADAL" clId="{3AC2E8E3-4777-4614-9A63-E2989407DDB4}" dt="2022-11-23T17:42:21.141" v="5133" actId="14100"/>
        <pc:sldMkLst>
          <pc:docMk/>
          <pc:sldMk cId="0" sldId="295"/>
        </pc:sldMkLst>
        <pc:spChg chg="add mod">
          <ac:chgData name="ghada hamed ali" userId="38f0f43b-ab6f-4bfc-a045-210e8668bcdb" providerId="ADAL" clId="{3AC2E8E3-4777-4614-9A63-E2989407DDB4}" dt="2022-11-23T17:42:21.141" v="5133" actId="14100"/>
          <ac:spMkLst>
            <pc:docMk/>
            <pc:sldMk cId="0" sldId="295"/>
            <ac:spMk id="3" creationId="{46243BBD-A571-60EE-A710-4F228EA1CE4F}"/>
          </ac:spMkLst>
        </pc:spChg>
        <pc:spChg chg="mod">
          <ac:chgData name="ghada hamed ali" userId="38f0f43b-ab6f-4bfc-a045-210e8668bcdb" providerId="ADAL" clId="{3AC2E8E3-4777-4614-9A63-E2989407DDB4}" dt="2022-11-18T19:48:40.512" v="837" actId="14100"/>
          <ac:spMkLst>
            <pc:docMk/>
            <pc:sldMk cId="0" sldId="295"/>
            <ac:spMk id="77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08:53.699" v="2744" actId="14100"/>
          <ac:spMkLst>
            <pc:docMk/>
            <pc:sldMk cId="0" sldId="295"/>
            <ac:spMk id="77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48:28.703" v="834" actId="478"/>
          <ac:spMkLst>
            <pc:docMk/>
            <pc:sldMk cId="0" sldId="295"/>
            <ac:spMk id="773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03.500" v="1437" actId="478"/>
          <ac:spMkLst>
            <pc:docMk/>
            <pc:sldMk cId="0" sldId="295"/>
            <ac:spMk id="77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2:37.041" v="964" actId="14100"/>
          <ac:spMkLst>
            <pc:docMk/>
            <pc:sldMk cId="0" sldId="295"/>
            <ac:spMk id="77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56.972" v="900" actId="1037"/>
          <ac:spMkLst>
            <pc:docMk/>
            <pc:sldMk cId="0" sldId="295"/>
            <ac:spMk id="77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9:02.191" v="929" actId="1037"/>
          <ac:spMkLst>
            <pc:docMk/>
            <pc:sldMk cId="0" sldId="295"/>
            <ac:spMk id="777" creationId="{00000000-0000-0000-0000-000000000000}"/>
          </ac:spMkLst>
        </pc:spChg>
      </pc:sldChg>
      <pc:sldChg chg="addSp modSp mod modClrScheme modAnim chgLayout">
        <pc:chgData name="ghada hamed ali" userId="38f0f43b-ab6f-4bfc-a045-210e8668bcdb" providerId="ADAL" clId="{3AC2E8E3-4777-4614-9A63-E2989407DDB4}" dt="2022-11-23T16:20:06.180" v="4795" actId="20577"/>
        <pc:sldMkLst>
          <pc:docMk/>
          <pc:sldMk cId="0" sldId="310"/>
        </pc:sldMkLst>
        <pc:spChg chg="mod ord">
          <ac:chgData name="ghada hamed ali" userId="38f0f43b-ab6f-4bfc-a045-210e8668bcdb" providerId="ADAL" clId="{3AC2E8E3-4777-4614-9A63-E2989407DDB4}" dt="2022-11-23T16:20:06.180" v="4795" actId="20577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6:19:53.728" v="4791" actId="1076"/>
          <ac:spMkLst>
            <pc:docMk/>
            <pc:sldMk cId="0" sldId="31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6:18:51.471" v="4789" actId="1036"/>
          <ac:spMkLst>
            <pc:docMk/>
            <pc:sldMk cId="0" sldId="310"/>
            <ac:spMk id="5" creationId="{8AE84B2F-77B8-06DE-CD78-8DAFFA88A43C}"/>
          </ac:spMkLst>
        </pc:spChg>
        <pc:spChg chg="mod ord">
          <ac:chgData name="ghada hamed ali" userId="38f0f43b-ab6f-4bfc-a045-210e8668bcdb" providerId="ADAL" clId="{3AC2E8E3-4777-4614-9A63-E2989407DDB4}" dt="2022-11-23T16:18:29.398" v="4776" actId="700"/>
          <ac:spMkLst>
            <pc:docMk/>
            <pc:sldMk cId="0" sldId="310"/>
            <ac:spMk id="6" creationId="{CC8CF437-FEAA-4E5E-E1CC-7B69321F97C5}"/>
          </ac:spMkLst>
        </pc:s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02139673" sldId="31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3433629793" sldId="33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622262222" sldId="335"/>
        </pc:sldMkLst>
      </pc:sldChg>
      <pc:sldChg chg="modSp add mod ord">
        <pc:chgData name="ghada hamed ali" userId="38f0f43b-ab6f-4bfc-a045-210e8668bcdb" providerId="ADAL" clId="{3AC2E8E3-4777-4614-9A63-E2989407DDB4}" dt="2022-11-23T18:47:20.626" v="5350" actId="113"/>
        <pc:sldMkLst>
          <pc:docMk/>
          <pc:sldMk cId="829532861" sldId="344"/>
        </pc:sldMkLst>
        <pc:spChg chg="mod">
          <ac:chgData name="ghada hamed ali" userId="38f0f43b-ab6f-4bfc-a045-210e8668bcdb" providerId="ADAL" clId="{3AC2E8E3-4777-4614-9A63-E2989407DDB4}" dt="2022-11-23T18:47:20.626" v="5350" actId="113"/>
          <ac:spMkLst>
            <pc:docMk/>
            <pc:sldMk cId="829532861" sldId="344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38.661" v="3953" actId="2710"/>
          <ac:spMkLst>
            <pc:docMk/>
            <pc:sldMk cId="829532861" sldId="344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8:47:24.422" v="5351" actId="113"/>
        <pc:sldMkLst>
          <pc:docMk/>
          <pc:sldMk cId="3734172229" sldId="345"/>
        </pc:sldMkLst>
        <pc:spChg chg="mod">
          <ac:chgData name="ghada hamed ali" userId="38f0f43b-ab6f-4bfc-a045-210e8668bcdb" providerId="ADAL" clId="{3AC2E8E3-4777-4614-9A63-E2989407DDB4}" dt="2022-11-23T18:47:24.422" v="5351" actId="113"/>
          <ac:spMkLst>
            <pc:docMk/>
            <pc:sldMk cId="3734172229" sldId="345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58.608" v="3957" actId="1076"/>
          <ac:spMkLst>
            <pc:docMk/>
            <pc:sldMk cId="3734172229" sldId="345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6:38.955" v="5284" actId="20577"/>
        <pc:sldMkLst>
          <pc:docMk/>
          <pc:sldMk cId="3433629793" sldId="346"/>
        </pc:sldMkLst>
        <pc:spChg chg="mod">
          <ac:chgData name="ghada hamed ali" userId="38f0f43b-ab6f-4bfc-a045-210e8668bcdb" providerId="ADAL" clId="{3AC2E8E3-4777-4614-9A63-E2989407DDB4}" dt="2022-11-23T17:56:38.955" v="5284" actId="20577"/>
          <ac:spMkLst>
            <pc:docMk/>
            <pc:sldMk cId="3433629793" sldId="346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7:11.133" v="3960" actId="1076"/>
          <ac:spMkLst>
            <pc:docMk/>
            <pc:sldMk cId="3433629793" sldId="346"/>
            <ac:spMk id="30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7" creationId="{00000000-0000-0000-0000-000000000000}"/>
          </ac:grpSpMkLst>
        </pc:grpChg>
      </pc:sldChg>
      <pc:sldChg chg="modSp add mod ord modClrScheme chgLayout">
        <pc:chgData name="ghada hamed ali" userId="38f0f43b-ab6f-4bfc-a045-210e8668bcdb" providerId="ADAL" clId="{3AC2E8E3-4777-4614-9A63-E2989407DDB4}" dt="2022-11-23T18:50:33.148" v="5366" actId="1076"/>
        <pc:sldMkLst>
          <pc:docMk/>
          <pc:sldMk cId="3476391293" sldId="347"/>
        </pc:sldMkLst>
        <pc:spChg chg="mod ord">
          <ac:chgData name="ghada hamed ali" userId="38f0f43b-ab6f-4bfc-a045-210e8668bcdb" providerId="ADAL" clId="{3AC2E8E3-4777-4614-9A63-E2989407DDB4}" dt="2022-11-23T18:50:33.148" v="5366" actId="1076"/>
          <ac:spMkLst>
            <pc:docMk/>
            <pc:sldMk cId="3476391293" sldId="347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6:36.622" v="5345" actId="20577"/>
          <ac:spMkLst>
            <pc:docMk/>
            <pc:sldMk cId="3476391293" sldId="347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1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8:19.564" v="3970" actId="700"/>
          <ac:spMkLst>
            <pc:docMk/>
            <pc:sldMk cId="3476391293" sldId="347"/>
            <ac:spMk id="5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1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8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1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2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4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8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9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124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0:25.288" v="5365" actId="1076"/>
        <pc:sldMkLst>
          <pc:docMk/>
          <pc:sldMk cId="2125753478" sldId="348"/>
        </pc:sldMkLst>
        <pc:spChg chg="del mod ord">
          <ac:chgData name="ghada hamed ali" userId="38f0f43b-ab6f-4bfc-a045-210e8668bcdb" providerId="ADAL" clId="{3AC2E8E3-4777-4614-9A63-E2989407DDB4}" dt="2022-11-23T18:49:15.611" v="5359" actId="478"/>
          <ac:spMkLst>
            <pc:docMk/>
            <pc:sldMk cId="2125753478" sldId="348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8:10.309" v="5355" actId="1076"/>
          <ac:spMkLst>
            <pc:docMk/>
            <pc:sldMk cId="2125753478" sldId="348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16.171" v="3977" actId="700"/>
          <ac:spMkLst>
            <pc:docMk/>
            <pc:sldMk cId="2125753478" sldId="348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1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0:25.288" v="5365" actId="1076"/>
          <ac:spMkLst>
            <pc:docMk/>
            <pc:sldMk cId="2125753478" sldId="348"/>
            <ac:spMk id="103" creationId="{79E2EE9C-90B4-EB52-96FA-8DE5665D3D63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4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6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7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0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6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0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37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4:45.260" v="5564" actId="1076"/>
        <pc:sldMkLst>
          <pc:docMk/>
          <pc:sldMk cId="0" sldId="349"/>
        </pc:sldMkLst>
        <pc:spChg chg="del mod ord">
          <ac:chgData name="ghada hamed ali" userId="38f0f43b-ab6f-4bfc-a045-210e8668bcdb" providerId="ADAL" clId="{3AC2E8E3-4777-4614-9A63-E2989407DDB4}" dt="2022-11-22T22:10:02.829" v="3986" actId="478"/>
          <ac:spMkLst>
            <pc:docMk/>
            <pc:sldMk cId="0" sldId="349"/>
            <ac:spMk id="2" creationId="{00000000-0000-0000-0000-000000000000}"/>
          </ac:spMkLst>
        </pc:spChg>
        <pc:spChg chg="del mod ord">
          <ac:chgData name="ghada hamed ali" userId="38f0f43b-ab6f-4bfc-a045-210e8668bcdb" providerId="ADAL" clId="{3AC2E8E3-4777-4614-9A63-E2989407DDB4}" dt="2022-11-22T22:13:03.391" v="4020" actId="478"/>
          <ac:spMkLst>
            <pc:docMk/>
            <pc:sldMk cId="0" sldId="349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3:01.030" v="4019" actId="1076"/>
          <ac:spMkLst>
            <pc:docMk/>
            <pc:sldMk cId="0" sldId="349"/>
            <ac:spMk id="4" creationId="{ED0EF5B7-85BB-BF5B-FEA3-03D5D06DA84F}"/>
          </ac:spMkLst>
        </pc:spChg>
        <pc:spChg chg="mod">
          <ac:chgData name="ghada hamed ali" userId="38f0f43b-ab6f-4bfc-a045-210e8668bcdb" providerId="ADAL" clId="{3AC2E8E3-4777-4614-9A63-E2989407DDB4}" dt="2022-11-23T18:51:40.615" v="5381" actId="1076"/>
          <ac:spMkLst>
            <pc:docMk/>
            <pc:sldMk cId="0" sldId="349"/>
            <ac:spMk id="5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59.569" v="3984" actId="700"/>
          <ac:spMkLst>
            <pc:docMk/>
            <pc:sldMk cId="0" sldId="34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4:45.260" v="5564" actId="1076"/>
          <ac:spMkLst>
            <pc:docMk/>
            <pc:sldMk cId="0" sldId="349"/>
            <ac:spMk id="7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1:01.841" v="5371" actId="571"/>
          <ac:spMkLst>
            <pc:docMk/>
            <pc:sldMk cId="0" sldId="349"/>
            <ac:spMk id="8" creationId="{7DD83C38-DEB8-13FF-83D3-6A598E3EC1F8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0"/>
        </pc:sldMkLst>
        <pc:spChg chg="mod">
          <ac:chgData name="ghada hamed ali" userId="38f0f43b-ab6f-4bfc-a045-210e8668bcdb" providerId="ADAL" clId="{3AC2E8E3-4777-4614-9A63-E2989407DDB4}" dt="2022-11-22T22:14:18.847" v="4041" actId="255"/>
          <ac:spMkLst>
            <pc:docMk/>
            <pc:sldMk cId="0" sldId="350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5:18.634" v="4057" actId="20577"/>
          <ac:spMkLst>
            <pc:docMk/>
            <pc:sldMk cId="0" sldId="35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27.553" v="4230" actId="1076"/>
          <ac:spMkLst>
            <pc:docMk/>
            <pc:sldMk cId="0" sldId="350"/>
            <ac:spMk id="4" creationId="{F6D4A8A5-90D7-FEA6-37A4-6AFF8E621E4F}"/>
          </ac:spMkLst>
        </pc:spChg>
        <pc:spChg chg="del mod">
          <ac:chgData name="ghada hamed ali" userId="38f0f43b-ab6f-4bfc-a045-210e8668bcdb" providerId="ADAL" clId="{3AC2E8E3-4777-4614-9A63-E2989407DDB4}" dt="2022-11-23T14:29:24.472" v="4228" actId="478"/>
          <ac:spMkLst>
            <pc:docMk/>
            <pc:sldMk cId="0" sldId="350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4:45.942" v="4043" actId="1076"/>
          <ac:spMkLst>
            <pc:docMk/>
            <pc:sldMk cId="0" sldId="350"/>
            <ac:spMk id="6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2:01.098" v="5183"/>
        <pc:sldMkLst>
          <pc:docMk/>
          <pc:sldMk cId="0" sldId="351"/>
        </pc:sldMkLst>
        <pc:spChg chg="mod ord">
          <ac:chgData name="ghada hamed ali" userId="38f0f43b-ab6f-4bfc-a045-210e8668bcdb" providerId="ADAL" clId="{3AC2E8E3-4777-4614-9A63-E2989407DDB4}" dt="2022-11-22T22:11:23.796" v="4005" actId="1076"/>
          <ac:spMkLst>
            <pc:docMk/>
            <pc:sldMk cId="0" sldId="351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4:30:13.288" v="4238" actId="20577"/>
          <ac:spMkLst>
            <pc:docMk/>
            <pc:sldMk cId="0" sldId="351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6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11:10.168" v="4002" actId="700"/>
          <ac:spMkLst>
            <pc:docMk/>
            <pc:sldMk cId="0" sldId="351"/>
            <ac:spMk id="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10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2"/>
        </pc:sldMkLst>
        <pc:spChg chg="mod">
          <ac:chgData name="ghada hamed ali" userId="38f0f43b-ab6f-4bfc-a045-210e8668bcdb" providerId="ADAL" clId="{3AC2E8E3-4777-4614-9A63-E2989407DDB4}" dt="2022-11-22T22:11:54.018" v="4010"/>
          <ac:spMkLst>
            <pc:docMk/>
            <pc:sldMk cId="0" sldId="352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1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7:22.681" v="5288" actId="1076"/>
        <pc:sldMkLst>
          <pc:docMk/>
          <pc:sldMk cId="2622262222" sldId="356"/>
        </pc:sldMkLst>
        <pc:spChg chg="mod ord">
          <ac:chgData name="ghada hamed ali" userId="38f0f43b-ab6f-4bfc-a045-210e8668bcdb" providerId="ADAL" clId="{3AC2E8E3-4777-4614-9A63-E2989407DDB4}" dt="2022-11-23T17:56:54.032" v="5286" actId="255"/>
          <ac:spMkLst>
            <pc:docMk/>
            <pc:sldMk cId="2622262222" sldId="356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7:57:22.681" v="5288" actId="1076"/>
          <ac:spMkLst>
            <pc:docMk/>
            <pc:sldMk cId="2622262222" sldId="356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7:57.656" v="3966" actId="700"/>
          <ac:spMkLst>
            <pc:docMk/>
            <pc:sldMk cId="2622262222" sldId="356"/>
            <ac:spMk id="4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57:13.828" v="5287" actId="1076"/>
          <ac:spMkLst>
            <pc:docMk/>
            <pc:sldMk cId="2622262222" sldId="356"/>
            <ac:spMk id="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3" creationId="{00000000-0000-0000-0000-000000000000}"/>
          </ac:grpSpMkLst>
        </pc:gr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7"/>
        </pc:sldMkLst>
        <pc:spChg chg="mod">
          <ac:chgData name="ghada hamed ali" userId="38f0f43b-ab6f-4bfc-a045-210e8668bcdb" providerId="ADAL" clId="{3AC2E8E3-4777-4614-9A63-E2989407DDB4}" dt="2022-11-22T22:15:55.974" v="4076" actId="255"/>
          <ac:spMkLst>
            <pc:docMk/>
            <pc:sldMk cId="0" sldId="35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28.481" v="4098" actId="20577"/>
          <ac:spMkLst>
            <pc:docMk/>
            <pc:sldMk cId="0" sldId="357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6:40.032" v="4100" actId="571"/>
          <ac:spMkLst>
            <pc:docMk/>
            <pc:sldMk cId="0" sldId="357"/>
            <ac:spMk id="4" creationId="{60C8387A-EEA1-8F0A-8C88-F8D1C44490CA}"/>
          </ac:spMkLst>
        </pc:spChg>
        <pc:spChg chg="del mod">
          <ac:chgData name="ghada hamed ali" userId="38f0f43b-ab6f-4bfc-a045-210e8668bcdb" providerId="ADAL" clId="{3AC2E8E3-4777-4614-9A63-E2989407DDB4}" dt="2022-11-23T14:29:15.334" v="4225" actId="478"/>
          <ac:spMkLst>
            <pc:docMk/>
            <pc:sldMk cId="0" sldId="35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02.145" v="4077" actId="1076"/>
          <ac:spMkLst>
            <pc:docMk/>
            <pc:sldMk cId="0" sldId="357"/>
            <ac:spMk id="6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18.232" v="4227" actId="1076"/>
          <ac:spMkLst>
            <pc:docMk/>
            <pc:sldMk cId="0" sldId="357"/>
            <ac:spMk id="8" creationId="{99DBBE31-FB54-CAD8-CA44-BD438CEF361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2.070" v="5574" actId="20577"/>
        <pc:sldMkLst>
          <pc:docMk/>
          <pc:sldMk cId="0" sldId="358"/>
        </pc:sldMkLst>
        <pc:spChg chg="del mod">
          <ac:chgData name="ghada hamed ali" userId="38f0f43b-ab6f-4bfc-a045-210e8668bcdb" providerId="ADAL" clId="{3AC2E8E3-4777-4614-9A63-E2989407DDB4}" dt="2022-11-22T22:16:44.546" v="4101" actId="478"/>
          <ac:spMkLst>
            <pc:docMk/>
            <pc:sldMk cId="0" sldId="358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2.070" v="5574" actId="20577"/>
          <ac:spMkLst>
            <pc:docMk/>
            <pc:sldMk cId="0" sldId="358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8.778" v="4222" actId="478"/>
          <ac:spMkLst>
            <pc:docMk/>
            <pc:sldMk cId="0" sldId="358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09.455" v="4112" actId="1076"/>
          <ac:spMkLst>
            <pc:docMk/>
            <pc:sldMk cId="0" sldId="358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6:47.094" v="4104" actId="478"/>
          <ac:spMkLst>
            <pc:docMk/>
            <pc:sldMk cId="0" sldId="358"/>
            <ac:spMk id="8" creationId="{DAB05123-CDD9-C487-711E-C615EFAF9611}"/>
          </ac:spMkLst>
        </pc:spChg>
        <pc:spChg chg="add del mod">
          <ac:chgData name="ghada hamed ali" userId="38f0f43b-ab6f-4bfc-a045-210e8668bcdb" providerId="ADAL" clId="{3AC2E8E3-4777-4614-9A63-E2989407DDB4}" dt="2022-11-22T22:16:45.574" v="4103"/>
          <ac:spMkLst>
            <pc:docMk/>
            <pc:sldMk cId="0" sldId="358"/>
            <ac:spMk id="9" creationId="{8F64DDCF-14EF-DF94-B10F-B95DA6696999}"/>
          </ac:spMkLst>
        </pc:spChg>
        <pc:spChg chg="add mod">
          <ac:chgData name="ghada hamed ali" userId="38f0f43b-ab6f-4bfc-a045-210e8668bcdb" providerId="ADAL" clId="{3AC2E8E3-4777-4614-9A63-E2989407DDB4}" dt="2022-11-22T22:17:01.807" v="4110" actId="255"/>
          <ac:spMkLst>
            <pc:docMk/>
            <pc:sldMk cId="0" sldId="358"/>
            <ac:spMk id="10" creationId="{FD9770E8-EBEE-99E9-9936-8D396A7B69E4}"/>
          </ac:spMkLst>
        </pc:spChg>
        <pc:spChg chg="add mod">
          <ac:chgData name="ghada hamed ali" userId="38f0f43b-ab6f-4bfc-a045-210e8668bcdb" providerId="ADAL" clId="{3AC2E8E3-4777-4614-9A63-E2989407DDB4}" dt="2022-11-23T14:29:11.454" v="4224" actId="1076"/>
          <ac:spMkLst>
            <pc:docMk/>
            <pc:sldMk cId="0" sldId="358"/>
            <ac:spMk id="11" creationId="{CD95F17B-F927-ADA9-BE5E-EDC43130791E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8.128" v="5577" actId="20577"/>
        <pc:sldMkLst>
          <pc:docMk/>
          <pc:sldMk cId="0" sldId="359"/>
        </pc:sldMkLst>
        <pc:spChg chg="del mod">
          <ac:chgData name="ghada hamed ali" userId="38f0f43b-ab6f-4bfc-a045-210e8668bcdb" providerId="ADAL" clId="{3AC2E8E3-4777-4614-9A63-E2989407DDB4}" dt="2022-11-22T22:17:28.667" v="4114" actId="478"/>
          <ac:spMkLst>
            <pc:docMk/>
            <pc:sldMk cId="0" sldId="35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8.128" v="5577" actId="20577"/>
          <ac:spMkLst>
            <pc:docMk/>
            <pc:sldMk cId="0" sldId="359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3.227" v="4219" actId="478"/>
          <ac:spMkLst>
            <pc:docMk/>
            <pc:sldMk cId="0" sldId="35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58.224" v="4126" actId="1076"/>
          <ac:spMkLst>
            <pc:docMk/>
            <pc:sldMk cId="0" sldId="359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7:29.576" v="4115" actId="478"/>
          <ac:spMkLst>
            <pc:docMk/>
            <pc:sldMk cId="0" sldId="359"/>
            <ac:spMk id="8" creationId="{17F22DFB-4080-71C4-FBC9-4E20EEBB3DD4}"/>
          </ac:spMkLst>
        </pc:spChg>
        <pc:spChg chg="add del">
          <ac:chgData name="ghada hamed ali" userId="38f0f43b-ab6f-4bfc-a045-210e8668bcdb" providerId="ADAL" clId="{3AC2E8E3-4777-4614-9A63-E2989407DDB4}" dt="2022-11-22T22:17:30.785" v="4117" actId="22"/>
          <ac:spMkLst>
            <pc:docMk/>
            <pc:sldMk cId="0" sldId="359"/>
            <ac:spMk id="10" creationId="{C85296E3-BA4E-AB00-E3CC-7164BC64D5E2}"/>
          </ac:spMkLst>
        </pc:spChg>
        <pc:spChg chg="add mod">
          <ac:chgData name="ghada hamed ali" userId="38f0f43b-ab6f-4bfc-a045-210e8668bcdb" providerId="ADAL" clId="{3AC2E8E3-4777-4614-9A63-E2989407DDB4}" dt="2022-11-22T22:17:50.348" v="4124" actId="255"/>
          <ac:spMkLst>
            <pc:docMk/>
            <pc:sldMk cId="0" sldId="359"/>
            <ac:spMk id="11" creationId="{B1CEBEEB-C4C7-D020-EDB6-B5C9F4EB8BAB}"/>
          </ac:spMkLst>
        </pc:spChg>
        <pc:spChg chg="add mod">
          <ac:chgData name="ghada hamed ali" userId="38f0f43b-ab6f-4bfc-a045-210e8668bcdb" providerId="ADAL" clId="{3AC2E8E3-4777-4614-9A63-E2989407DDB4}" dt="2022-11-23T14:29:05.926" v="4221" actId="1076"/>
          <ac:spMkLst>
            <pc:docMk/>
            <pc:sldMk cId="0" sldId="359"/>
            <ac:spMk id="12" creationId="{FD7983F6-177A-E585-6E88-D4FE48E305B3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9:46:22.173" v="6160" actId="20577"/>
        <pc:sldMkLst>
          <pc:docMk/>
          <pc:sldMk cId="0" sldId="369"/>
        </pc:sldMkLst>
        <pc:spChg chg="mod">
          <ac:chgData name="ghada hamed ali" userId="38f0f43b-ab6f-4bfc-a045-210e8668bcdb" providerId="ADAL" clId="{3AC2E8E3-4777-4614-9A63-E2989407DDB4}" dt="2022-11-23T19:44:07.360" v="6149"/>
          <ac:spMkLst>
            <pc:docMk/>
            <pc:sldMk cId="0" sldId="36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0:04:30.134" v="3590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0:03:45.330" v="3588" actId="478"/>
          <ac:spMkLst>
            <pc:docMk/>
            <pc:sldMk cId="0" sldId="369"/>
            <ac:spMk id="5" creationId="{BA26ACF5-46A1-CDB0-B3F4-F4BE11AB0349}"/>
          </ac:spMkLst>
        </pc:spChg>
        <pc:spChg chg="add del mod">
          <ac:chgData name="ghada hamed ali" userId="38f0f43b-ab6f-4bfc-a045-210e8668bcdb" providerId="ADAL" clId="{3AC2E8E3-4777-4614-9A63-E2989407DDB4}" dt="2022-11-23T19:43:09.411" v="6148"/>
          <ac:spMkLst>
            <pc:docMk/>
            <pc:sldMk cId="0" sldId="369"/>
            <ac:spMk id="6" creationId="{C922687D-F008-0FE2-DA53-AE7AC03033E1}"/>
          </ac:spMkLst>
        </pc:spChg>
        <pc:spChg chg="add mod">
          <ac:chgData name="ghada hamed ali" userId="38f0f43b-ab6f-4bfc-a045-210e8668bcdb" providerId="ADAL" clId="{3AC2E8E3-4777-4614-9A63-E2989407DDB4}" dt="2022-11-23T19:46:22.173" v="6160" actId="20577"/>
          <ac:spMkLst>
            <pc:docMk/>
            <pc:sldMk cId="0" sldId="369"/>
            <ac:spMk id="7" creationId="{AA695C62-1CA6-96A5-1398-C7DD4170756B}"/>
          </ac:spMkLst>
        </pc:spChg>
        <pc:picChg chg="add del mod">
          <ac:chgData name="ghada hamed ali" userId="38f0f43b-ab6f-4bfc-a045-210e8668bcdb" providerId="ADAL" clId="{3AC2E8E3-4777-4614-9A63-E2989407DDB4}" dt="2022-11-22T19:48:33.695" v="3422"/>
          <ac:picMkLst>
            <pc:docMk/>
            <pc:sldMk cId="0" sldId="369"/>
            <ac:picMk id="4" creationId="{8C75560D-F0F9-1692-3EF1-A3501E5877C4}"/>
          </ac:picMkLst>
        </pc:picChg>
      </pc:sldChg>
      <pc:sldChg chg="delSp modSp add del mod">
        <pc:chgData name="ghada hamed ali" userId="38f0f43b-ab6f-4bfc-a045-210e8668bcdb" providerId="ADAL" clId="{3AC2E8E3-4777-4614-9A63-E2989407DDB4}" dt="2022-11-22T19:49:35.998" v="3434" actId="47"/>
        <pc:sldMkLst>
          <pc:docMk/>
          <pc:sldMk cId="0" sldId="370"/>
        </pc:sldMkLst>
        <pc:spChg chg="mod">
          <ac:chgData name="ghada hamed ali" userId="38f0f43b-ab6f-4bfc-a045-210e8668bcdb" providerId="ADAL" clId="{3AC2E8E3-4777-4614-9A63-E2989407DDB4}" dt="2022-11-22T19:41:48.755" v="3355"/>
          <ac:spMkLst>
            <pc:docMk/>
            <pc:sldMk cId="0" sldId="370"/>
            <ac:spMk id="2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2T19:49:00.950" v="3427" actId="21"/>
          <ac:spMkLst>
            <pc:docMk/>
            <pc:sldMk cId="0" sldId="370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42:01.840" v="3357" actId="1076"/>
          <ac:spMkLst>
            <pc:docMk/>
            <pc:sldMk cId="0" sldId="370"/>
            <ac:spMk id="5" creationId="{00000000-0000-0000-0000-000000000000}"/>
          </ac:spMkLst>
        </pc:spChg>
      </pc:sldChg>
      <pc:sldChg chg="modSp add mod">
        <pc:chgData name="ghada hamed ali" userId="38f0f43b-ab6f-4bfc-a045-210e8668bcdb" providerId="ADAL" clId="{3AC2E8E3-4777-4614-9A63-E2989407DDB4}" dt="2022-11-23T19:40:54.469" v="6126" actId="20577"/>
        <pc:sldMkLst>
          <pc:docMk/>
          <pc:sldMk cId="0" sldId="374"/>
        </pc:sldMkLst>
        <pc:spChg chg="mod">
          <ac:chgData name="ghada hamed ali" userId="38f0f43b-ab6f-4bfc-a045-210e8668bcdb" providerId="ADAL" clId="{3AC2E8E3-4777-4614-9A63-E2989407DDB4}" dt="2022-11-23T19:40:54.469" v="6126" actId="20577"/>
          <ac:spMkLst>
            <pc:docMk/>
            <pc:sldMk cId="0" sldId="374"/>
            <ac:spMk id="2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2T19:40:24.710" v="3341" actId="1076"/>
          <ac:picMkLst>
            <pc:docMk/>
            <pc:sldMk cId="0" sldId="374"/>
            <ac:picMk id="2055" creationId="{00000000-0000-0000-0000-000000000000}"/>
          </ac:picMkLst>
        </pc:picChg>
      </pc:sldChg>
      <pc:sldChg chg="addSp modSp add mod">
        <pc:chgData name="ghada hamed ali" userId="38f0f43b-ab6f-4bfc-a045-210e8668bcdb" providerId="ADAL" clId="{3AC2E8E3-4777-4614-9A63-E2989407DDB4}" dt="2022-11-23T19:42:46.050" v="6141" actId="571"/>
        <pc:sldMkLst>
          <pc:docMk/>
          <pc:sldMk cId="0" sldId="375"/>
        </pc:sldMkLst>
        <pc:spChg chg="mod">
          <ac:chgData name="ghada hamed ali" userId="38f0f43b-ab6f-4bfc-a045-210e8668bcdb" providerId="ADAL" clId="{3AC2E8E3-4777-4614-9A63-E2989407DDB4}" dt="2022-11-23T19:41:06.096" v="6138" actId="20577"/>
          <ac:spMkLst>
            <pc:docMk/>
            <pc:sldMk cId="0" sldId="375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2:46.050" v="6141" actId="571"/>
          <ac:spMkLst>
            <pc:docMk/>
            <pc:sldMk cId="0" sldId="375"/>
            <ac:spMk id="4" creationId="{98D1130A-5CED-749E-6F88-95AF9A55B46F}"/>
          </ac:spMkLst>
        </pc:spChg>
        <pc:picChg chg="mod">
          <ac:chgData name="ghada hamed ali" userId="38f0f43b-ab6f-4bfc-a045-210e8668bcdb" providerId="ADAL" clId="{3AC2E8E3-4777-4614-9A63-E2989407DDB4}" dt="2022-11-22T19:40:33.347" v="3342" actId="1076"/>
          <ac:picMkLst>
            <pc:docMk/>
            <pc:sldMk cId="0" sldId="375"/>
            <ac:picMk id="1026" creationId="{00000000-0000-0000-0000-000000000000}"/>
          </ac:picMkLst>
        </pc:picChg>
      </pc:sldChg>
      <pc:sldChg chg="addSp delSp modSp add del mod modClrScheme chgLayout">
        <pc:chgData name="ghada hamed ali" userId="38f0f43b-ab6f-4bfc-a045-210e8668bcdb" providerId="ADAL" clId="{3AC2E8E3-4777-4614-9A63-E2989407DDB4}" dt="2022-11-23T19:44:25.484" v="6152" actId="255"/>
        <pc:sldMkLst>
          <pc:docMk/>
          <pc:sldMk cId="0" sldId="376"/>
        </pc:sldMkLst>
        <pc:spChg chg="del mod ord">
          <ac:chgData name="ghada hamed ali" userId="38f0f43b-ab6f-4bfc-a045-210e8668bcdb" providerId="ADAL" clId="{3AC2E8E3-4777-4614-9A63-E2989407DDB4}" dt="2022-11-23T19:42:49.155" v="6142" actId="478"/>
          <ac:spMkLst>
            <pc:docMk/>
            <pc:sldMk cId="0" sldId="376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4:25.484" v="6152" actId="255"/>
          <ac:spMkLst>
            <pc:docMk/>
            <pc:sldMk cId="0" sldId="376"/>
            <ac:spMk id="3" creationId="{7EFC3269-2078-296E-48AF-AB2002F8D9E9}"/>
          </ac:spMkLst>
        </pc:spChg>
        <pc:picChg chg="add del mod ord">
          <ac:chgData name="ghada hamed ali" userId="38f0f43b-ab6f-4bfc-a045-210e8668bcdb" providerId="ADAL" clId="{3AC2E8E3-4777-4614-9A63-E2989407DDB4}" dt="2022-11-23T19:42:54.488" v="6145" actId="1076"/>
          <ac:picMkLst>
            <pc:docMk/>
            <pc:sldMk cId="0" sldId="376"/>
            <ac:picMk id="1026" creationId="{00000000-0000-0000-0000-000000000000}"/>
          </ac:picMkLst>
        </pc:pic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1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2"/>
        </pc:sldMkLst>
      </pc:sldChg>
      <pc:sldChg chg="addSp delSp modSp add mod ord delAnim modAnim">
        <pc:chgData name="ghada hamed ali" userId="38f0f43b-ab6f-4bfc-a045-210e8668bcdb" providerId="ADAL" clId="{3AC2E8E3-4777-4614-9A63-E2989407DDB4}" dt="2022-11-23T18:55:36.092" v="5580" actId="1076"/>
        <pc:sldMkLst>
          <pc:docMk/>
          <pc:sldMk cId="0" sldId="397"/>
        </pc:sldMkLst>
        <pc:spChg chg="del mod">
          <ac:chgData name="ghada hamed ali" userId="38f0f43b-ab6f-4bfc-a045-210e8668bcdb" providerId="ADAL" clId="{3AC2E8E3-4777-4614-9A63-E2989407DDB4}" dt="2022-11-22T22:29:44.406" v="4142" actId="478"/>
          <ac:spMkLst>
            <pc:docMk/>
            <pc:sldMk cId="0" sldId="39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6.092" v="5580" actId="1076"/>
          <ac:spMkLst>
            <pc:docMk/>
            <pc:sldMk cId="0" sldId="397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8:23.725" v="4211" actId="478"/>
          <ac:spMkLst>
            <pc:docMk/>
            <pc:sldMk cId="0" sldId="39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1.435" v="5579" actId="14100"/>
          <ac:spMkLst>
            <pc:docMk/>
            <pc:sldMk cId="0" sldId="397"/>
            <ac:spMk id="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3T14:25:49.814" v="4162" actId="478"/>
          <ac:spMkLst>
            <pc:docMk/>
            <pc:sldMk cId="0" sldId="397"/>
            <ac:spMk id="8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29:48.118" v="4143" actId="478"/>
          <ac:spMkLst>
            <pc:docMk/>
            <pc:sldMk cId="0" sldId="397"/>
            <ac:spMk id="9" creationId="{517240BA-80E2-32C2-9DD7-B875CAFE76B5}"/>
          </ac:spMkLst>
        </pc:spChg>
        <pc:spChg chg="add mod">
          <ac:chgData name="ghada hamed ali" userId="38f0f43b-ab6f-4bfc-a045-210e8668bcdb" providerId="ADAL" clId="{3AC2E8E3-4777-4614-9A63-E2989407DDB4}" dt="2022-11-23T14:25:34.731" v="4159" actId="113"/>
          <ac:spMkLst>
            <pc:docMk/>
            <pc:sldMk cId="0" sldId="397"/>
            <ac:spMk id="10" creationId="{824BC4F6-46FC-4299-80B8-6ED720EAB359}"/>
          </ac:spMkLst>
        </pc:spChg>
        <pc:spChg chg="add mod">
          <ac:chgData name="ghada hamed ali" userId="38f0f43b-ab6f-4bfc-a045-210e8668bcdb" providerId="ADAL" clId="{3AC2E8E3-4777-4614-9A63-E2989407DDB4}" dt="2022-11-23T14:28:53.496" v="4217" actId="20577"/>
          <ac:spMkLst>
            <pc:docMk/>
            <pc:sldMk cId="0" sldId="397"/>
            <ac:spMk id="13" creationId="{744BBB65-00A4-AEA8-1794-9F6D3140B7A5}"/>
          </ac:spMkLst>
        </pc:spChg>
        <pc:picChg chg="add del">
          <ac:chgData name="ghada hamed ali" userId="38f0f43b-ab6f-4bfc-a045-210e8668bcdb" providerId="ADAL" clId="{3AC2E8E3-4777-4614-9A63-E2989407DDB4}" dt="2022-11-23T14:28:36.203" v="4214" actId="22"/>
          <ac:picMkLst>
            <pc:docMk/>
            <pc:sldMk cId="0" sldId="397"/>
            <ac:picMk id="12" creationId="{31CEB396-04BF-666E-A691-8D9DD23AD974}"/>
          </ac:picMkLst>
        </pc:pic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375158163" sldId="452"/>
        </pc:sldMkLst>
      </pc:sldChg>
      <pc:sldChg chg="modSp mod">
        <pc:chgData name="ghada hamed ali" userId="38f0f43b-ab6f-4bfc-a045-210e8668bcdb" providerId="ADAL" clId="{3AC2E8E3-4777-4614-9A63-E2989407DDB4}" dt="2022-11-18T18:34:39.758" v="574" actId="3626"/>
        <pc:sldMkLst>
          <pc:docMk/>
          <pc:sldMk cId="342908665" sldId="453"/>
        </pc:sldMkLst>
        <pc:spChg chg="mod">
          <ac:chgData name="ghada hamed ali" userId="38f0f43b-ab6f-4bfc-a045-210e8668bcdb" providerId="ADAL" clId="{3AC2E8E3-4777-4614-9A63-E2989407DDB4}" dt="2022-11-18T18:34:39.758" v="574" actId="3626"/>
          <ac:spMkLst>
            <pc:docMk/>
            <pc:sldMk cId="342908665" sldId="453"/>
            <ac:spMk id="3" creationId="{00000000-0000-0000-0000-000000000000}"/>
          </ac:spMkLst>
        </pc:spChg>
      </pc:sldChg>
      <pc:sldChg chg="addSp delSp modSp mod modClrScheme delAnim chgLayout">
        <pc:chgData name="ghada hamed ali" userId="38f0f43b-ab6f-4bfc-a045-210e8668bcdb" providerId="ADAL" clId="{3AC2E8E3-4777-4614-9A63-E2989407DDB4}" dt="2022-11-24T00:09:48.449" v="9106" actId="20577"/>
        <pc:sldMkLst>
          <pc:docMk/>
          <pc:sldMk cId="3127210958" sldId="463"/>
        </pc:sldMkLst>
        <pc:spChg chg="mod ord">
          <ac:chgData name="ghada hamed ali" userId="38f0f43b-ab6f-4bfc-a045-210e8668bcdb" providerId="ADAL" clId="{3AC2E8E3-4777-4614-9A63-E2989407DDB4}" dt="2022-11-23T20:58:29.495" v="7707" actId="1076"/>
          <ac:spMkLst>
            <pc:docMk/>
            <pc:sldMk cId="3127210958" sldId="463"/>
            <ac:spMk id="2" creationId="{2B80A8C4-2632-BB3B-7F5F-22CBEC13C961}"/>
          </ac:spMkLst>
        </pc:spChg>
        <pc:spChg chg="mod ord">
          <ac:chgData name="ghada hamed ali" userId="38f0f43b-ab6f-4bfc-a045-210e8668bcdb" providerId="ADAL" clId="{3AC2E8E3-4777-4614-9A63-E2989407DDB4}" dt="2022-11-24T00:09:48.449" v="9106" actId="20577"/>
          <ac:spMkLst>
            <pc:docMk/>
            <pc:sldMk cId="3127210958" sldId="463"/>
            <ac:spMk id="3" creationId="{3AA64208-A1A3-B69E-114D-6D8E264F7888}"/>
          </ac:spMkLst>
        </pc:spChg>
        <pc:spChg chg="del">
          <ac:chgData name="ghada hamed ali" userId="38f0f43b-ab6f-4bfc-a045-210e8668bcdb" providerId="ADAL" clId="{3AC2E8E3-4777-4614-9A63-E2989407DDB4}" dt="2022-11-23T20:24:14.146" v="7223" actId="478"/>
          <ac:spMkLst>
            <pc:docMk/>
            <pc:sldMk cId="3127210958" sldId="463"/>
            <ac:spMk id="5" creationId="{C49EB151-B214-123A-D29C-F1510C68FA5F}"/>
          </ac:spMkLst>
        </pc:spChg>
        <pc:spChg chg="mod ord">
          <ac:chgData name="ghada hamed ali" userId="38f0f43b-ab6f-4bfc-a045-210e8668bcdb" providerId="ADAL" clId="{3AC2E8E3-4777-4614-9A63-E2989407DDB4}" dt="2022-11-23T20:26:40.356" v="7257" actId="700"/>
          <ac:spMkLst>
            <pc:docMk/>
            <pc:sldMk cId="3127210958" sldId="463"/>
            <ac:spMk id="6" creationId="{1EEB13EE-9EEA-0AAF-7C7A-A7AFEFA37324}"/>
          </ac:spMkLst>
        </pc:spChg>
        <pc:spChg chg="add mod">
          <ac:chgData name="ghada hamed ali" userId="38f0f43b-ab6f-4bfc-a045-210e8668bcdb" providerId="ADAL" clId="{3AC2E8E3-4777-4614-9A63-E2989407DDB4}" dt="2022-11-24T00:09:05.916" v="9104" actId="1076"/>
          <ac:spMkLst>
            <pc:docMk/>
            <pc:sldMk cId="3127210958" sldId="463"/>
            <ac:spMk id="8" creationId="{C74BD840-A2BC-41CA-7F9D-A8CBD03762B4}"/>
          </ac:spMkLst>
        </pc:sp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84094359" sldId="464"/>
        </pc:sldMkLst>
      </pc:sldChg>
      <pc:sldChg chg="addSp delSp modSp add mod delAnim">
        <pc:chgData name="ghada hamed ali" userId="38f0f43b-ab6f-4bfc-a045-210e8668bcdb" providerId="ADAL" clId="{3AC2E8E3-4777-4614-9A63-E2989407DDB4}" dt="2022-11-23T17:42:16.214" v="5131"/>
        <pc:sldMkLst>
          <pc:docMk/>
          <pc:sldMk cId="1921076717" sldId="464"/>
        </pc:sldMkLst>
        <pc:spChg chg="del mod">
          <ac:chgData name="ghada hamed ali" userId="38f0f43b-ab6f-4bfc-a045-210e8668bcdb" providerId="ADAL" clId="{3AC2E8E3-4777-4614-9A63-E2989407DDB4}" dt="2022-11-18T19:48:02.595" v="831" actId="478"/>
          <ac:spMkLst>
            <pc:docMk/>
            <pc:sldMk cId="1921076717" sldId="464"/>
            <ac:spMk id="3" creationId="{79B4A3C9-D7FF-23B0-1EFE-C607D80FA29B}"/>
          </ac:spMkLst>
        </pc:spChg>
        <pc:spChg chg="del">
          <ac:chgData name="ghada hamed ali" userId="38f0f43b-ab6f-4bfc-a045-210e8668bcdb" providerId="ADAL" clId="{3AC2E8E3-4777-4614-9A63-E2989407DDB4}" dt="2022-11-18T19:47:35.626" v="812" actId="478"/>
          <ac:spMkLst>
            <pc:docMk/>
            <pc:sldMk cId="1921076717" sldId="464"/>
            <ac:spMk id="4" creationId="{91874521-15FD-2F5E-4514-80CFE1EB5943}"/>
          </ac:spMkLst>
        </pc:spChg>
        <pc:spChg chg="mod">
          <ac:chgData name="ghada hamed ali" userId="38f0f43b-ab6f-4bfc-a045-210e8668bcdb" providerId="ADAL" clId="{3AC2E8E3-4777-4614-9A63-E2989407DDB4}" dt="2022-11-18T19:47:41.762" v="817" actId="20577"/>
          <ac:spMkLst>
            <pc:docMk/>
            <pc:sldMk cId="1921076717" sldId="464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5.996" v="823" actId="20577"/>
          <ac:spMkLst>
            <pc:docMk/>
            <pc:sldMk cId="1921076717" sldId="464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4.909" v="827" actId="20577"/>
          <ac:spMkLst>
            <pc:docMk/>
            <pc:sldMk cId="1921076717" sldId="464"/>
            <ac:spMk id="2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08.546" v="832" actId="14100"/>
          <ac:spMkLst>
            <pc:docMk/>
            <pc:sldMk cId="1921076717" sldId="464"/>
            <ac:spMk id="22" creationId="{9586A83E-C504-0DD0-7C80-ADCEC9D4731F}"/>
          </ac:spMkLst>
        </pc:spChg>
        <pc:spChg chg="add mod">
          <ac:chgData name="ghada hamed ali" userId="38f0f43b-ab6f-4bfc-a045-210e8668bcdb" providerId="ADAL" clId="{3AC2E8E3-4777-4614-9A63-E2989407DDB4}" dt="2022-11-23T17:42:16.214" v="5131"/>
          <ac:spMkLst>
            <pc:docMk/>
            <pc:sldMk cId="1921076717" sldId="464"/>
            <ac:spMk id="23" creationId="{E7105319-BB11-DC2D-A30F-B14E88F66256}"/>
          </ac:spMkLst>
        </pc:spChg>
        <pc:spChg chg="mod">
          <ac:chgData name="ghada hamed ali" userId="38f0f43b-ab6f-4bfc-a045-210e8668bcdb" providerId="ADAL" clId="{3AC2E8E3-4777-4614-9A63-E2989407DDB4}" dt="2022-11-18T19:47:50.841" v="825" actId="20577"/>
          <ac:spMkLst>
            <pc:docMk/>
            <pc:sldMk cId="1921076717" sldId="464"/>
            <ac:spMk id="3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2.680" v="826" actId="6549"/>
          <ac:spMkLst>
            <pc:docMk/>
            <pc:sldMk cId="1921076717" sldId="464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9.264" v="824" actId="20577"/>
          <ac:spMkLst>
            <pc:docMk/>
            <pc:sldMk cId="1921076717" sldId="464"/>
            <ac:spMk id="55" creationId="{00000000-0000-0000-0000-000000000000}"/>
          </ac:spMkLst>
        </pc:spChg>
      </pc:sldChg>
      <pc:sldChg chg="new del">
        <pc:chgData name="ghada hamed ali" userId="38f0f43b-ab6f-4bfc-a045-210e8668bcdb" providerId="ADAL" clId="{3AC2E8E3-4777-4614-9A63-E2989407DDB4}" dt="2022-11-18T18:45:25.796" v="635" actId="47"/>
        <pc:sldMkLst>
          <pc:docMk/>
          <pc:sldMk cId="2095862775" sldId="464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147783997" sldId="465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877260583" sldId="466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24851534" sldId="46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717218776" sldId="468"/>
        </pc:sldMkLst>
      </pc:sldChg>
      <pc:sldChg chg="modSp add del mod">
        <pc:chgData name="ghada hamed ali" userId="38f0f43b-ab6f-4bfc-a045-210e8668bcdb" providerId="ADAL" clId="{3AC2E8E3-4777-4614-9A63-E2989407DDB4}" dt="2022-11-23T19:08:46.288" v="5859" actId="14734"/>
        <pc:sldMkLst>
          <pc:docMk/>
          <pc:sldMk cId="209004663" sldId="469"/>
        </pc:sldMkLst>
        <pc:spChg chg="mod">
          <ac:chgData name="ghada hamed ali" userId="38f0f43b-ab6f-4bfc-a045-210e8668bcdb" providerId="ADAL" clId="{3AC2E8E3-4777-4614-9A63-E2989407DDB4}" dt="2022-11-23T16:23:36.985" v="4859" actId="20577"/>
          <ac:spMkLst>
            <pc:docMk/>
            <pc:sldMk cId="209004663" sldId="46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19:49:53.390" v="940" actId="20577"/>
          <ac:spMkLst>
            <pc:docMk/>
            <pc:sldMk cId="209004663" sldId="46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9:08:46.288" v="5859" actId="14734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addSp delSp modSp add del mod delAnim modAnim">
        <pc:chgData name="ghada hamed ali" userId="38f0f43b-ab6f-4bfc-a045-210e8668bcdb" providerId="ADAL" clId="{3AC2E8E3-4777-4614-9A63-E2989407DDB4}" dt="2022-11-18T20:12:59.464" v="1381" actId="47"/>
        <pc:sldMkLst>
          <pc:docMk/>
          <pc:sldMk cId="3758326633" sldId="470"/>
        </pc:sldMkLst>
        <pc:spChg chg="mod">
          <ac:chgData name="ghada hamed ali" userId="38f0f43b-ab6f-4bfc-a045-210e8668bcdb" providerId="ADAL" clId="{3AC2E8E3-4777-4614-9A63-E2989407DDB4}" dt="2022-11-18T20:09:41.019" v="1343" actId="20577"/>
          <ac:spMkLst>
            <pc:docMk/>
            <pc:sldMk cId="3758326633" sldId="47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20:10:48.611" v="1357" actId="21"/>
          <ac:spMkLst>
            <pc:docMk/>
            <pc:sldMk cId="3758326633" sldId="470"/>
            <ac:spMk id="3" creationId="{AF23B4CD-FA65-7FC5-E1E6-C7593B7AC565}"/>
          </ac:spMkLst>
        </pc:spChg>
        <pc:spChg chg="add del mod">
          <ac:chgData name="ghada hamed ali" userId="38f0f43b-ab6f-4bfc-a045-210e8668bcdb" providerId="ADAL" clId="{3AC2E8E3-4777-4614-9A63-E2989407DDB4}" dt="2022-11-18T20:09:49.436" v="1345" actId="21"/>
          <ac:spMkLst>
            <pc:docMk/>
            <pc:sldMk cId="3758326633" sldId="470"/>
            <ac:spMk id="6" creationId="{1851EFAE-13BB-9B75-B3F7-1CB25746B917}"/>
          </ac:spMkLst>
        </pc:spChg>
        <pc:graphicFrameChg chg="del mod modGraphic">
          <ac:chgData name="ghada hamed ali" userId="38f0f43b-ab6f-4bfc-a045-210e8668bcdb" providerId="ADAL" clId="{3AC2E8E3-4777-4614-9A63-E2989407DDB4}" dt="2022-11-18T20:11:39.770" v="1370" actId="21"/>
          <ac:graphicFrameMkLst>
            <pc:docMk/>
            <pc:sldMk cId="3758326633" sldId="470"/>
            <ac:graphicFrameMk id="5" creationId="{EB3F582C-50B4-3B50-7B6B-4D91F3DED128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0589686" sldId="470"/>
        </pc:sldMkLst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3" creationId="{6A8FA27A-F350-BACF-F037-14CD9B2630C2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4" creationId="{3C595EF8-7F52-4476-012D-7673418B110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5" creationId="{40730112-DCAF-41E4-A895-BF05656DAC06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6" creationId="{A096E4BE-0817-09A0-6551-317D563303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7" creationId="{56C97C6B-B625-D2B7-37CF-7D6B648E16C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8" creationId="{3A90FD4F-2EB8-C0BE-116C-FB4A3D0B3839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9" creationId="{5972E0BE-00C0-07A6-F7A4-4542A463F974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0" creationId="{90AE52B4-5CAE-25BB-9808-987B9E9AD328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1" creationId="{A4022DED-378C-C74C-753B-4997BC106CCC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2" creationId="{164E2D19-EB57-03A8-2C7F-ED987B12A6CA}"/>
          </ac:spMkLst>
        </pc:spChg>
        <pc:spChg chg="add mod">
          <ac:chgData name="ghada hamed ali" userId="38f0f43b-ab6f-4bfc-a045-210e8668bcdb" providerId="ADAL" clId="{3AC2E8E3-4777-4614-9A63-E2989407DDB4}" dt="2022-11-21T19:07:17.982" v="1609" actId="20577"/>
          <ac:spMkLst>
            <pc:docMk/>
            <pc:sldMk cId="4200589686" sldId="470"/>
            <ac:spMk id="13" creationId="{C7570346-94A1-9B7D-34F7-15B66C779C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5" creationId="{E5472AC4-B10B-8E62-E3C8-9EF007413D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6" creationId="{B8D1843B-B486-4DCB-E468-3E9ACD9980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7" creationId="{4E42980C-A267-2F69-EBF9-CEC14F897DB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8" creationId="{A917606E-B5C6-C13F-1D4F-16AA367B63D6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1" creationId="{539EF17C-B18D-433B-8018-992F466C229F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2" creationId="{18EFFA91-AA88-6385-FC84-7EDFAA2FBB34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4" creationId="{5137BB0F-D0A4-3E0B-AF0B-6D58F33AF93B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5" creationId="{DF77983B-EE63-FE13-FA01-8BC7765F751C}"/>
          </ac:spMkLst>
        </pc:spChg>
        <pc:spChg chg="mod">
          <ac:chgData name="ghada hamed ali" userId="38f0f43b-ab6f-4bfc-a045-210e8668bcdb" providerId="ADAL" clId="{3AC2E8E3-4777-4614-9A63-E2989407DDB4}" dt="2022-11-23T17:08:04.611" v="5095" actId="113"/>
          <ac:spMkLst>
            <pc:docMk/>
            <pc:sldMk cId="4200589686" sldId="470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8:14.896" v="5096" actId="1076"/>
          <ac:spMkLst>
            <pc:docMk/>
            <pc:sldMk cId="4200589686" sldId="470"/>
            <ac:spMk id="656" creationId="{00000000-0000-0000-0000-000000000000}"/>
          </ac:spMkLst>
        </pc:s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0" creationId="{FF723F31-BC2B-29A6-0D47-1FB470801E0E}"/>
          </ac:grpSpMkLst>
        </pc:gr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3" creationId="{B3F9057A-2A5F-9199-744C-DDC6D331D1DD}"/>
          </ac:grpSpMkLst>
        </pc:grpChg>
        <pc:graphicFrameChg chg="add mod">
          <ac:chgData name="ghada hamed ali" userId="38f0f43b-ab6f-4bfc-a045-210e8668bcdb" providerId="ADAL" clId="{3AC2E8E3-4777-4614-9A63-E2989407DDB4}" dt="2022-11-18T20:18:29.637" v="1462" actId="1076"/>
          <ac:graphicFrameMkLst>
            <pc:docMk/>
            <pc:sldMk cId="4200589686" sldId="470"/>
            <ac:graphicFrameMk id="2" creationId="{51CBB8B1-62D5-D0D0-27D8-78F16FC495B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1T19:07:10.464" v="1607" actId="20577"/>
          <ac:graphicFrameMkLst>
            <pc:docMk/>
            <pc:sldMk cId="4200589686" sldId="470"/>
            <ac:graphicFrameMk id="19" creationId="{CB7AF3CC-FCEF-26F6-50DB-78AEFF38CED5}"/>
          </ac:graphicFrameMkLst>
        </pc:graphicFrameChg>
        <pc:cxnChg chg="add mod">
          <ac:chgData name="ghada hamed ali" userId="38f0f43b-ab6f-4bfc-a045-210e8668bcdb" providerId="ADAL" clId="{3AC2E8E3-4777-4614-9A63-E2989407DDB4}" dt="2022-11-18T20:18:29.637" v="1462" actId="1076"/>
          <ac:cxnSpMkLst>
            <pc:docMk/>
            <pc:sldMk cId="4200589686" sldId="470"/>
            <ac:cxnSpMk id="14" creationId="{80F81B27-0A54-C8B0-692F-4D67F7800A65}"/>
          </ac:cxnSpMkLst>
        </pc:cxnChg>
      </pc:sldChg>
      <pc:sldChg chg="addSp delSp modSp new del modAnim">
        <pc:chgData name="ghada hamed ali" userId="38f0f43b-ab6f-4bfc-a045-210e8668bcdb" providerId="ADAL" clId="{3AC2E8E3-4777-4614-9A63-E2989407DDB4}" dt="2022-11-18T20:09:59.512" v="1351" actId="680"/>
        <pc:sldMkLst>
          <pc:docMk/>
          <pc:sldMk cId="169531741" sldId="471"/>
        </pc:sldMkLst>
        <pc:spChg chg="add del mod">
          <ac:chgData name="ghada hamed ali" userId="38f0f43b-ab6f-4bfc-a045-210e8668bcdb" providerId="ADAL" clId="{3AC2E8E3-4777-4614-9A63-E2989407DDB4}" dt="2022-11-18T20:09:58.479" v="1350"/>
          <ac:spMkLst>
            <pc:docMk/>
            <pc:sldMk cId="169531741" sldId="471"/>
            <ac:spMk id="4" creationId="{561DA482-AE57-57E7-1D22-263675D103E1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0:51.064" v="5119"/>
        <pc:sldMkLst>
          <pc:docMk/>
          <pc:sldMk cId="3055611630" sldId="471"/>
        </pc:sldMkLst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3" creationId="{6A8FA27A-F350-BACF-F037-14CD9B2630C2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4" creationId="{3C595EF8-7F52-4476-012D-7673418B110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5" creationId="{40730112-DCAF-41E4-A895-BF05656DAC06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6" creationId="{A096E4BE-0817-09A0-6551-317D563303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7" creationId="{56C97C6B-B625-D2B7-37CF-7D6B648E16C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8" creationId="{3A90FD4F-2EB8-C0BE-116C-FB4A3D0B3839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9" creationId="{5972E0BE-00C0-07A6-F7A4-4542A463F974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0" creationId="{90AE52B4-5CAE-25BB-9808-987B9E9AD328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1" creationId="{A4022DED-378C-C74C-753B-4997BC106CCC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2" creationId="{164E2D19-EB57-03A8-2C7F-ED987B12A6CA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3" creationId="{C7570346-94A1-9B7D-34F7-15B66C779C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5" creationId="{E5472AC4-B10B-8E62-E3C8-9EF007413D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6" creationId="{B8D1843B-B486-4DCB-E468-3E9ACD9980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7" creationId="{4E42980C-A267-2F69-EBF9-CEC14F897DB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8" creationId="{A917606E-B5C6-C13F-1D4F-16AA367B63D6}"/>
          </ac:spMkLst>
        </pc:spChg>
        <pc:spChg chg="add mod">
          <ac:chgData name="ghada hamed ali" userId="38f0f43b-ab6f-4bfc-a045-210e8668bcdb" providerId="ADAL" clId="{3AC2E8E3-4777-4614-9A63-E2989407DDB4}" dt="2022-11-23T17:39:34.111" v="5110" actId="1076"/>
          <ac:spMkLst>
            <pc:docMk/>
            <pc:sldMk cId="3055611630" sldId="471"/>
            <ac:spMk id="27" creationId="{83276CCC-A846-64E1-FCAA-0CF173DDD8A4}"/>
          </ac:spMkLst>
        </pc:spChg>
        <pc:spChg chg="del mod">
          <ac:chgData name="ghada hamed ali" userId="38f0f43b-ab6f-4bfc-a045-210e8668bcdb" providerId="ADAL" clId="{3AC2E8E3-4777-4614-9A63-E2989407DDB4}" dt="2022-11-23T17:39:14.635" v="5098" actId="478"/>
          <ac:spMkLst>
            <pc:docMk/>
            <pc:sldMk cId="3055611630" sldId="471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40:44.128" v="5117" actId="20577"/>
          <ac:spMkLst>
            <pc:docMk/>
            <pc:sldMk cId="3055611630" sldId="471"/>
            <ac:spMk id="656" creationId="{00000000-0000-0000-0000-000000000000}"/>
          </ac:spMkLst>
        </pc:s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0" creationId="{FF723F31-BC2B-29A6-0D47-1FB470801E0E}"/>
          </ac:grpSpMkLst>
        </pc:gr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3" creationId="{B3F9057A-2A5F-9199-744C-DDC6D331D1DD}"/>
          </ac:grpSpMkLst>
        </pc:grp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2" creationId="{51CBB8B1-62D5-D0D0-27D8-78F16FC495BA}"/>
          </ac:graphicFrameMkLst>
        </pc:graphicFrame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19" creationId="{CB7AF3CC-FCEF-26F6-50DB-78AEFF38CED5}"/>
          </ac:graphicFrameMkLst>
        </pc:graphicFrameChg>
        <pc:cxnChg chg="del mod">
          <ac:chgData name="ghada hamed ali" userId="38f0f43b-ab6f-4bfc-a045-210e8668bcdb" providerId="ADAL" clId="{3AC2E8E3-4777-4614-9A63-E2989407DDB4}" dt="2022-11-21T19:07:48.338" v="1613" actId="478"/>
          <ac:cxnSpMkLst>
            <pc:docMk/>
            <pc:sldMk cId="3055611630" sldId="471"/>
            <ac:cxnSpMk id="14" creationId="{80F81B27-0A54-C8B0-692F-4D67F7800A65}"/>
          </ac:cxnSpMkLst>
        </pc:cxn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4198291974" sldId="471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933372979" sldId="472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187135648" sldId="47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618282951" sldId="475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87179513" sldId="476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027946032" sldId="47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1613162032" sldId="47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381456720" sldId="479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3031390695" sldId="48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33395091" sldId="48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7212158" sldId="48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08568585" sldId="48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53832068" sldId="486"/>
        </pc:sldMkLst>
      </pc:sldChg>
      <pc:sldChg chg="del">
        <pc:chgData name="ghada hamed ali" userId="38f0f43b-ab6f-4bfc-a045-210e8668bcdb" providerId="ADAL" clId="{3AC2E8E3-4777-4614-9A63-E2989407DDB4}" dt="2022-11-18T18:29:31.748" v="243" actId="47"/>
        <pc:sldMkLst>
          <pc:docMk/>
          <pc:sldMk cId="1320810766" sldId="487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447804973" sldId="48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552881313" sldId="489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57129702" sldId="490"/>
        </pc:sldMkLst>
      </pc:sldChg>
      <pc:sldChg chg="del">
        <pc:chgData name="ghada hamed ali" userId="38f0f43b-ab6f-4bfc-a045-210e8668bcdb" providerId="ADAL" clId="{3AC2E8E3-4777-4614-9A63-E2989407DDB4}" dt="2022-11-18T17:01:58.882" v="208" actId="47"/>
        <pc:sldMkLst>
          <pc:docMk/>
          <pc:sldMk cId="3115344398" sldId="491"/>
        </pc:sldMkLst>
      </pc:sldChg>
      <pc:sldChg chg="del">
        <pc:chgData name="ghada hamed ali" userId="38f0f43b-ab6f-4bfc-a045-210e8668bcdb" providerId="ADAL" clId="{3AC2E8E3-4777-4614-9A63-E2989407DDB4}" dt="2022-11-18T18:33:09.763" v="564" actId="47"/>
        <pc:sldMkLst>
          <pc:docMk/>
          <pc:sldMk cId="1980850386" sldId="492"/>
        </pc:sldMkLst>
      </pc:sldChg>
      <pc:sldChg chg="del">
        <pc:chgData name="ghada hamed ali" userId="38f0f43b-ab6f-4bfc-a045-210e8668bcdb" providerId="ADAL" clId="{3AC2E8E3-4777-4614-9A63-E2989407DDB4}" dt="2022-11-18T18:29:20.302" v="241" actId="47"/>
        <pc:sldMkLst>
          <pc:docMk/>
          <pc:sldMk cId="134650685" sldId="493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278025626" sldId="49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744135476" sldId="49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75150368" sldId="496"/>
        </pc:sldMkLst>
      </pc:sldChg>
      <pc:sldChg chg="addSp delSp modSp add del mod delAnim">
        <pc:chgData name="ghada hamed ali" userId="38f0f43b-ab6f-4bfc-a045-210e8668bcdb" providerId="ADAL" clId="{3AC2E8E3-4777-4614-9A63-E2989407DDB4}" dt="2022-11-24T00:17:10.668" v="9139" actId="1076"/>
        <pc:sldMkLst>
          <pc:docMk/>
          <pc:sldMk cId="583638004" sldId="497"/>
        </pc:sldMkLst>
        <pc:spChg chg="mod">
          <ac:chgData name="ghada hamed ali" userId="38f0f43b-ab6f-4bfc-a045-210e8668bcdb" providerId="ADAL" clId="{3AC2E8E3-4777-4614-9A63-E2989407DDB4}" dt="2022-11-21T20:56:53.796" v="1714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20:02:46.761" v="6386" actId="2710"/>
          <ac:spMkLst>
            <pc:docMk/>
            <pc:sldMk cId="583638004" sldId="497"/>
            <ac:spMk id="3" creationId="{EDE8E3D7-19F9-D2BD-4D6B-8C71A20B2C67}"/>
          </ac:spMkLst>
        </pc:spChg>
        <pc:graphicFrameChg chg="add del mod modGraphic">
          <ac:chgData name="ghada hamed ali" userId="38f0f43b-ab6f-4bfc-a045-210e8668bcdb" providerId="ADAL" clId="{3AC2E8E3-4777-4614-9A63-E2989407DDB4}" dt="2022-11-23T20:02:32.678" v="6383" actId="478"/>
          <ac:graphicFrameMkLst>
            <pc:docMk/>
            <pc:sldMk cId="583638004" sldId="497"/>
            <ac:graphicFrameMk id="5" creationId="{222577DC-9871-74D9-423C-B82B5B55BB1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4T00:17:10.668" v="9139" actId="1076"/>
          <ac:graphicFrameMkLst>
            <pc:docMk/>
            <pc:sldMk cId="583638004" sldId="497"/>
            <ac:graphicFrameMk id="6" creationId="{7FE90790-A1D4-1DCD-2713-35DD3902E329}"/>
          </ac:graphicFrameMkLst>
        </pc:graphicFrameChg>
        <pc:graphicFrameChg chg="del mod modGraphic">
          <ac:chgData name="ghada hamed ali" userId="38f0f43b-ab6f-4bfc-a045-210e8668bcdb" providerId="ADAL" clId="{3AC2E8E3-4777-4614-9A63-E2989407DDB4}" dt="2022-11-21T21:02:00.601" v="1724" actId="478"/>
          <ac:graphicFrameMkLst>
            <pc:docMk/>
            <pc:sldMk cId="583638004" sldId="497"/>
            <ac:graphicFrameMk id="7" creationId="{B4379612-9F69-2797-2E30-26241FDE50AE}"/>
          </ac:graphicFrameMkLst>
        </pc:graphicFrameChg>
        <pc:picChg chg="del">
          <ac:chgData name="ghada hamed ali" userId="38f0f43b-ab6f-4bfc-a045-210e8668bcdb" providerId="ADAL" clId="{3AC2E8E3-4777-4614-9A63-E2989407DDB4}" dt="2022-11-21T20:56:42.893" v="1713" actId="478"/>
          <ac:picMkLst>
            <pc:docMk/>
            <pc:sldMk cId="583638004" sldId="497"/>
            <ac:picMk id="8" creationId="{4C18A2C2-569C-DCFB-2B06-9DEFCB0DD248}"/>
          </ac:picMkLst>
        </pc:picChg>
      </pc:sldChg>
      <pc:sldChg chg="addSp delSp modSp add del mod">
        <pc:chgData name="ghada hamed ali" userId="38f0f43b-ab6f-4bfc-a045-210e8668bcdb" providerId="ADAL" clId="{3AC2E8E3-4777-4614-9A63-E2989407DDB4}" dt="2022-11-23T17:51:37.074" v="5181" actId="47"/>
        <pc:sldMkLst>
          <pc:docMk/>
          <pc:sldMk cId="1499843102" sldId="498"/>
        </pc:sldMkLst>
        <pc:spChg chg="del">
          <ac:chgData name="ghada hamed ali" userId="38f0f43b-ab6f-4bfc-a045-210e8668bcdb" providerId="ADAL" clId="{3AC2E8E3-4777-4614-9A63-E2989407DDB4}" dt="2022-11-21T21:02:38.424" v="1726" actId="478"/>
          <ac:spMkLst>
            <pc:docMk/>
            <pc:sldMk cId="1499843102" sldId="498"/>
            <ac:spMk id="3" creationId="{EDE8E3D7-19F9-D2BD-4D6B-8C71A20B2C67}"/>
          </ac:spMkLst>
        </pc:spChg>
        <pc:spChg chg="add del mod">
          <ac:chgData name="ghada hamed ali" userId="38f0f43b-ab6f-4bfc-a045-210e8668bcdb" providerId="ADAL" clId="{3AC2E8E3-4777-4614-9A63-E2989407DDB4}" dt="2022-11-21T21:02:41.680" v="1727" actId="478"/>
          <ac:spMkLst>
            <pc:docMk/>
            <pc:sldMk cId="1499843102" sldId="498"/>
            <ac:spMk id="6" creationId="{3FEB2A99-9915-A2B4-0BA1-77F3CE8F8041}"/>
          </ac:spMkLst>
        </pc:spChg>
        <pc:spChg chg="add mod">
          <ac:chgData name="ghada hamed ali" userId="38f0f43b-ab6f-4bfc-a045-210e8668bcdb" providerId="ADAL" clId="{3AC2E8E3-4777-4614-9A63-E2989407DDB4}" dt="2022-11-21T21:33:09.089" v="1990" actId="20577"/>
          <ac:spMkLst>
            <pc:docMk/>
            <pc:sldMk cId="1499843102" sldId="498"/>
            <ac:spMk id="7" creationId="{C5D706FB-4DB6-CB27-D1C6-7E73F8C49527}"/>
          </ac:spMkLst>
        </pc:spChg>
        <pc:graphicFrameChg chg="add mod modGraphic">
          <ac:chgData name="ghada hamed ali" userId="38f0f43b-ab6f-4bfc-a045-210e8668bcdb" providerId="ADAL" clId="{3AC2E8E3-4777-4614-9A63-E2989407DDB4}" dt="2022-11-21T21:32:07.260" v="1988" actId="20577"/>
          <ac:graphicFrameMkLst>
            <pc:docMk/>
            <pc:sldMk cId="1499843102" sldId="498"/>
            <ac:graphicFrameMk id="8" creationId="{4CAAC7F6-B69C-CBCB-137F-CFDA0EA238A7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082575651" sldId="498"/>
        </pc:sldMkLst>
      </pc:sldChg>
      <pc:sldChg chg="del">
        <pc:chgData name="ghada hamed ali" userId="38f0f43b-ab6f-4bfc-a045-210e8668bcdb" providerId="ADAL" clId="{3AC2E8E3-4777-4614-9A63-E2989407DDB4}" dt="2022-11-16T19:14:44.755" v="75" actId="47"/>
        <pc:sldMkLst>
          <pc:docMk/>
          <pc:sldMk cId="1305205122" sldId="499"/>
        </pc:sldMkLst>
      </pc:sldChg>
      <pc:sldChg chg="modSp add mod ord">
        <pc:chgData name="ghada hamed ali" userId="38f0f43b-ab6f-4bfc-a045-210e8668bcdb" providerId="ADAL" clId="{3AC2E8E3-4777-4614-9A63-E2989407DDB4}" dt="2022-11-23T16:23:56.727" v="4864" actId="1076"/>
        <pc:sldMkLst>
          <pc:docMk/>
          <pc:sldMk cId="3347651043" sldId="499"/>
        </pc:sldMkLst>
        <pc:spChg chg="mod">
          <ac:chgData name="ghada hamed ali" userId="38f0f43b-ab6f-4bfc-a045-210e8668bcdb" providerId="ADAL" clId="{3AC2E8E3-4777-4614-9A63-E2989407DDB4}" dt="2022-11-23T16:23:48.655" v="4862" actId="20577"/>
          <ac:spMkLst>
            <pc:docMk/>
            <pc:sldMk cId="3347651043" sldId="49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3T16:23:53.202" v="4863" actId="1076"/>
          <ac:spMkLst>
            <pc:docMk/>
            <pc:sldMk cId="3347651043" sldId="49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6:23:56.727" v="4864" actId="1076"/>
          <ac:graphicFrameMkLst>
            <pc:docMk/>
            <pc:sldMk cId="3347651043" sldId="499"/>
            <ac:graphicFrameMk id="5" creationId="{EB3F582C-50B4-3B50-7B6B-4D91F3DED128}"/>
          </ac:graphicFrameMkLst>
        </pc:graphicFrameChg>
      </pc:sldChg>
      <pc:sldChg chg="addSp delSp modSp add mod ord modAnim">
        <pc:chgData name="ghada hamed ali" userId="38f0f43b-ab6f-4bfc-a045-210e8668bcdb" providerId="ADAL" clId="{3AC2E8E3-4777-4614-9A63-E2989407DDB4}" dt="2022-11-23T16:24:36.003" v="4895" actId="20577"/>
        <pc:sldMkLst>
          <pc:docMk/>
          <pc:sldMk cId="860487550" sldId="500"/>
        </pc:sldMkLst>
        <pc:spChg chg="add del mod">
          <ac:chgData name="ghada hamed ali" userId="38f0f43b-ab6f-4bfc-a045-210e8668bcdb" providerId="ADAL" clId="{3AC2E8E3-4777-4614-9A63-E2989407DDB4}" dt="2022-11-23T16:24:36.003" v="4895" actId="20577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2T18:51:42.462" v="2242" actId="115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ghada hamed ali" userId="38f0f43b-ab6f-4bfc-a045-210e8668bcdb" providerId="ADAL" clId="{3AC2E8E3-4777-4614-9A63-E2989407DDB4}" dt="2022-11-22T18:52:41.645" v="2250" actId="1076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ghada hamed ali" userId="38f0f43b-ab6f-4bfc-a045-210e8668bcdb" providerId="ADAL" clId="{3AC2E8E3-4777-4614-9A63-E2989407DDB4}" dt="2022-11-23T16:24:17.216" v="4870" actId="478"/>
          <ac:spMkLst>
            <pc:docMk/>
            <pc:sldMk cId="860487550" sldId="500"/>
            <ac:spMk id="9" creationId="{58D47B95-ED6F-BCB3-0934-37289965FAB2}"/>
          </ac:spMkLst>
        </pc:spChg>
        <pc:spChg chg="add del mod">
          <ac:chgData name="ghada hamed ali" userId="38f0f43b-ab6f-4bfc-a045-210e8668bcdb" providerId="ADAL" clId="{3AC2E8E3-4777-4614-9A63-E2989407DDB4}" dt="2022-11-23T16:24:14.483" v="4869" actId="478"/>
          <ac:spMkLst>
            <pc:docMk/>
            <pc:sldMk cId="860487550" sldId="500"/>
            <ac:spMk id="11" creationId="{8E81D7DC-E505-3A80-3BD6-474637C5F30B}"/>
          </ac:spMkLst>
        </pc:spChg>
        <pc:graphicFrameChg chg="del">
          <ac:chgData name="ghada hamed ali" userId="38f0f43b-ab6f-4bfc-a045-210e8668bcdb" providerId="ADAL" clId="{3AC2E8E3-4777-4614-9A63-E2989407DDB4}" dt="2022-11-22T18:50:27.225" v="2232" actId="478"/>
          <ac:graphicFrameMkLst>
            <pc:docMk/>
            <pc:sldMk cId="860487550" sldId="500"/>
            <ac:graphicFrameMk id="5" creationId="{EB3F582C-50B4-3B50-7B6B-4D91F3DED128}"/>
          </ac:graphicFrameMkLst>
        </pc:graphicFrameChg>
        <pc:picChg chg="add mod">
          <ac:chgData name="ghada hamed ali" userId="38f0f43b-ab6f-4bfc-a045-210e8668bcdb" providerId="ADAL" clId="{3AC2E8E3-4777-4614-9A63-E2989407DDB4}" dt="2022-11-22T18:52:44.608" v="2264" actId="1035"/>
          <ac:picMkLst>
            <pc:docMk/>
            <pc:sldMk cId="860487550" sldId="500"/>
            <ac:picMk id="6" creationId="{FC9A7B34-3433-CCE1-F69A-F0F604B42386}"/>
          </ac:picMkLst>
        </pc:picChg>
      </pc:sldChg>
      <pc:sldChg chg="add del">
        <pc:chgData name="ghada hamed ali" userId="38f0f43b-ab6f-4bfc-a045-210e8668bcdb" providerId="ADAL" clId="{3AC2E8E3-4777-4614-9A63-E2989407DDB4}" dt="2022-11-22T15:47:28.185" v="2230"/>
        <pc:sldMkLst>
          <pc:docMk/>
          <pc:sldMk cId="4136012123" sldId="500"/>
        </pc:sldMkLst>
      </pc:sldChg>
      <pc:sldChg chg="modSp new mod ord modAnim modShow">
        <pc:chgData name="ghada hamed ali" userId="38f0f43b-ab6f-4bfc-a045-210e8668bcdb" providerId="ADAL" clId="{3AC2E8E3-4777-4614-9A63-E2989407DDB4}" dt="2022-11-23T16:24:46.814" v="4899"/>
        <pc:sldMkLst>
          <pc:docMk/>
          <pc:sldMk cId="2086938220" sldId="501"/>
        </pc:sldMkLst>
        <pc:spChg chg="mod">
          <ac:chgData name="ghada hamed ali" userId="38f0f43b-ab6f-4bfc-a045-210e8668bcdb" providerId="ADAL" clId="{3AC2E8E3-4777-4614-9A63-E2989407DDB4}" dt="2022-11-23T16:24:46.814" v="4899"/>
          <ac:spMkLst>
            <pc:docMk/>
            <pc:sldMk cId="2086938220" sldId="501"/>
            <ac:spMk id="2" creationId="{28A6AB69-AEC0-8121-AF06-CBCE5B37FDD9}"/>
          </ac:spMkLst>
        </pc:spChg>
        <pc:spChg chg="mod">
          <ac:chgData name="ghada hamed ali" userId="38f0f43b-ab6f-4bfc-a045-210e8668bcdb" providerId="ADAL" clId="{3AC2E8E3-4777-4614-9A63-E2989407DDB4}" dt="2022-11-22T19:01:16.345" v="2598" actId="255"/>
          <ac:spMkLst>
            <pc:docMk/>
            <pc:sldMk cId="2086938220" sldId="501"/>
            <ac:spMk id="3" creationId="{D7142662-8EF8-977A-847E-36F3F5F4754D}"/>
          </ac:spMkLst>
        </pc:spChg>
      </pc:sldChg>
      <pc:sldChg chg="addSp delSp modSp new add del mod ord modClrScheme modAnim chgLayout">
        <pc:chgData name="ghada hamed ali" userId="38f0f43b-ab6f-4bfc-a045-210e8668bcdb" providerId="ADAL" clId="{3AC2E8E3-4777-4614-9A63-E2989407DDB4}" dt="2022-11-23T16:37:27.350" v="5063" actId="20577"/>
        <pc:sldMkLst>
          <pc:docMk/>
          <pc:sldMk cId="3983636312" sldId="502"/>
        </pc:sldMkLst>
        <pc:spChg chg="mod ord">
          <ac:chgData name="ghada hamed ali" userId="38f0f43b-ab6f-4bfc-a045-210e8668bcdb" providerId="ADAL" clId="{3AC2E8E3-4777-4614-9A63-E2989407DDB4}" dt="2022-11-23T16:37:27.350" v="5063" actId="20577"/>
          <ac:spMkLst>
            <pc:docMk/>
            <pc:sldMk cId="3983636312" sldId="502"/>
            <ac:spMk id="2" creationId="{5245790C-FE27-061D-EA94-D130FB651D07}"/>
          </ac:spMkLst>
        </pc:spChg>
        <pc:spChg chg="del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3" creationId="{FC9FE5FA-708E-0641-CE08-ECAED256BF1C}"/>
          </ac:spMkLst>
        </pc:spChg>
        <pc:spChg chg="mod ord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4" creationId="{E6EF9BD9-B802-0ECE-C79F-6A587F48853E}"/>
          </ac:spMkLst>
        </pc:spChg>
        <pc:spChg chg="add mod">
          <ac:chgData name="ghada hamed ali" userId="38f0f43b-ab6f-4bfc-a045-210e8668bcdb" providerId="ADAL" clId="{3AC2E8E3-4777-4614-9A63-E2989407DDB4}" dt="2022-11-23T16:32:18.880" v="5018" actId="6549"/>
          <ac:spMkLst>
            <pc:docMk/>
            <pc:sldMk cId="3983636312" sldId="502"/>
            <ac:spMk id="5" creationId="{2FCA8BA4-172A-5AB7-3021-A48AD3A84BD3}"/>
          </ac:spMkLst>
        </pc:spChg>
        <pc:spChg chg="add mod">
          <ac:chgData name="ghada hamed ali" userId="38f0f43b-ab6f-4bfc-a045-210e8668bcdb" providerId="ADAL" clId="{3AC2E8E3-4777-4614-9A63-E2989407DDB4}" dt="2022-11-23T16:32:50.961" v="5035" actId="20577"/>
          <ac:spMkLst>
            <pc:docMk/>
            <pc:sldMk cId="3983636312" sldId="502"/>
            <ac:spMk id="6" creationId="{A551FD50-F498-724C-8F22-8226B759BC0D}"/>
          </ac:spMkLst>
        </pc:spChg>
        <pc:spChg chg="add del mod">
          <ac:chgData name="ghada hamed ali" userId="38f0f43b-ab6f-4bfc-a045-210e8668bcdb" providerId="ADAL" clId="{3AC2E8E3-4777-4614-9A63-E2989407DDB4}" dt="2022-11-23T16:25:34.987" v="4902" actId="478"/>
          <ac:spMkLst>
            <pc:docMk/>
            <pc:sldMk cId="3983636312" sldId="502"/>
            <ac:spMk id="8" creationId="{11AA918D-F198-FB97-FFC8-DEC1210A2E1B}"/>
          </ac:spMkLst>
        </pc:spChg>
        <pc:spChg chg="add mod">
          <ac:chgData name="ghada hamed ali" userId="38f0f43b-ab6f-4bfc-a045-210e8668bcdb" providerId="ADAL" clId="{3AC2E8E3-4777-4614-9A63-E2989407DDB4}" dt="2022-11-23T16:28:50.377" v="4971" actId="14100"/>
          <ac:spMkLst>
            <pc:docMk/>
            <pc:sldMk cId="3983636312" sldId="502"/>
            <ac:spMk id="9" creationId="{1E983CA3-43AE-9D64-77FD-D9765DF7BEC6}"/>
          </ac:spMkLst>
        </pc:spChg>
        <pc:spChg chg="add mod">
          <ac:chgData name="ghada hamed ali" userId="38f0f43b-ab6f-4bfc-a045-210e8668bcdb" providerId="ADAL" clId="{3AC2E8E3-4777-4614-9A63-E2989407DDB4}" dt="2022-11-23T16:28:32.426" v="4965" actId="1076"/>
          <ac:spMkLst>
            <pc:docMk/>
            <pc:sldMk cId="3983636312" sldId="502"/>
            <ac:spMk id="10" creationId="{82D9ABF5-E72E-C7C0-C5FF-F95761EE5647}"/>
          </ac:spMkLst>
        </pc:spChg>
        <pc:spChg chg="add mod">
          <ac:chgData name="ghada hamed ali" userId="38f0f43b-ab6f-4bfc-a045-210e8668bcdb" providerId="ADAL" clId="{3AC2E8E3-4777-4614-9A63-E2989407DDB4}" dt="2022-11-23T16:29:18.266" v="4981" actId="1076"/>
          <ac:spMkLst>
            <pc:docMk/>
            <pc:sldMk cId="3983636312" sldId="502"/>
            <ac:spMk id="11" creationId="{EB9DD7F9-4875-D77E-5D5C-F720D176B959}"/>
          </ac:spMkLst>
        </pc:spChg>
      </pc:sldChg>
      <pc:sldChg chg="addSp modSp add mod ord">
        <pc:chgData name="ghada hamed ali" userId="38f0f43b-ab6f-4bfc-a045-210e8668bcdb" providerId="ADAL" clId="{3AC2E8E3-4777-4614-9A63-E2989407DDB4}" dt="2022-11-23T16:39:01.654" v="5067" actId="20577"/>
        <pc:sldMkLst>
          <pc:docMk/>
          <pc:sldMk cId="3672903044" sldId="503"/>
        </pc:sldMkLst>
        <pc:spChg chg="mod">
          <ac:chgData name="ghada hamed ali" userId="38f0f43b-ab6f-4bfc-a045-210e8668bcdb" providerId="ADAL" clId="{3AC2E8E3-4777-4614-9A63-E2989407DDB4}" dt="2022-11-23T16:39:01.654" v="5067" actId="20577"/>
          <ac:spMkLst>
            <pc:docMk/>
            <pc:sldMk cId="3672903044" sldId="503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2T19:27:46.843" v="3084" actId="20577"/>
          <ac:spMkLst>
            <pc:docMk/>
            <pc:sldMk cId="3672903044" sldId="503"/>
            <ac:spMk id="3" creationId="{EDE8E3D7-19F9-D2BD-4D6B-8C71A20B2C67}"/>
          </ac:spMkLst>
        </pc:spChg>
        <pc:graphicFrameChg chg="add mod modGraphic">
          <ac:chgData name="ghada hamed ali" userId="38f0f43b-ab6f-4bfc-a045-210e8668bcdb" providerId="ADAL" clId="{3AC2E8E3-4777-4614-9A63-E2989407DDB4}" dt="2022-11-22T19:33:46.296" v="3303" actId="1076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new del mod">
        <pc:chgData name="ghada hamed ali" userId="38f0f43b-ab6f-4bfc-a045-210e8668bcdb" providerId="ADAL" clId="{3AC2E8E3-4777-4614-9A63-E2989407DDB4}" dt="2022-11-22T19:40:21.600" v="3340" actId="47"/>
        <pc:sldMkLst>
          <pc:docMk/>
          <pc:sldMk cId="1221658049" sldId="504"/>
        </pc:sldMkLst>
        <pc:spChg chg="mod">
          <ac:chgData name="ghada hamed ali" userId="38f0f43b-ab6f-4bfc-a045-210e8668bcdb" providerId="ADAL" clId="{3AC2E8E3-4777-4614-9A63-E2989407DDB4}" dt="2022-11-22T19:34:27.282" v="3318" actId="20577"/>
          <ac:spMkLst>
            <pc:docMk/>
            <pc:sldMk cId="1221658049" sldId="504"/>
            <ac:spMk id="2" creationId="{E08D787D-CEF3-767F-2A8C-83C0E7DD80A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45.956" v="5211" actId="255"/>
        <pc:sldMkLst>
          <pc:docMk/>
          <pc:sldMk cId="2384123525" sldId="505"/>
        </pc:sldMkLst>
        <pc:spChg chg="mod">
          <ac:chgData name="ghada hamed ali" userId="38f0f43b-ab6f-4bfc-a045-210e8668bcdb" providerId="ADAL" clId="{3AC2E8E3-4777-4614-9A63-E2989407DDB4}" dt="2022-11-23T17:52:45.956" v="5211" actId="255"/>
          <ac:spMkLst>
            <pc:docMk/>
            <pc:sldMk cId="2384123525" sldId="505"/>
            <ac:spMk id="2" creationId="{E08D787D-CEF3-767F-2A8C-83C0E7DD80A5}"/>
          </ac:spMkLst>
        </pc:spChg>
        <pc:spChg chg="mod">
          <ac:chgData name="ghada hamed ali" userId="38f0f43b-ab6f-4bfc-a045-210e8668bcdb" providerId="ADAL" clId="{3AC2E8E3-4777-4614-9A63-E2989407DDB4}" dt="2022-11-22T22:06:05.748" v="3947" actId="20577"/>
          <ac:spMkLst>
            <pc:docMk/>
            <pc:sldMk cId="2384123525" sldId="505"/>
            <ac:spMk id="3" creationId="{CE32F248-AB29-758E-430F-31CA77A90FA1}"/>
          </ac:spMkLst>
        </pc:spChg>
        <pc:spChg chg="add del">
          <ac:chgData name="ghada hamed ali" userId="38f0f43b-ab6f-4bfc-a045-210e8668bcdb" providerId="ADAL" clId="{3AC2E8E3-4777-4614-9A63-E2989407DDB4}" dt="2022-11-22T20:18:38.390" v="3863" actId="22"/>
          <ac:spMkLst>
            <pc:docMk/>
            <pc:sldMk cId="2384123525" sldId="505"/>
            <ac:spMk id="6" creationId="{8C744DB3-BA80-DB25-24DC-071960AF9BBE}"/>
          </ac:spMkLst>
        </pc:spChg>
        <pc:spChg chg="mod">
          <ac:chgData name="ghada hamed ali" userId="38f0f43b-ab6f-4bfc-a045-210e8668bcdb" providerId="ADAL" clId="{3AC2E8E3-4777-4614-9A63-E2989407DDB4}" dt="2022-11-22T20:18:52.006" v="3868"/>
          <ac:spMkLst>
            <pc:docMk/>
            <pc:sldMk cId="2384123525" sldId="505"/>
            <ac:spMk id="9" creationId="{73B9E211-49D1-8B30-9D22-72616AF1047C}"/>
          </ac:spMkLst>
        </pc:spChg>
        <pc:spChg chg="add del mod">
          <ac:chgData name="ghada hamed ali" userId="38f0f43b-ab6f-4bfc-a045-210e8668bcdb" providerId="ADAL" clId="{3AC2E8E3-4777-4614-9A63-E2989407DDB4}" dt="2022-11-22T22:03:36.980" v="3900"/>
          <ac:spMkLst>
            <pc:docMk/>
            <pc:sldMk cId="2384123525" sldId="505"/>
            <ac:spMk id="10" creationId="{5981C56B-8C4A-FAD5-DBC2-F0AC5BAEB167}"/>
          </ac:spMkLst>
        </pc:spChg>
        <pc:spChg chg="add del mod">
          <ac:chgData name="ghada hamed ali" userId="38f0f43b-ab6f-4bfc-a045-210e8668bcdb" providerId="ADAL" clId="{3AC2E8E3-4777-4614-9A63-E2989407DDB4}" dt="2022-11-22T22:03:41.004" v="3902"/>
          <ac:spMkLst>
            <pc:docMk/>
            <pc:sldMk cId="2384123525" sldId="505"/>
            <ac:spMk id="12" creationId="{4DE123AD-8CC1-54ED-2139-B5913059B6CD}"/>
          </ac:spMkLst>
        </pc:spChg>
        <pc:grpChg chg="add mod">
          <ac:chgData name="ghada hamed ali" userId="38f0f43b-ab6f-4bfc-a045-210e8668bcdb" providerId="ADAL" clId="{3AC2E8E3-4777-4614-9A63-E2989407DDB4}" dt="2022-11-22T20:18:54.875" v="3869" actId="1076"/>
          <ac:grpSpMkLst>
            <pc:docMk/>
            <pc:sldMk cId="2384123525" sldId="505"/>
            <ac:grpSpMk id="7" creationId="{54CDBF2E-71A8-161B-B467-CA9BB9B96F83}"/>
          </ac:grpSpMkLst>
        </pc:grpChg>
        <pc:graphicFrameChg chg="add del mod">
          <ac:chgData name="ghada hamed ali" userId="38f0f43b-ab6f-4bfc-a045-210e8668bcdb" providerId="ADAL" clId="{3AC2E8E3-4777-4614-9A63-E2989407DDB4}" dt="2022-11-22T22:03:36.980" v="3900"/>
          <ac:graphicFrameMkLst>
            <pc:docMk/>
            <pc:sldMk cId="2384123525" sldId="505"/>
            <ac:graphicFrameMk id="11" creationId="{35408C7E-AB51-F449-3135-51382B8E8CB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2T22:03:41.004" v="3902"/>
          <ac:graphicFrameMkLst>
            <pc:docMk/>
            <pc:sldMk cId="2384123525" sldId="505"/>
            <ac:graphicFrameMk id="13" creationId="{7D0B58FB-F190-48F9-D057-AEAE9AAEE109}"/>
          </ac:graphicFrameMkLst>
        </pc:graphicFrameChg>
        <pc:picChg chg="mod">
          <ac:chgData name="ghada hamed ali" userId="38f0f43b-ab6f-4bfc-a045-210e8668bcdb" providerId="ADAL" clId="{3AC2E8E3-4777-4614-9A63-E2989407DDB4}" dt="2022-11-22T20:18:52.006" v="3868"/>
          <ac:picMkLst>
            <pc:docMk/>
            <pc:sldMk cId="2384123525" sldId="505"/>
            <ac:picMk id="8" creationId="{DC9D0224-16E7-AC3F-A70E-2CA666B71457}"/>
          </ac:picMkLst>
        </pc:picChg>
      </pc:sldChg>
      <pc:sldChg chg="addSp delSp modSp add mod ord">
        <pc:chgData name="ghada hamed ali" userId="38f0f43b-ab6f-4bfc-a045-210e8668bcdb" providerId="ADAL" clId="{3AC2E8E3-4777-4614-9A63-E2989407DDB4}" dt="2022-11-23T19:40:40.809" v="6105" actId="14100"/>
        <pc:sldMkLst>
          <pc:docMk/>
          <pc:sldMk cId="2863913853" sldId="506"/>
        </pc:sldMkLst>
        <pc:spChg chg="mod">
          <ac:chgData name="ghada hamed ali" userId="38f0f43b-ab6f-4bfc-a045-210e8668bcdb" providerId="ADAL" clId="{3AC2E8E3-4777-4614-9A63-E2989407DDB4}" dt="2022-11-23T19:26:17.847" v="6103" actId="20577"/>
          <ac:spMkLst>
            <pc:docMk/>
            <pc:sldMk cId="2863913853" sldId="506"/>
            <ac:spMk id="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2T19:42:42.575" v="3362" actId="478"/>
          <ac:spMkLst>
            <pc:docMk/>
            <pc:sldMk cId="2863913853" sldId="506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19:42:48.480" v="3366" actId="478"/>
          <ac:spMkLst>
            <pc:docMk/>
            <pc:sldMk cId="2863913853" sldId="506"/>
            <ac:spMk id="5" creationId="{59A6A670-5DAF-12CF-3C36-663854FB89EE}"/>
          </ac:spMkLst>
        </pc:spChg>
        <pc:spChg chg="add del mod">
          <ac:chgData name="ghada hamed ali" userId="38f0f43b-ab6f-4bfc-a045-210e8668bcdb" providerId="ADAL" clId="{3AC2E8E3-4777-4614-9A63-E2989407DDB4}" dt="2022-11-22T19:42:45.268" v="3364"/>
          <ac:spMkLst>
            <pc:docMk/>
            <pc:sldMk cId="2863913853" sldId="506"/>
            <ac:spMk id="6" creationId="{B7ACE3DB-1A2B-C1AE-F6BC-76F7EB938419}"/>
          </ac:spMkLst>
        </pc:spChg>
        <pc:spChg chg="add mod">
          <ac:chgData name="ghada hamed ali" userId="38f0f43b-ab6f-4bfc-a045-210e8668bcdb" providerId="ADAL" clId="{3AC2E8E3-4777-4614-9A63-E2989407DDB4}" dt="2022-11-23T19:40:40.809" v="6105" actId="14100"/>
          <ac:spMkLst>
            <pc:docMk/>
            <pc:sldMk cId="2863913853" sldId="506"/>
            <ac:spMk id="8" creationId="{67B5382E-0DB0-6D6E-5A13-B710E2B73FA2}"/>
          </ac:spMkLst>
        </pc:spChg>
        <pc:graphicFrameChg chg="add del mod">
          <ac:chgData name="ghada hamed ali" userId="38f0f43b-ab6f-4bfc-a045-210e8668bcdb" providerId="ADAL" clId="{3AC2E8E3-4777-4614-9A63-E2989407DDB4}" dt="2022-11-22T19:42:45.268" v="3364"/>
          <ac:graphicFrameMkLst>
            <pc:docMk/>
            <pc:sldMk cId="2863913853" sldId="506"/>
            <ac:graphicFrameMk id="7" creationId="{E1A278DD-0411-8F15-E4C1-AD608E09A8D7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2T19:51:14.963" v="3447" actId="2711"/>
          <ac:graphicFrameMkLst>
            <pc:docMk/>
            <pc:sldMk cId="2863913853" sldId="506"/>
            <ac:graphicFrameMk id="9" creationId="{96623C65-4326-CE9D-BDF9-59E130C08BD9}"/>
          </ac:graphicFrameMkLst>
        </pc:graphicFrameChg>
        <pc:picChg chg="del">
          <ac:chgData name="ghada hamed ali" userId="38f0f43b-ab6f-4bfc-a045-210e8668bcdb" providerId="ADAL" clId="{3AC2E8E3-4777-4614-9A63-E2989407DDB4}" dt="2022-11-22T19:42:40.655" v="3361" actId="478"/>
          <ac:picMkLst>
            <pc:docMk/>
            <pc:sldMk cId="2863913853" sldId="506"/>
            <ac:picMk id="2055" creationId="{00000000-0000-0000-0000-000000000000}"/>
          </ac:picMkLst>
        </pc:picChg>
      </pc:sldChg>
      <pc:sldChg chg="addSp delSp modSp add mod">
        <pc:chgData name="ghada hamed ali" userId="38f0f43b-ab6f-4bfc-a045-210e8668bcdb" providerId="ADAL" clId="{3AC2E8E3-4777-4614-9A63-E2989407DDB4}" dt="2022-11-23T20:10:49.859" v="6573" actId="14734"/>
        <pc:sldMkLst>
          <pc:docMk/>
          <pc:sldMk cId="636900200" sldId="507"/>
        </pc:sldMkLst>
        <pc:spChg chg="mod">
          <ac:chgData name="ghada hamed ali" userId="38f0f43b-ab6f-4bfc-a045-210e8668bcdb" providerId="ADAL" clId="{3AC2E8E3-4777-4614-9A63-E2989407DDB4}" dt="2022-11-22T19:49:51.331" v="3436"/>
          <ac:spMkLst>
            <pc:docMk/>
            <pc:sldMk cId="636900200" sldId="50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19:50:17.620" v="6228" actId="20577"/>
          <ac:spMkLst>
            <pc:docMk/>
            <pc:sldMk cId="636900200" sldId="507"/>
            <ac:spMk id="3" creationId="{EDE8E3D7-19F9-D2BD-4D6B-8C71A20B2C67}"/>
          </ac:spMkLst>
        </pc:spChg>
        <pc:graphicFrameChg chg="del mod modGraphic">
          <ac:chgData name="ghada hamed ali" userId="38f0f43b-ab6f-4bfc-a045-210e8668bcdb" providerId="ADAL" clId="{3AC2E8E3-4777-4614-9A63-E2989407DDB4}" dt="2022-11-23T19:50:53.719" v="6237" actId="478"/>
          <ac:graphicFrameMkLst>
            <pc:docMk/>
            <pc:sldMk cId="636900200" sldId="507"/>
            <ac:graphicFrameMk id="5" creationId="{6F996559-E935-52B8-4163-79DC2E34AC0F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10:49.859" v="6573" actId="14734"/>
          <ac:graphicFrameMkLst>
            <pc:docMk/>
            <pc:sldMk cId="636900200" sldId="507"/>
            <ac:graphicFrameMk id="6" creationId="{1DBBFCDB-3625-0036-0532-61DE17623A68}"/>
          </ac:graphicFrameMkLst>
        </pc:graphicFrameChg>
      </pc:sldChg>
      <pc:sldChg chg="modSp new mod modAnim">
        <pc:chgData name="ghada hamed ali" userId="38f0f43b-ab6f-4bfc-a045-210e8668bcdb" providerId="ADAL" clId="{3AC2E8E3-4777-4614-9A63-E2989407DDB4}" dt="2022-11-22T20:06:42.994" v="3645" actId="20577"/>
        <pc:sldMkLst>
          <pc:docMk/>
          <pc:sldMk cId="1153575377" sldId="508"/>
        </pc:sldMkLst>
        <pc:spChg chg="mod">
          <ac:chgData name="ghada hamed ali" userId="38f0f43b-ab6f-4bfc-a045-210e8668bcdb" providerId="ADAL" clId="{3AC2E8E3-4777-4614-9A63-E2989407DDB4}" dt="2022-11-22T20:06:42.994" v="3645" actId="20577"/>
          <ac:spMkLst>
            <pc:docMk/>
            <pc:sldMk cId="1153575377" sldId="508"/>
            <ac:spMk id="2" creationId="{804D7806-01D7-231E-F956-D87A1BA6A3BC}"/>
          </ac:spMkLst>
        </pc:spChg>
        <pc:spChg chg="mod">
          <ac:chgData name="ghada hamed ali" userId="38f0f43b-ab6f-4bfc-a045-210e8668bcdb" providerId="ADAL" clId="{3AC2E8E3-4777-4614-9A63-E2989407DDB4}" dt="2022-11-22T19:56:05.693" v="3535" actId="20577"/>
          <ac:spMkLst>
            <pc:docMk/>
            <pc:sldMk cId="1153575377" sldId="508"/>
            <ac:spMk id="3" creationId="{E22A9AEA-264A-D9DE-D896-AD8C9800C612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2T20:17:50.610" v="3859" actId="13822"/>
        <pc:sldMkLst>
          <pc:docMk/>
          <pc:sldMk cId="3105034911" sldId="509"/>
        </pc:sldMkLst>
        <pc:spChg chg="mod">
          <ac:chgData name="ghada hamed ali" userId="38f0f43b-ab6f-4bfc-a045-210e8668bcdb" providerId="ADAL" clId="{3AC2E8E3-4777-4614-9A63-E2989407DDB4}" dt="2022-11-22T20:06:47.324" v="3647" actId="20577"/>
          <ac:spMkLst>
            <pc:docMk/>
            <pc:sldMk cId="3105034911" sldId="509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7:46.399" v="3556" actId="2711"/>
          <ac:spMkLst>
            <pc:docMk/>
            <pc:sldMk cId="3105034911" sldId="509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2T20:17:50.610" v="3859" actId="13822"/>
          <ac:spMkLst>
            <pc:docMk/>
            <pc:sldMk cId="3105034911" sldId="509"/>
            <ac:spMk id="5" creationId="{BFD12A16-E0EE-223E-E388-0C92DD104184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3T19:47:47.499" v="6165"/>
        <pc:sldMkLst>
          <pc:docMk/>
          <pc:sldMk cId="193682866" sldId="510"/>
        </pc:sldMkLst>
        <pc:spChg chg="mod">
          <ac:chgData name="ghada hamed ali" userId="38f0f43b-ab6f-4bfc-a045-210e8668bcdb" providerId="ADAL" clId="{3AC2E8E3-4777-4614-9A63-E2989407DDB4}" dt="2022-11-22T20:07:03.124" v="3657" actId="255"/>
          <ac:spMkLst>
            <pc:docMk/>
            <pc:sldMk cId="193682866" sldId="510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8:16.647" v="3569" actId="2711"/>
          <ac:spMkLst>
            <pc:docMk/>
            <pc:sldMk cId="193682866" sldId="510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3T19:47:18.439" v="6162" actId="1076"/>
          <ac:spMkLst>
            <pc:docMk/>
            <pc:sldMk cId="193682866" sldId="510"/>
            <ac:spMk id="5" creationId="{891A9261-2478-D901-5E94-BF588FAFEB51}"/>
          </ac:spMkLst>
        </pc:spChg>
      </pc:sldChg>
      <pc:sldChg chg="addSp delSp modSp new mod modClrScheme delAnim modAnim chgLayout">
        <pc:chgData name="ghada hamed ali" userId="38f0f43b-ab6f-4bfc-a045-210e8668bcdb" providerId="ADAL" clId="{3AC2E8E3-4777-4614-9A63-E2989407DDB4}" dt="2022-11-22T20:07:31.631" v="3677" actId="255"/>
        <pc:sldMkLst>
          <pc:docMk/>
          <pc:sldMk cId="629291236" sldId="511"/>
        </pc:sldMkLst>
        <pc:spChg chg="mod ord">
          <ac:chgData name="ghada hamed ali" userId="38f0f43b-ab6f-4bfc-a045-210e8668bcdb" providerId="ADAL" clId="{3AC2E8E3-4777-4614-9A63-E2989407DDB4}" dt="2022-11-22T20:07:31.631" v="3677" actId="255"/>
          <ac:spMkLst>
            <pc:docMk/>
            <pc:sldMk cId="629291236" sldId="511"/>
            <ac:spMk id="2" creationId="{5F42AD82-AEBD-228E-39E6-ACBDC1611354}"/>
          </ac:spMkLst>
        </pc:spChg>
        <pc:spChg chg="del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3" creationId="{75D23AE1-EEF0-EFE4-97C6-2843A9A5E210}"/>
          </ac:spMkLst>
        </pc:spChg>
        <pc:spChg chg="mod ord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4" creationId="{C9167248-FE0A-33FB-8F28-8EE1E339E86E}"/>
          </ac:spMkLst>
        </pc:spChg>
        <pc:spChg chg="add mod">
          <ac:chgData name="ghada hamed ali" userId="38f0f43b-ab6f-4bfc-a045-210e8668bcdb" providerId="ADAL" clId="{3AC2E8E3-4777-4614-9A63-E2989407DDB4}" dt="2022-11-22T20:05:36.646" v="3613" actId="1076"/>
          <ac:spMkLst>
            <pc:docMk/>
            <pc:sldMk cId="629291236" sldId="511"/>
            <ac:spMk id="5" creationId="{DEE47BB4-F3A2-4EA9-467D-48F7554E25C6}"/>
          </ac:spMkLst>
        </pc:spChg>
        <pc:spChg chg="add del mod">
          <ac:chgData name="ghada hamed ali" userId="38f0f43b-ab6f-4bfc-a045-210e8668bcdb" providerId="ADAL" clId="{3AC2E8E3-4777-4614-9A63-E2989407DDB4}" dt="2022-11-22T20:05:25.699" v="3610" actId="478"/>
          <ac:spMkLst>
            <pc:docMk/>
            <pc:sldMk cId="629291236" sldId="511"/>
            <ac:spMk id="6" creationId="{0DA6A5C7-1DEC-ECF9-5F57-A453AA2E31D9}"/>
          </ac:spMkLst>
        </pc:spChg>
      </pc:sldChg>
      <pc:sldChg chg="new del">
        <pc:chgData name="ghada hamed ali" userId="38f0f43b-ab6f-4bfc-a045-210e8668bcdb" providerId="ADAL" clId="{3AC2E8E3-4777-4614-9A63-E2989407DDB4}" dt="2022-11-22T20:07:37.016" v="3679" actId="680"/>
        <pc:sldMkLst>
          <pc:docMk/>
          <pc:sldMk cId="3610469835" sldId="512"/>
        </pc:sldMkLst>
      </pc:sldChg>
      <pc:sldChg chg="addSp delSp modSp new mod ord modAnim">
        <pc:chgData name="ghada hamed ali" userId="38f0f43b-ab6f-4bfc-a045-210e8668bcdb" providerId="ADAL" clId="{3AC2E8E3-4777-4614-9A63-E2989407DDB4}" dt="2022-11-22T20:13:38.380" v="3792" actId="20577"/>
        <pc:sldMkLst>
          <pc:docMk/>
          <pc:sldMk cId="3944907636" sldId="512"/>
        </pc:sldMkLst>
        <pc:spChg chg="mod">
          <ac:chgData name="ghada hamed ali" userId="38f0f43b-ab6f-4bfc-a045-210e8668bcdb" providerId="ADAL" clId="{3AC2E8E3-4777-4614-9A63-E2989407DDB4}" dt="2022-11-22T20:08:21.308" v="3699" actId="255"/>
          <ac:spMkLst>
            <pc:docMk/>
            <pc:sldMk cId="3944907636" sldId="512"/>
            <ac:spMk id="2" creationId="{1F3C0D19-7946-E431-222B-B1E49BCE5DE1}"/>
          </ac:spMkLst>
        </pc:spChg>
        <pc:spChg chg="add del mod">
          <ac:chgData name="ghada hamed ali" userId="38f0f43b-ab6f-4bfc-a045-210e8668bcdb" providerId="ADAL" clId="{3AC2E8E3-4777-4614-9A63-E2989407DDB4}" dt="2022-11-22T20:09:52.027" v="3741" actId="14100"/>
          <ac:spMkLst>
            <pc:docMk/>
            <pc:sldMk cId="3944907636" sldId="512"/>
            <ac:spMk id="3" creationId="{C9C1E5D3-EB76-CAE0-DB91-B6984C3C7B4A}"/>
          </ac:spMkLst>
        </pc:spChg>
        <pc:spChg chg="add del mod">
          <ac:chgData name="ghada hamed ali" userId="38f0f43b-ab6f-4bfc-a045-210e8668bcdb" providerId="ADAL" clId="{3AC2E8E3-4777-4614-9A63-E2989407DDB4}" dt="2022-11-22T20:08:33.411" v="3702"/>
          <ac:spMkLst>
            <pc:docMk/>
            <pc:sldMk cId="3944907636" sldId="512"/>
            <ac:spMk id="5" creationId="{0B32F000-70C9-AB9B-6BF6-44EADA313F0D}"/>
          </ac:spMkLst>
        </pc:spChg>
        <pc:spChg chg="add del">
          <ac:chgData name="ghada hamed ali" userId="38f0f43b-ab6f-4bfc-a045-210e8668bcdb" providerId="ADAL" clId="{3AC2E8E3-4777-4614-9A63-E2989407DDB4}" dt="2022-11-22T20:08:39.296" v="3704" actId="22"/>
          <ac:spMkLst>
            <pc:docMk/>
            <pc:sldMk cId="3944907636" sldId="512"/>
            <ac:spMk id="7" creationId="{688C5FA9-14F2-90F6-760A-762B19FB92D7}"/>
          </ac:spMkLst>
        </pc:spChg>
        <pc:spChg chg="add mod">
          <ac:chgData name="ghada hamed ali" userId="38f0f43b-ab6f-4bfc-a045-210e8668bcdb" providerId="ADAL" clId="{3AC2E8E3-4777-4614-9A63-E2989407DDB4}" dt="2022-11-22T20:09:36.726" v="3736" actId="1076"/>
          <ac:spMkLst>
            <pc:docMk/>
            <pc:sldMk cId="3944907636" sldId="512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3:38.380" v="3792" actId="20577"/>
          <ac:spMkLst>
            <pc:docMk/>
            <pc:sldMk cId="3944907636" sldId="512"/>
            <ac:spMk id="9" creationId="{8888578D-AB2E-EA01-DA1F-617FD59A6E49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1.386" v="3794" actId="1076"/>
        <pc:sldMkLst>
          <pc:docMk/>
          <pc:sldMk cId="1102465073" sldId="513"/>
        </pc:sldMkLst>
        <pc:spChg chg="mod">
          <ac:chgData name="ghada hamed ali" userId="38f0f43b-ab6f-4bfc-a045-210e8668bcdb" providerId="ADAL" clId="{3AC2E8E3-4777-4614-9A63-E2989407DDB4}" dt="2022-11-22T20:10:37.577" v="3762" actId="27636"/>
          <ac:spMkLst>
            <pc:docMk/>
            <pc:sldMk cId="1102465073" sldId="513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2:11.535" v="3773" actId="20577"/>
          <ac:spMkLst>
            <pc:docMk/>
            <pc:sldMk cId="1102465073" sldId="513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1.386" v="3794" actId="1076"/>
          <ac:spMkLst>
            <pc:docMk/>
            <pc:sldMk cId="1102465073" sldId="513"/>
            <ac:spMk id="5" creationId="{E15C6398-FDDE-62E4-5CAE-B3F05762C622}"/>
          </ac:spMkLst>
        </pc:spChg>
        <pc:spChg chg="mod">
          <ac:chgData name="ghada hamed ali" userId="38f0f43b-ab6f-4bfc-a045-210e8668bcdb" providerId="ADAL" clId="{3AC2E8E3-4777-4614-9A63-E2989407DDB4}" dt="2022-11-22T20:10:46.145" v="3764" actId="14100"/>
          <ac:spMkLst>
            <pc:docMk/>
            <pc:sldMk cId="1102465073" sldId="513"/>
            <ac:spMk id="8" creationId="{23F05B39-0906-ED81-42A8-5A01B8799BFF}"/>
          </ac:spMkLst>
        </pc:spChg>
      </pc:sldChg>
      <pc:sldChg chg="modSp new del mod">
        <pc:chgData name="ghada hamed ali" userId="38f0f43b-ab6f-4bfc-a045-210e8668bcdb" providerId="ADAL" clId="{3AC2E8E3-4777-4614-9A63-E2989407DDB4}" dt="2022-11-22T20:10:07.130" v="3746" actId="680"/>
        <pc:sldMkLst>
          <pc:docMk/>
          <pc:sldMk cId="3913545700" sldId="513"/>
        </pc:sldMkLst>
        <pc:spChg chg="mod">
          <ac:chgData name="ghada hamed ali" userId="38f0f43b-ab6f-4bfc-a045-210e8668bcdb" providerId="ADAL" clId="{3AC2E8E3-4777-4614-9A63-E2989407DDB4}" dt="2022-11-22T20:10:06.703" v="3745"/>
          <ac:spMkLst>
            <pc:docMk/>
            <pc:sldMk cId="3913545700" sldId="513"/>
            <ac:spMk id="2" creationId="{64DBD508-DB6D-59CA-3895-D94654049D83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3.397" v="3795"/>
        <pc:sldMkLst>
          <pc:docMk/>
          <pc:sldMk cId="2561184816" sldId="514"/>
        </pc:sldMkLst>
        <pc:spChg chg="mod">
          <ac:chgData name="ghada hamed ali" userId="38f0f43b-ab6f-4bfc-a045-210e8668bcdb" providerId="ADAL" clId="{3AC2E8E3-4777-4614-9A63-E2989407DDB4}" dt="2022-11-22T20:12:50.834" v="3783" actId="27636"/>
          <ac:spMkLst>
            <pc:docMk/>
            <pc:sldMk cId="2561184816" sldId="514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3:04.426" v="3785"/>
          <ac:spMkLst>
            <pc:docMk/>
            <pc:sldMk cId="2561184816" sldId="514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3.397" v="3795"/>
          <ac:spMkLst>
            <pc:docMk/>
            <pc:sldMk cId="2561184816" sldId="514"/>
            <ac:spMk id="5" creationId="{A859EC15-5BA7-098F-8053-9484711FF91F}"/>
          </ac:spMkLst>
        </pc:spChg>
        <pc:spChg chg="mod">
          <ac:chgData name="ghada hamed ali" userId="38f0f43b-ab6f-4bfc-a045-210e8668bcdb" providerId="ADAL" clId="{3AC2E8E3-4777-4614-9A63-E2989407DDB4}" dt="2022-11-22T20:12:56.591" v="3784"/>
          <ac:spMkLst>
            <pc:docMk/>
            <pc:sldMk cId="2561184816" sldId="514"/>
            <ac:spMk id="8" creationId="{23F05B39-0906-ED81-42A8-5A01B8799BFF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2T20:18:01.508" v="3861" actId="1076"/>
        <pc:sldMkLst>
          <pc:docMk/>
          <pc:sldMk cId="602645860" sldId="515"/>
        </pc:sldMkLst>
        <pc:spChg chg="mod">
          <ac:chgData name="ghada hamed ali" userId="38f0f43b-ab6f-4bfc-a045-210e8668bcdb" providerId="ADAL" clId="{3AC2E8E3-4777-4614-9A63-E2989407DDB4}" dt="2022-11-22T20:15:13.241" v="3818" actId="20577"/>
          <ac:spMkLst>
            <pc:docMk/>
            <pc:sldMk cId="602645860" sldId="515"/>
            <ac:spMk id="2" creationId="{1F3C0D19-7946-E431-222B-B1E49BCE5DE1}"/>
          </ac:spMkLst>
        </pc:spChg>
        <pc:spChg chg="del">
          <ac:chgData name="ghada hamed ali" userId="38f0f43b-ab6f-4bfc-a045-210e8668bcdb" providerId="ADAL" clId="{3AC2E8E3-4777-4614-9A63-E2989407DDB4}" dt="2022-11-22T20:15:32.007" v="3821" actId="478"/>
          <ac:spMkLst>
            <pc:docMk/>
            <pc:sldMk cId="602645860" sldId="515"/>
            <ac:spMk id="3" creationId="{C9C1E5D3-EB76-CAE0-DB91-B6984C3C7B4A}"/>
          </ac:spMkLst>
        </pc:spChg>
        <pc:spChg chg="mod">
          <ac:chgData name="ghada hamed ali" userId="38f0f43b-ab6f-4bfc-a045-210e8668bcdb" providerId="ADAL" clId="{3AC2E8E3-4777-4614-9A63-E2989407DDB4}" dt="2022-11-22T20:18:01.508" v="3861" actId="1076"/>
          <ac:spMkLst>
            <pc:docMk/>
            <pc:sldMk cId="602645860" sldId="515"/>
            <ac:spMk id="5" creationId="{A859EC15-5BA7-098F-8053-9484711FF91F}"/>
          </ac:spMkLst>
        </pc:spChg>
        <pc:spChg chg="add del mod">
          <ac:chgData name="ghada hamed ali" userId="38f0f43b-ab6f-4bfc-a045-210e8668bcdb" providerId="ADAL" clId="{3AC2E8E3-4777-4614-9A63-E2989407DDB4}" dt="2022-11-22T20:15:34.216" v="3823" actId="478"/>
          <ac:spMkLst>
            <pc:docMk/>
            <pc:sldMk cId="602645860" sldId="515"/>
            <ac:spMk id="7" creationId="{80868098-3927-94AA-1A8C-E9F874CF1666}"/>
          </ac:spMkLst>
        </pc:spChg>
        <pc:spChg chg="del">
          <ac:chgData name="ghada hamed ali" userId="38f0f43b-ab6f-4bfc-a045-210e8668bcdb" providerId="ADAL" clId="{3AC2E8E3-4777-4614-9A63-E2989407DDB4}" dt="2022-11-22T20:15:18.822" v="3819" actId="478"/>
          <ac:spMkLst>
            <pc:docMk/>
            <pc:sldMk cId="602645860" sldId="515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7:58.706" v="3860" actId="1076"/>
          <ac:spMkLst>
            <pc:docMk/>
            <pc:sldMk cId="602645860" sldId="515"/>
            <ac:spMk id="9" creationId="{722A34FA-D87C-7599-29E1-9F5110539F8B}"/>
          </ac:spMkLst>
        </pc:spChg>
        <pc:spChg chg="add del mod">
          <ac:chgData name="ghada hamed ali" userId="38f0f43b-ab6f-4bfc-a045-210e8668bcdb" providerId="ADAL" clId="{3AC2E8E3-4777-4614-9A63-E2989407DDB4}" dt="2022-11-22T20:16:26.503" v="3840" actId="21"/>
          <ac:spMkLst>
            <pc:docMk/>
            <pc:sldMk cId="602645860" sldId="515"/>
            <ac:spMk id="10" creationId="{6D092C8D-33C6-EEB3-2F5F-D8AF226B5E17}"/>
          </ac:spMkLst>
        </pc:spChg>
      </pc:sldChg>
      <pc:sldChg chg="addSp delSp modSp new mod ord">
        <pc:chgData name="ghada hamed ali" userId="38f0f43b-ab6f-4bfc-a045-210e8668bcdb" providerId="ADAL" clId="{3AC2E8E3-4777-4614-9A63-E2989407DDB4}" dt="2022-11-23T19:07:35.314" v="5788" actId="20577"/>
        <pc:sldMkLst>
          <pc:docMk/>
          <pc:sldMk cId="4269622805" sldId="516"/>
        </pc:sldMkLst>
        <pc:spChg chg="mod">
          <ac:chgData name="ghada hamed ali" userId="38f0f43b-ab6f-4bfc-a045-210e8668bcdb" providerId="ADAL" clId="{3AC2E8E3-4777-4614-9A63-E2989407DDB4}" dt="2022-11-23T17:52:04.351" v="5184" actId="20577"/>
          <ac:spMkLst>
            <pc:docMk/>
            <pc:sldMk cId="4269622805" sldId="516"/>
            <ac:spMk id="2" creationId="{D2BAFAFC-F145-AEF6-0CBF-DF9887513E6B}"/>
          </ac:spMkLst>
        </pc:spChg>
        <pc:spChg chg="del">
          <ac:chgData name="ghada hamed ali" userId="38f0f43b-ab6f-4bfc-a045-210e8668bcdb" providerId="ADAL" clId="{3AC2E8E3-4777-4614-9A63-E2989407DDB4}" dt="2022-11-22T20:19:25.253" v="3877" actId="478"/>
          <ac:spMkLst>
            <pc:docMk/>
            <pc:sldMk cId="4269622805" sldId="516"/>
            <ac:spMk id="3" creationId="{77A10ABD-E3B7-CD9D-83F1-1616B1607FD7}"/>
          </ac:spMkLst>
        </pc:spChg>
        <pc:spChg chg="add del mod">
          <ac:chgData name="ghada hamed ali" userId="38f0f43b-ab6f-4bfc-a045-210e8668bcdb" providerId="ADAL" clId="{3AC2E8E3-4777-4614-9A63-E2989407DDB4}" dt="2022-11-22T20:19:23.894" v="3876"/>
          <ac:spMkLst>
            <pc:docMk/>
            <pc:sldMk cId="4269622805" sldId="516"/>
            <ac:spMk id="5" creationId="{429A8A92-436E-CDF5-D501-642F87641DC2}"/>
          </ac:spMkLst>
        </pc:spChg>
        <pc:spChg chg="add mod">
          <ac:chgData name="ghada hamed ali" userId="38f0f43b-ab6f-4bfc-a045-210e8668bcdb" providerId="ADAL" clId="{3AC2E8E3-4777-4614-9A63-E2989407DDB4}" dt="2022-11-22T20:19:31.102" v="3896" actId="20577"/>
          <ac:spMkLst>
            <pc:docMk/>
            <pc:sldMk cId="4269622805" sldId="516"/>
            <ac:spMk id="7" creationId="{8FC31761-6B3C-A5DB-4C80-48BCF97A217F}"/>
          </ac:spMkLst>
        </pc:spChg>
        <pc:graphicFrameChg chg="add del mod">
          <ac:chgData name="ghada hamed ali" userId="38f0f43b-ab6f-4bfc-a045-210e8668bcdb" providerId="ADAL" clId="{3AC2E8E3-4777-4614-9A63-E2989407DDB4}" dt="2022-11-22T20:19:23.894" v="3876"/>
          <ac:graphicFrameMkLst>
            <pc:docMk/>
            <pc:sldMk cId="4269622805" sldId="516"/>
            <ac:graphicFrameMk id="6" creationId="{D44475E3-E3E2-2B23-AABA-7222C9D4C35B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19:07:35.314" v="5788" actId="20577"/>
          <ac:graphicFrameMkLst>
            <pc:docMk/>
            <pc:sldMk cId="4269622805" sldId="516"/>
            <ac:graphicFrameMk id="8" creationId="{C2B2BABE-AD34-91A3-4191-D1233C61B447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4:29:34.811" v="4231" actId="47"/>
        <pc:sldMkLst>
          <pc:docMk/>
          <pc:sldMk cId="3871894300" sldId="517"/>
        </pc:sldMkLst>
      </pc:sldChg>
      <pc:sldChg chg="modSp add del mod">
        <pc:chgData name="ghada hamed ali" userId="38f0f43b-ab6f-4bfc-a045-210e8668bcdb" providerId="ADAL" clId="{3AC2E8E3-4777-4614-9A63-E2989407DDB4}" dt="2022-11-23T14:28:31.237" v="4212" actId="47"/>
        <pc:sldMkLst>
          <pc:docMk/>
          <pc:sldMk cId="852680175" sldId="518"/>
        </pc:sldMkLst>
        <pc:spChg chg="mod">
          <ac:chgData name="ghada hamed ali" userId="38f0f43b-ab6f-4bfc-a045-210e8668bcdb" providerId="ADAL" clId="{3AC2E8E3-4777-4614-9A63-E2989407DDB4}" dt="2022-11-23T14:27:51.955" v="4197" actId="21"/>
          <ac:spMkLst>
            <pc:docMk/>
            <pc:sldMk cId="852680175" sldId="518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2453113256" sldId="519"/>
        </pc:sldMkLst>
        <pc:spChg chg="mod">
          <ac:chgData name="ghada hamed ali" userId="38f0f43b-ab6f-4bfc-a045-210e8668bcdb" providerId="ADAL" clId="{3AC2E8E3-4777-4614-9A63-E2989407DDB4}" dt="2022-11-23T14:28:11.090" v="4208" actId="20577"/>
          <ac:spMkLst>
            <pc:docMk/>
            <pc:sldMk cId="2453113256" sldId="519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8:59.241" v="4218" actId="20577"/>
          <ac:spMkLst>
            <pc:docMk/>
            <pc:sldMk cId="2453113256" sldId="51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7:12.693" v="4190" actId="6549"/>
          <ac:spMkLst>
            <pc:docMk/>
            <pc:sldMk cId="2453113256" sldId="51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6:55.097" v="4182" actId="113"/>
          <ac:spMkLst>
            <pc:docMk/>
            <pc:sldMk cId="2453113256" sldId="519"/>
            <ac:spMk id="10" creationId="{824BC4F6-46FC-4299-80B8-6ED720EAB359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4T00:15:28.554" v="9133" actId="27636"/>
        <pc:sldMkLst>
          <pc:docMk/>
          <pc:sldMk cId="1147388547" sldId="520"/>
        </pc:sldMkLst>
        <pc:spChg chg="mod ord">
          <ac:chgData name="ghada hamed ali" userId="38f0f43b-ab6f-4bfc-a045-210e8668bcdb" providerId="ADAL" clId="{3AC2E8E3-4777-4614-9A63-E2989407DDB4}" dt="2022-11-24T00:15:28.554" v="9133" actId="27636"/>
          <ac:spMkLst>
            <pc:docMk/>
            <pc:sldMk cId="1147388547" sldId="520"/>
            <ac:spMk id="2" creationId="{644D33FB-B00F-615C-CAB9-076F96C4BB8E}"/>
          </ac:spMkLst>
        </pc:spChg>
        <pc:spChg chg="mod ord">
          <ac:chgData name="ghada hamed ali" userId="38f0f43b-ab6f-4bfc-a045-210e8668bcdb" providerId="ADAL" clId="{3AC2E8E3-4777-4614-9A63-E2989407DDB4}" dt="2022-11-24T00:15:25.761" v="9131" actId="1076"/>
          <ac:spMkLst>
            <pc:docMk/>
            <pc:sldMk cId="1147388547" sldId="520"/>
            <ac:spMk id="3" creationId="{EDE8E3D7-19F9-D2BD-4D6B-8C71A20B2C67}"/>
          </ac:spMkLst>
        </pc:spChg>
        <pc:spChg chg="mod ord">
          <ac:chgData name="ghada hamed ali" userId="38f0f43b-ab6f-4bfc-a045-210e8668bcdb" providerId="ADAL" clId="{3AC2E8E3-4777-4614-9A63-E2989407DDB4}" dt="2022-11-24T00:14:24.960" v="9114" actId="700"/>
          <ac:spMkLst>
            <pc:docMk/>
            <pc:sldMk cId="1147388547" sldId="520"/>
            <ac:spMk id="4" creationId="{B555EE48-2AEE-BA8A-6CD9-95457957321B}"/>
          </ac:spMkLst>
        </pc:spChg>
        <pc:graphicFrameChg chg="mod modGraphic">
          <ac:chgData name="ghada hamed ali" userId="38f0f43b-ab6f-4bfc-a045-210e8668bcdb" providerId="ADAL" clId="{3AC2E8E3-4777-4614-9A63-E2989407DDB4}" dt="2022-11-24T00:15:18.415" v="9130" actId="20577"/>
          <ac:graphicFrameMkLst>
            <pc:docMk/>
            <pc:sldMk cId="1147388547" sldId="520"/>
            <ac:graphicFrameMk id="5" creationId="{6F996559-E935-52B8-4163-79DC2E34AC0F}"/>
          </ac:graphicFrameMkLst>
        </pc:graphicFrameChg>
      </pc:sldChg>
      <pc:sldChg chg="addSp modSp new del mod ord">
        <pc:chgData name="ghada hamed ali" userId="38f0f43b-ab6f-4bfc-a045-210e8668bcdb" providerId="ADAL" clId="{3AC2E8E3-4777-4614-9A63-E2989407DDB4}" dt="2022-11-23T18:51:33.508" v="5379" actId="47"/>
        <pc:sldMkLst>
          <pc:docMk/>
          <pc:sldMk cId="3189693449" sldId="521"/>
        </pc:sldMkLst>
        <pc:spChg chg="add mod">
          <ac:chgData name="ghada hamed ali" userId="38f0f43b-ab6f-4bfc-a045-210e8668bcdb" providerId="ADAL" clId="{3AC2E8E3-4777-4614-9A63-E2989407DDB4}" dt="2022-11-23T18:51:18.383" v="5378" actId="20577"/>
          <ac:spMkLst>
            <pc:docMk/>
            <pc:sldMk cId="3189693449" sldId="521"/>
            <ac:spMk id="3" creationId="{92910EBE-766D-21F2-BC03-54228A5AE7C3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8:54:29.849" v="5563" actId="114"/>
        <pc:sldMkLst>
          <pc:docMk/>
          <pc:sldMk cId="3761501972" sldId="521"/>
        </pc:sldMkLst>
        <pc:spChg chg="add mod">
          <ac:chgData name="ghada hamed ali" userId="38f0f43b-ab6f-4bfc-a045-210e8668bcdb" providerId="ADAL" clId="{3AC2E8E3-4777-4614-9A63-E2989407DDB4}" dt="2022-11-23T18:54:29.849" v="5563" actId="114"/>
          <ac:spMkLst>
            <pc:docMk/>
            <pc:sldMk cId="3761501972" sldId="521"/>
            <ac:spMk id="2" creationId="{9681A589-DBC2-D1B7-BF83-0CCB700BE37A}"/>
          </ac:spMkLst>
        </pc:spChg>
        <pc:spChg chg="mod">
          <ac:chgData name="ghada hamed ali" userId="38f0f43b-ab6f-4bfc-a045-210e8668bcdb" providerId="ADAL" clId="{3AC2E8E3-4777-4614-9A63-E2989407DDB4}" dt="2022-11-23T18:52:00.299" v="5386" actId="20577"/>
          <ac:spMkLst>
            <pc:docMk/>
            <pc:sldMk cId="3761501972" sldId="521"/>
            <ac:spMk id="4" creationId="{ED0EF5B7-85BB-BF5B-FEA3-03D5D06DA84F}"/>
          </ac:spMkLst>
        </pc:spChg>
        <pc:spChg chg="del mod">
          <ac:chgData name="ghada hamed ali" userId="38f0f43b-ab6f-4bfc-a045-210e8668bcdb" providerId="ADAL" clId="{3AC2E8E3-4777-4614-9A63-E2989407DDB4}" dt="2022-11-23T18:52:02.447" v="5388" actId="478"/>
          <ac:spMkLst>
            <pc:docMk/>
            <pc:sldMk cId="3761501972" sldId="521"/>
            <ac:spMk id="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8:52:05.091" v="5390" actId="478"/>
          <ac:spMkLst>
            <pc:docMk/>
            <pc:sldMk cId="3761501972" sldId="521"/>
            <ac:spMk id="7" creationId="{00000000-0000-0000-0000-000000000000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5T16:27:43.020" v="9303" actId="20577"/>
        <pc:sldMkLst>
          <pc:docMk/>
          <pc:sldMk cId="1469475174" sldId="522"/>
        </pc:sldMkLst>
        <pc:spChg chg="mod">
          <ac:chgData name="ghada hamed ali" userId="38f0f43b-ab6f-4bfc-a045-210e8668bcdb" providerId="ADAL" clId="{3AC2E8E3-4777-4614-9A63-E2989407DDB4}" dt="2022-11-25T16:27:43.020" v="9303" actId="20577"/>
          <ac:spMkLst>
            <pc:docMk/>
            <pc:sldMk cId="1469475174" sldId="522"/>
            <ac:spMk id="2" creationId="{8A316996-730D-A72B-DCF8-197054321993}"/>
          </ac:spMkLst>
        </pc:spChg>
        <pc:spChg chg="mod">
          <ac:chgData name="ghada hamed ali" userId="38f0f43b-ab6f-4bfc-a045-210e8668bcdb" providerId="ADAL" clId="{3AC2E8E3-4777-4614-9A63-E2989407DDB4}" dt="2022-11-23T19:22:03.512" v="6096" actId="20577"/>
          <ac:spMkLst>
            <pc:docMk/>
            <pc:sldMk cId="1469475174" sldId="522"/>
            <ac:spMk id="3" creationId="{458E245F-7022-504E-DB2E-3DEF27534B92}"/>
          </ac:spMkLst>
        </pc:spChg>
        <pc:spChg chg="add mod">
          <ac:chgData name="ghada hamed ali" userId="38f0f43b-ab6f-4bfc-a045-210e8668bcdb" providerId="ADAL" clId="{3AC2E8E3-4777-4614-9A63-E2989407DDB4}" dt="2022-11-23T20:09:25.259" v="6557" actId="1076"/>
          <ac:spMkLst>
            <pc:docMk/>
            <pc:sldMk cId="1469475174" sldId="522"/>
            <ac:spMk id="7" creationId="{916BA9A3-D85D-DD95-11E6-053A727AE564}"/>
          </ac:spMkLst>
        </pc:spChg>
        <pc:spChg chg="add mod">
          <ac:chgData name="ghada hamed ali" userId="38f0f43b-ab6f-4bfc-a045-210e8668bcdb" providerId="ADAL" clId="{3AC2E8E3-4777-4614-9A63-E2989407DDB4}" dt="2022-11-23T20:09:41.996" v="6561" actId="14100"/>
          <ac:spMkLst>
            <pc:docMk/>
            <pc:sldMk cId="1469475174" sldId="522"/>
            <ac:spMk id="8" creationId="{100294CC-8B07-8505-516F-E8A066ED8B38}"/>
          </ac:spMkLst>
        </pc:spChg>
        <pc:graphicFrameChg chg="add mod modGraphic">
          <ac:chgData name="ghada hamed ali" userId="38f0f43b-ab6f-4bfc-a045-210e8668bcdb" providerId="ADAL" clId="{3AC2E8E3-4777-4614-9A63-E2989407DDB4}" dt="2022-11-23T19:17:49.189" v="5998" actId="14734"/>
          <ac:graphicFrameMkLst>
            <pc:docMk/>
            <pc:sldMk cId="1469475174" sldId="522"/>
            <ac:graphicFrameMk id="5" creationId="{9E2FBF51-D40F-06CE-3095-A172C8AC6D5E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09:21.752" v="6556" actId="1076"/>
          <ac:graphicFrameMkLst>
            <pc:docMk/>
            <pc:sldMk cId="1469475174" sldId="522"/>
            <ac:graphicFrameMk id="6" creationId="{4E4A8950-74B9-EA73-C1A9-98DC50A29854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9:53:41.931" v="6253" actId="680"/>
        <pc:sldMkLst>
          <pc:docMk/>
          <pc:sldMk cId="384788243" sldId="523"/>
        </pc:sldMkLst>
      </pc:sldChg>
      <pc:sldChg chg="addSp delSp modSp new mod modClrScheme chgLayout">
        <pc:chgData name="ghada hamed ali" userId="38f0f43b-ab6f-4bfc-a045-210e8668bcdb" providerId="ADAL" clId="{3AC2E8E3-4777-4614-9A63-E2989407DDB4}" dt="2022-11-24T00:21:12.855" v="9272" actId="20577"/>
        <pc:sldMkLst>
          <pc:docMk/>
          <pc:sldMk cId="2308033127" sldId="523"/>
        </pc:sldMkLst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2" creationId="{2B399BA4-F0DE-1497-6BAD-35367A2B0A97}"/>
          </ac:spMkLst>
        </pc:spChg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3" creationId="{9DAE9D2F-E0A4-CE07-1407-C281C401EE7D}"/>
          </ac:spMkLst>
        </pc:spChg>
        <pc:spChg chg="mod ord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4" creationId="{74959A8C-A807-7E56-1AED-0C6DB5582987}"/>
          </ac:spMkLst>
        </pc:spChg>
        <pc:spChg chg="add mod">
          <ac:chgData name="ghada hamed ali" userId="38f0f43b-ab6f-4bfc-a045-210e8668bcdb" providerId="ADAL" clId="{3AC2E8E3-4777-4614-9A63-E2989407DDB4}" dt="2022-11-23T20:03:26.617" v="6395" actId="14100"/>
          <ac:spMkLst>
            <pc:docMk/>
            <pc:sldMk cId="2308033127" sldId="523"/>
            <ac:spMk id="6" creationId="{A5958E97-2F5F-6A17-4527-2AFC0912BE59}"/>
          </ac:spMkLst>
        </pc:spChg>
        <pc:graphicFrameChg chg="add del mod modGraphic">
          <ac:chgData name="ghada hamed ali" userId="38f0f43b-ab6f-4bfc-a045-210e8668bcdb" providerId="ADAL" clId="{3AC2E8E3-4777-4614-9A63-E2989407DDB4}" dt="2022-11-24T00:21:12.855" v="9272" actId="20577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add del mod">
        <pc:chgData name="ghada hamed ali" userId="38f0f43b-ab6f-4bfc-a045-210e8668bcdb" providerId="ADAL" clId="{3AC2E8E3-4777-4614-9A63-E2989407DDB4}" dt="2022-11-24T15:54:29.991" v="9274" actId="47"/>
        <pc:sldMkLst>
          <pc:docMk/>
          <pc:sldMk cId="1314149824" sldId="524"/>
        </pc:sldMkLst>
        <pc:spChg chg="mod">
          <ac:chgData name="ghada hamed ali" userId="38f0f43b-ab6f-4bfc-a045-210e8668bcdb" providerId="ADAL" clId="{3AC2E8E3-4777-4614-9A63-E2989407DDB4}" dt="2022-11-24T15:54:25.147" v="9273" actId="1035"/>
          <ac:spMkLst>
            <pc:docMk/>
            <pc:sldMk cId="1314149824" sldId="524"/>
            <ac:spMk id="5" creationId="{C49EB151-B214-123A-D29C-F1510C68FA5F}"/>
          </ac:spMkLst>
        </pc:spChg>
      </pc:sldChg>
      <pc:sldChg chg="modSp new mod modAnim">
        <pc:chgData name="ghada hamed ali" userId="38f0f43b-ab6f-4bfc-a045-210e8668bcdb" providerId="ADAL" clId="{3AC2E8E3-4777-4614-9A63-E2989407DDB4}" dt="2022-11-25T16:31:37.717" v="9385" actId="20577"/>
        <pc:sldMkLst>
          <pc:docMk/>
          <pc:sldMk cId="3838305160" sldId="525"/>
        </pc:sldMkLst>
        <pc:spChg chg="mod">
          <ac:chgData name="ghada hamed ali" userId="38f0f43b-ab6f-4bfc-a045-210e8668bcdb" providerId="ADAL" clId="{3AC2E8E3-4777-4614-9A63-E2989407DDB4}" dt="2022-11-25T16:31:37.717" v="9385" actId="20577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ghada hamed ali" userId="38f0f43b-ab6f-4bfc-a045-210e8668bcdb" providerId="ADAL" clId="{3AC2E8E3-4777-4614-9A63-E2989407DDB4}" dt="2022-11-23T23:12:19.917" v="8295" actId="113"/>
          <ac:spMkLst>
            <pc:docMk/>
            <pc:sldMk cId="3838305160" sldId="525"/>
            <ac:spMk id="3" creationId="{E04A4131-5D5E-8BCB-2795-7CF5D296AA47}"/>
          </ac:spMkLst>
        </pc:spChg>
      </pc:sldChg>
      <pc:sldChg chg="modSp add modAnim">
        <pc:chgData name="ghada hamed ali" userId="38f0f43b-ab6f-4bfc-a045-210e8668bcdb" providerId="ADAL" clId="{3AC2E8E3-4777-4614-9A63-E2989407DDB4}" dt="2022-11-24T17:12:48.483" v="9275"/>
        <pc:sldMkLst>
          <pc:docMk/>
          <pc:sldMk cId="3007242357" sldId="52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007242357" sldId="526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145392303" sldId="52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145392303" sldId="52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088357834" sldId="528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088357834" sldId="52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211611137" sldId="529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211611137" sldId="52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35250922" sldId="530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35250922" sldId="530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556878293" sldId="531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556878293" sldId="53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8201251" sldId="532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8201251" sldId="532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1775299" sldId="533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1775299" sldId="533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310312281" sldId="534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310312281" sldId="534"/>
            <ac:spMk id="3" creationId="{71A8471A-C9D0-5A9A-5A1E-FE77062D3413}"/>
          </ac:spMkLst>
        </pc:spChg>
      </pc:sldChg>
      <pc:sldChg chg="add del">
        <pc:chgData name="ghada hamed ali" userId="38f0f43b-ab6f-4bfc-a045-210e8668bcdb" providerId="ADAL" clId="{3AC2E8E3-4777-4614-9A63-E2989407DDB4}" dt="2022-11-23T23:18:34.963" v="8349" actId="47"/>
        <pc:sldMkLst>
          <pc:docMk/>
          <pc:sldMk cId="3299429836" sldId="534"/>
        </pc:sldMkLst>
      </pc:sldChg>
      <pc:sldChg chg="modSp new mod modAnim">
        <pc:chgData name="ghada hamed ali" userId="38f0f43b-ab6f-4bfc-a045-210e8668bcdb" providerId="ADAL" clId="{3AC2E8E3-4777-4614-9A63-E2989407DDB4}" dt="2022-11-23T23:45:20.478" v="8907" actId="20577"/>
        <pc:sldMkLst>
          <pc:docMk/>
          <pc:sldMk cId="3376808646" sldId="535"/>
        </pc:sldMkLst>
        <pc:spChg chg="mod">
          <ac:chgData name="ghada hamed ali" userId="38f0f43b-ab6f-4bfc-a045-210e8668bcdb" providerId="ADAL" clId="{3AC2E8E3-4777-4614-9A63-E2989407DDB4}" dt="2022-11-23T23:45:20.478" v="8907" actId="20577"/>
          <ac:spMkLst>
            <pc:docMk/>
            <pc:sldMk cId="3376808646" sldId="535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8:06.185" v="8630" actId="14100"/>
          <ac:spMkLst>
            <pc:docMk/>
            <pc:sldMk cId="3376808646" sldId="535"/>
            <ac:spMk id="3" creationId="{0DAD53D8-971C-9E79-568E-912EDCC7D797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01623764" sldId="53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01623764" sldId="536"/>
            <ac:spMk id="3" creationId="{71A8471A-C9D0-5A9A-5A1E-FE77062D3413}"/>
          </ac:spMkLst>
        </pc:spChg>
      </pc:sldChg>
      <pc:sldChg chg="modSp add mod modAnim">
        <pc:chgData name="ghada hamed ali" userId="38f0f43b-ab6f-4bfc-a045-210e8668bcdb" providerId="ADAL" clId="{3AC2E8E3-4777-4614-9A63-E2989407DDB4}" dt="2022-11-23T23:45:25.719" v="8911" actId="20577"/>
        <pc:sldMkLst>
          <pc:docMk/>
          <pc:sldMk cId="1011618060" sldId="537"/>
        </pc:sldMkLst>
        <pc:spChg chg="mod">
          <ac:chgData name="ghada hamed ali" userId="38f0f43b-ab6f-4bfc-a045-210e8668bcdb" providerId="ADAL" clId="{3AC2E8E3-4777-4614-9A63-E2989407DDB4}" dt="2022-11-23T23:45:25.719" v="8911" actId="20577"/>
          <ac:spMkLst>
            <pc:docMk/>
            <pc:sldMk cId="1011618060" sldId="537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7:52.584" v="8628" actId="20577"/>
          <ac:spMkLst>
            <pc:docMk/>
            <pc:sldMk cId="1011618060" sldId="537"/>
            <ac:spMk id="3" creationId="{0DAD53D8-971C-9E79-568E-912EDCC7D797}"/>
          </ac:spMkLst>
        </pc:spChg>
      </pc:sldChg>
      <pc:sldChg chg="addSp delSp modSp add mod ord modAnim">
        <pc:chgData name="ghada hamed ali" userId="38f0f43b-ab6f-4bfc-a045-210e8668bcdb" providerId="ADAL" clId="{3AC2E8E3-4777-4614-9A63-E2989407DDB4}" dt="2022-11-23T23:45:14.251" v="8904" actId="20577"/>
        <pc:sldMkLst>
          <pc:docMk/>
          <pc:sldMk cId="2462991286" sldId="538"/>
        </pc:sldMkLst>
        <pc:spChg chg="mod">
          <ac:chgData name="ghada hamed ali" userId="38f0f43b-ab6f-4bfc-a045-210e8668bcdb" providerId="ADAL" clId="{3AC2E8E3-4777-4614-9A63-E2989407DDB4}" dt="2022-11-23T23:45:14.251" v="8904" actId="20577"/>
          <ac:spMkLst>
            <pc:docMk/>
            <pc:sldMk cId="2462991286" sldId="538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5:13.605" v="8899" actId="14100"/>
          <ac:spMkLst>
            <pc:docMk/>
            <pc:sldMk cId="2462991286" sldId="538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33:15.606" v="8639"/>
          <ac:spMkLst>
            <pc:docMk/>
            <pc:sldMk cId="2462991286" sldId="538"/>
            <ac:spMk id="6" creationId="{F69DE2F9-4E52-7139-08AB-852E6F69752C}"/>
          </ac:spMkLst>
        </pc:spChg>
        <pc:spChg chg="add del mod">
          <ac:chgData name="ghada hamed ali" userId="38f0f43b-ab6f-4bfc-a045-210e8668bcdb" providerId="ADAL" clId="{3AC2E8E3-4777-4614-9A63-E2989407DDB4}" dt="2022-11-23T23:33:22.190" v="8644"/>
          <ac:spMkLst>
            <pc:docMk/>
            <pc:sldMk cId="2462991286" sldId="538"/>
            <ac:spMk id="8" creationId="{1EAA8100-56C0-8E4D-CA20-8CF842F7674F}"/>
          </ac:spMkLst>
        </pc:spChg>
        <pc:spChg chg="add del mod">
          <ac:chgData name="ghada hamed ali" userId="38f0f43b-ab6f-4bfc-a045-210e8668bcdb" providerId="ADAL" clId="{3AC2E8E3-4777-4614-9A63-E2989407DDB4}" dt="2022-11-23T23:33:27.719" v="8646"/>
          <ac:spMkLst>
            <pc:docMk/>
            <pc:sldMk cId="2462991286" sldId="538"/>
            <ac:spMk id="10" creationId="{0294DCB4-05DE-0DC8-1921-15B7150C90F3}"/>
          </ac:spMkLst>
        </pc:spChg>
        <pc:spChg chg="add del mod">
          <ac:chgData name="ghada hamed ali" userId="38f0f43b-ab6f-4bfc-a045-210e8668bcdb" providerId="ADAL" clId="{3AC2E8E3-4777-4614-9A63-E2989407DDB4}" dt="2022-11-23T23:33:41.688" v="8650"/>
          <ac:spMkLst>
            <pc:docMk/>
            <pc:sldMk cId="2462991286" sldId="538"/>
            <ac:spMk id="12" creationId="{A2FC89EF-65F6-DB2F-7573-4F4F107D7B98}"/>
          </ac:spMkLst>
        </pc:spChg>
        <pc:spChg chg="add del mod">
          <ac:chgData name="ghada hamed ali" userId="38f0f43b-ab6f-4bfc-a045-210e8668bcdb" providerId="ADAL" clId="{3AC2E8E3-4777-4614-9A63-E2989407DDB4}" dt="2022-11-23T23:36:12.762" v="8730"/>
          <ac:spMkLst>
            <pc:docMk/>
            <pc:sldMk cId="2462991286" sldId="538"/>
            <ac:spMk id="14" creationId="{65BCACD1-D4F0-7BA9-A68F-7DA016C3DBE8}"/>
          </ac:spMkLst>
        </pc:spChg>
        <pc:graphicFrameChg chg="add del mod">
          <ac:chgData name="ghada hamed ali" userId="38f0f43b-ab6f-4bfc-a045-210e8668bcdb" providerId="ADAL" clId="{3AC2E8E3-4777-4614-9A63-E2989407DDB4}" dt="2022-11-23T23:33:15.606" v="8639"/>
          <ac:graphicFrameMkLst>
            <pc:docMk/>
            <pc:sldMk cId="2462991286" sldId="538"/>
            <ac:graphicFrameMk id="5" creationId="{8DA5AE87-9836-6F33-A43F-F92659311EFE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2.190" v="8644"/>
          <ac:graphicFrameMkLst>
            <pc:docMk/>
            <pc:sldMk cId="2462991286" sldId="538"/>
            <ac:graphicFrameMk id="7" creationId="{FCCBD3D0-8986-A33F-9716-8362FFAAB9C2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7.719" v="8646"/>
          <ac:graphicFrameMkLst>
            <pc:docMk/>
            <pc:sldMk cId="2462991286" sldId="538"/>
            <ac:graphicFrameMk id="9" creationId="{80EB69F6-AE6D-4B0E-5D8D-DAC9B8D7CD79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41.688" v="8650"/>
          <ac:graphicFrameMkLst>
            <pc:docMk/>
            <pc:sldMk cId="2462991286" sldId="538"/>
            <ac:graphicFrameMk id="11" creationId="{929EDDDD-3DD3-C35F-BA5B-234A66686F3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6:12.762" v="8730"/>
          <ac:graphicFrameMkLst>
            <pc:docMk/>
            <pc:sldMk cId="2462991286" sldId="538"/>
            <ac:graphicFrameMk id="13" creationId="{C2F263BB-3612-B618-BBA5-BDA054E6BFCE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3T23:45:33.226" v="8913"/>
        <pc:sldMkLst>
          <pc:docMk/>
          <pc:sldMk cId="937115885" sldId="539"/>
        </pc:sldMkLst>
        <pc:spChg chg="mod">
          <ac:chgData name="ghada hamed ali" userId="38f0f43b-ab6f-4bfc-a045-210e8668bcdb" providerId="ADAL" clId="{3AC2E8E3-4777-4614-9A63-E2989407DDB4}" dt="2022-11-23T23:45:14.274" v="8905"/>
          <ac:spMkLst>
            <pc:docMk/>
            <pc:sldMk cId="937115885" sldId="539"/>
            <ac:spMk id="2" creationId="{8B2FDA57-9021-1FD7-EA05-0B125FA4BEDE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4T00:05:38.805" v="9040" actId="1076"/>
        <pc:sldMkLst>
          <pc:docMk/>
          <pc:sldMk cId="835289394" sldId="540"/>
        </pc:sldMkLst>
        <pc:spChg chg="mod">
          <ac:chgData name="ghada hamed ali" userId="38f0f43b-ab6f-4bfc-a045-210e8668bcdb" providerId="ADAL" clId="{3AC2E8E3-4777-4614-9A63-E2989407DDB4}" dt="2022-11-23T23:45:53.658" v="8920" actId="27636"/>
          <ac:spMkLst>
            <pc:docMk/>
            <pc:sldMk cId="835289394" sldId="540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9:27.230" v="9011" actId="179"/>
          <ac:spMkLst>
            <pc:docMk/>
            <pc:sldMk cId="835289394" sldId="540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46:40.853" v="8926"/>
          <ac:spMkLst>
            <pc:docMk/>
            <pc:sldMk cId="835289394" sldId="540"/>
            <ac:spMk id="6" creationId="{C7B0AB9A-C2D4-9124-D0DD-37F8DB726E05}"/>
          </ac:spMkLst>
        </pc:spChg>
        <pc:spChg chg="add del mod">
          <ac:chgData name="ghada hamed ali" userId="38f0f43b-ab6f-4bfc-a045-210e8668bcdb" providerId="ADAL" clId="{3AC2E8E3-4777-4614-9A63-E2989407DDB4}" dt="2022-11-23T23:47:04.902" v="8941"/>
          <ac:spMkLst>
            <pc:docMk/>
            <pc:sldMk cId="835289394" sldId="540"/>
            <ac:spMk id="8" creationId="{FC0CD3F3-69B5-AA73-A0FF-24F635648515}"/>
          </ac:spMkLst>
        </pc:spChg>
        <pc:spChg chg="add del mod">
          <ac:chgData name="ghada hamed ali" userId="38f0f43b-ab6f-4bfc-a045-210e8668bcdb" providerId="ADAL" clId="{3AC2E8E3-4777-4614-9A63-E2989407DDB4}" dt="2022-11-23T23:47:26.535" v="8948"/>
          <ac:spMkLst>
            <pc:docMk/>
            <pc:sldMk cId="835289394" sldId="540"/>
            <ac:spMk id="10" creationId="{AC06B1ED-DE96-8357-9720-B2B44FDF56D1}"/>
          </ac:spMkLst>
        </pc:spChg>
        <pc:spChg chg="add del">
          <ac:chgData name="ghada hamed ali" userId="38f0f43b-ab6f-4bfc-a045-210e8668bcdb" providerId="ADAL" clId="{3AC2E8E3-4777-4614-9A63-E2989407DDB4}" dt="2022-11-24T00:03:41.694" v="9037" actId="22"/>
          <ac:spMkLst>
            <pc:docMk/>
            <pc:sldMk cId="835289394" sldId="540"/>
            <ac:spMk id="12" creationId="{7579737C-BA3E-E72F-02E8-FD2839EDBDC3}"/>
          </ac:spMkLst>
        </pc:spChg>
        <pc:spChg chg="add mod">
          <ac:chgData name="ghada hamed ali" userId="38f0f43b-ab6f-4bfc-a045-210e8668bcdb" providerId="ADAL" clId="{3AC2E8E3-4777-4614-9A63-E2989407DDB4}" dt="2022-11-24T00:05:38.805" v="9040" actId="1076"/>
          <ac:spMkLst>
            <pc:docMk/>
            <pc:sldMk cId="835289394" sldId="540"/>
            <ac:spMk id="14" creationId="{33C8A5D0-9ED1-E28B-8C69-E38A5E37BF22}"/>
          </ac:spMkLst>
        </pc:spChg>
        <pc:graphicFrameChg chg="add del mod">
          <ac:chgData name="ghada hamed ali" userId="38f0f43b-ab6f-4bfc-a045-210e8668bcdb" providerId="ADAL" clId="{3AC2E8E3-4777-4614-9A63-E2989407DDB4}" dt="2022-11-23T23:46:40.853" v="8926"/>
          <ac:graphicFrameMkLst>
            <pc:docMk/>
            <pc:sldMk cId="835289394" sldId="540"/>
            <ac:graphicFrameMk id="5" creationId="{B9BCAAF4-C44A-F06E-F010-7D810BBE6D4C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04.902" v="8941"/>
          <ac:graphicFrameMkLst>
            <pc:docMk/>
            <pc:sldMk cId="835289394" sldId="540"/>
            <ac:graphicFrameMk id="7" creationId="{9890A80D-76A3-BAD2-12F1-821B525FCE10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26.535" v="8948"/>
          <ac:graphicFrameMkLst>
            <pc:docMk/>
            <pc:sldMk cId="835289394" sldId="540"/>
            <ac:graphicFrameMk id="9" creationId="{1A8BEBBD-9B5C-35FD-C3A0-20F825BCAF75}"/>
          </ac:graphicFrameMkLst>
        </pc:graphicFrameChg>
      </pc:sldChg>
      <pc:sldChg chg="modSp new mod">
        <pc:chgData name="ghada hamed ali" userId="38f0f43b-ab6f-4bfc-a045-210e8668bcdb" providerId="ADAL" clId="{3AC2E8E3-4777-4614-9A63-E2989407DDB4}" dt="2022-11-23T23:50:38.177" v="9035" actId="5793"/>
        <pc:sldMkLst>
          <pc:docMk/>
          <pc:sldMk cId="765354439" sldId="541"/>
        </pc:sldMkLst>
        <pc:spChg chg="mod">
          <ac:chgData name="ghada hamed ali" userId="38f0f43b-ab6f-4bfc-a045-210e8668bcdb" providerId="ADAL" clId="{3AC2E8E3-4777-4614-9A63-E2989407DDB4}" dt="2022-11-23T23:49:58.946" v="9013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ghada hamed ali" userId="38f0f43b-ab6f-4bfc-a045-210e8668bcdb" providerId="ADAL" clId="{3AC2E8E3-4777-4614-9A63-E2989407DDB4}" dt="2022-11-23T23:50:38.177" v="9035" actId="5793"/>
          <ac:spMkLst>
            <pc:docMk/>
            <pc:sldMk cId="765354439" sldId="541"/>
            <ac:spMk id="3" creationId="{D94BA520-8A46-2B13-D959-6C8F249939BE}"/>
          </ac:spMkLst>
        </pc:spChg>
      </pc:sldChg>
      <pc:sldChg chg="addSp modSp new del mod modClrScheme chgLayout">
        <pc:chgData name="ghada hamed ali" userId="38f0f43b-ab6f-4bfc-a045-210e8668bcdb" providerId="ADAL" clId="{3AC2E8E3-4777-4614-9A63-E2989407DDB4}" dt="2022-11-25T16:26:54.620" v="9290" actId="2696"/>
        <pc:sldMkLst>
          <pc:docMk/>
          <pc:sldMk cId="1634814037" sldId="542"/>
        </pc:sldMkLst>
        <pc:spChg chg="mod ord">
          <ac:chgData name="ghada hamed ali" userId="38f0f43b-ab6f-4bfc-a045-210e8668bcdb" providerId="ADAL" clId="{3AC2E8E3-4777-4614-9A63-E2989407DDB4}" dt="2022-11-25T16:23:06.193" v="9277" actId="700"/>
          <ac:spMkLst>
            <pc:docMk/>
            <pc:sldMk cId="1634814037" sldId="542"/>
            <ac:spMk id="2" creationId="{9B335A77-1A90-B395-2B78-B7A0C33F598B}"/>
          </ac:spMkLst>
        </pc:spChg>
        <pc:spChg chg="add mod ord">
          <ac:chgData name="ghada hamed ali" userId="38f0f43b-ab6f-4bfc-a045-210e8668bcdb" providerId="ADAL" clId="{3AC2E8E3-4777-4614-9A63-E2989407DDB4}" dt="2022-11-25T16:23:14.435" v="9282" actId="27636"/>
          <ac:spMkLst>
            <pc:docMk/>
            <pc:sldMk cId="1634814037" sldId="542"/>
            <ac:spMk id="3" creationId="{1C11129D-9A4C-0E14-9560-373BEDF8130B}"/>
          </ac:spMkLst>
        </pc:spChg>
        <pc:spChg chg="add mod">
          <ac:chgData name="ghada hamed ali" userId="38f0f43b-ab6f-4bfc-a045-210e8668bcdb" providerId="ADAL" clId="{3AC2E8E3-4777-4614-9A63-E2989407DDB4}" dt="2022-11-25T16:25:28.521" v="9289" actId="12"/>
          <ac:spMkLst>
            <pc:docMk/>
            <pc:sldMk cId="1634814037" sldId="542"/>
            <ac:spMk id="5" creationId="{3C4761C9-1410-DB5C-663E-6408E22B54CC}"/>
          </ac:spMkLst>
        </pc:spChg>
      </pc:sldChg>
      <pc:sldChg chg="new del">
        <pc:chgData name="ghada hamed ali" userId="38f0f43b-ab6f-4bfc-a045-210e8668bcdb" providerId="ADAL" clId="{3AC2E8E3-4777-4614-9A63-E2989407DDB4}" dt="2022-11-24T00:16:43.290" v="9135" actId="680"/>
        <pc:sldMkLst>
          <pc:docMk/>
          <pc:sldMk cId="4224394783" sldId="542"/>
        </pc:sldMkLst>
      </pc:sldChg>
      <pc:sldChg chg="addSp modSp add mod">
        <pc:chgData name="ghada hamed ali" userId="38f0f43b-ab6f-4bfc-a045-210e8668bcdb" providerId="ADAL" clId="{3AC2E8E3-4777-4614-9A63-E2989407DDB4}" dt="2022-11-25T16:31:26.526" v="9379" actId="122"/>
        <pc:sldMkLst>
          <pc:docMk/>
          <pc:sldMk cId="4273943201" sldId="542"/>
        </pc:sldMkLst>
        <pc:spChg chg="mod">
          <ac:chgData name="ghada hamed ali" userId="38f0f43b-ab6f-4bfc-a045-210e8668bcdb" providerId="ADAL" clId="{3AC2E8E3-4777-4614-9A63-E2989407DDB4}" dt="2022-11-25T16:28:37.119" v="9327" actId="20577"/>
          <ac:spMkLst>
            <pc:docMk/>
            <pc:sldMk cId="4273943201" sldId="542"/>
            <ac:spMk id="3" creationId="{1C11129D-9A4C-0E14-9560-373BEDF8130B}"/>
          </ac:spMkLst>
        </pc:spChg>
        <pc:spChg chg="mod">
          <ac:chgData name="ghada hamed ali" userId="38f0f43b-ab6f-4bfc-a045-210e8668bcdb" providerId="ADAL" clId="{3AC2E8E3-4777-4614-9A63-E2989407DDB4}" dt="2022-11-25T16:29:22.264" v="9333" actId="1076"/>
          <ac:spMkLst>
            <pc:docMk/>
            <pc:sldMk cId="4273943201" sldId="542"/>
            <ac:spMk id="5" creationId="{3C4761C9-1410-DB5C-663E-6408E22B54CC}"/>
          </ac:spMkLst>
        </pc:spChg>
        <pc:spChg chg="add mod">
          <ac:chgData name="ghada hamed ali" userId="38f0f43b-ab6f-4bfc-a045-210e8668bcdb" providerId="ADAL" clId="{3AC2E8E3-4777-4614-9A63-E2989407DDB4}" dt="2022-11-25T16:29:36.916" v="9359" actId="115"/>
          <ac:spMkLst>
            <pc:docMk/>
            <pc:sldMk cId="4273943201" sldId="542"/>
            <ac:spMk id="6" creationId="{9691128C-65FB-FFC6-68F7-D57D794EE8A3}"/>
          </ac:spMkLst>
        </pc:spChg>
        <pc:graphicFrameChg chg="add mod modGraphic">
          <ac:chgData name="ghada hamed ali" userId="38f0f43b-ab6f-4bfc-a045-210e8668bcdb" providerId="ADAL" clId="{3AC2E8E3-4777-4614-9A63-E2989407DDB4}" dt="2022-11-25T16:31:26.526" v="9379" actId="122"/>
          <ac:graphicFrameMkLst>
            <pc:docMk/>
            <pc:sldMk cId="4273943201" sldId="542"/>
            <ac:graphicFrameMk id="4" creationId="{98C051A1-51BE-9089-2E24-094E320ED606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5T17:43:49.535" v="9506" actId="14100"/>
        <pc:sldMkLst>
          <pc:docMk/>
          <pc:sldMk cId="2072634750" sldId="543"/>
        </pc:sldMkLst>
        <pc:spChg chg="mod">
          <ac:chgData name="ghada hamed ali" userId="38f0f43b-ab6f-4bfc-a045-210e8668bcdb" providerId="ADAL" clId="{3AC2E8E3-4777-4614-9A63-E2989407DDB4}" dt="2022-11-25T17:39:17.625" v="9397" actId="255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5T17:43:49.535" v="9506" actId="14100"/>
          <ac:spMkLst>
            <pc:docMk/>
            <pc:sldMk cId="2072634750" sldId="543"/>
            <ac:spMk id="3" creationId="{0DAD53D8-971C-9E79-568E-912EDCC7D79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0:31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13399 14583 32 0,'5'1'139'0,"2"1"37"0,-1-2 31 0,0 0-80 15,2-2-51-15,2 1-2 0,2 1 4 16,-1-2-2-16,3 2 1 0,-1-1 6 16,0 0 7-16,2-1 3 0,0 0 1 0,1 1 1 15,-2-1 0-15,6 1-2 16,4-1-10-16,1-1-14 0,4 1-20 0,2-2-23 16,-1 3-20-16,3 0 5 0,-1-1 2 15,3-2 7-15,-2 4 8 0,4-3 2 16,1 1-25-16,3-2-6 0,1 0-20 15,1 1-38-15,1 0-50 0,-4 0-41 16,0 1-73-16,-3 1-98 0,-5 1-44 0,-4 1 32 16,-2 1 60-16,-4 1 98 0</inkml:trace>
  <inkml:trace contextRef="#ctx0" brushRef="#br0" timeOffset="4465.31">4386 16176 110 0,'9'1'193'16,"0"-2"24"-16,-2-2 22 0,2 0-158 15,2 0-29-15,-1-1 38 0,5 2 56 16,0-3 59-16,4 3 40 0,-2-3 10 0,4 2-11 16,2-1-43-16,-2 0-63 0,3 1-45 15,1 2-48-15,0-2-35 0,2 3-21 16,-2-2-9-16,-2 2-8 0,2 2 1 16,0 1 4-16,-1-2-8 0,0 2-57 15,-2 1-76-15,3 0-85 0,0 0-128 0,-1 1-88 16,-3-2 34-16,2 2 85 0,-2-1 106 15</inkml:trace>
  <inkml:trace contextRef="#ctx0" brushRef="#br0" timeOffset="5432.49">9086 16165 10 0,'13'-6'88'0,"-1"1"25"0,3-1-1 15,0 1-68-15,1 0 7 0,2 2 22 16,-1-1 27-16,2 2 33 0,0 0 19 0,-1-2 10 15,0 3 5-15,4 0 0 0,2-2 2 16,5 2-6-16,2-2 0 0,7 1-13 16,3-2-25-16,5 1-30 0,5-1-30 15,4-1-37-15,3 2-24 0,4-2-12 16,1 1-1-16,-1 1 3 0,1-1 3 0,-3 1 7 16,0 0 2-16,0 0-5 15,1 2-2-15,-1-3 3 0,0 3-6 0,-1-2 3 16,1 0 14-16,-2 1 2 0,-1-3 4 15,-3 3 1-15,-7-2-2 0,-4 2-12 16,-5-2-1-16,-5 2-6 0,-3 0 0 16,-5 0 5-16,-4 1-25 0,-7 1-112 0,-3-1-136 15,-5 1-144-15,-6 0-83 0,0 0 16 16,0 0 121-16,-6 2 146 0</inkml:trace>
  <inkml:trace contextRef="#ctx0" brushRef="#br0" timeOffset="6813.46">17267 16173 130 0,'4'0'121'0,"0"-2"33"0,0 1-74 16,4-1 20-16,3 1 35 0,0-1 49 0,2-1 17 16,1 0 10-16,2 2 2 0,3-3-1 0,1 0-6 0,3 0-13 15,7 0-27-15,0-1-34 0,8-1-25 0,-2 2-22 0,7-1-15 16,2-1-14-16,3 1-11 0,4 0-9 16,5 1-9-16,5 0-12 0,3 1-11 15,3 0-11 16,3-1-11-31,5 3-6 94,-2 1-8-94,0-1-2 0,-2-1 2 0,-6 4 13 0,-3-2 1 0,1 0 11 0,-4 0-3 0,-4 0-4 0,-2 0-16 0,-6 0-6 0,-3 0 1 0,-5 0 14 0,-3 0 11 0,-11 0 15 0,-4-2 16 0,-7 2 40 0,-6-1 34 0,-4 1 27 0,-4-2-9 0,-2 1-53 0,-1-2-115 0,-3-1-134 0,-1 0-120 0,0 2-100 0,0-2-104 0,-1 3-3 0,1-2 74 0,1 0 103 0,5 3 125 0</inkml:trace>
  <inkml:trace contextRef="#ctx0" brushRef="#br0" timeOffset="7348.2">23754 16238 2 0,'12'4'205'0,"-2"-4"73"16,3 0 61-16,1-2 76 0,4 2-205 15,4 0-21-15,3 2 39 0,6-1 4 0,4 1-29 16,3 1-39-16,5 0-25 15,1-2-42-15,5 2-23 0,5 0-8 0,0-1 2 16,8-1-10-16,1 0-10 0,6 1-14 16,2-2-15-16,1 2-13 0,0-1-5 15,-2 0 1-15,-4 3-6 0,-4-2 5 0,-4 3 0 16,-4 0 0-16,-5-1-6 0,-5 1 1 16,-7 1-12-16,-4 0-27 0,-6-2-55 15,-5 2-77-15,-8-1-86 0,-1 1-74 16,-2-3-58-16,-6-1-37 0,-2 2-5 0,-3-4 62 15,1 4 86-15,-2 0 103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0:5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5991 25 0,'-3'0'212'16,"0"-2"110"-16,1 2 119 0,0 0 42 0,2 0-28 16,0 0-6-16,0 0-7 15,0 0-31-15,0 0-60 0,0 0-61 0,2-1-53 16,-2 1-40-16,0 0-35 0,2 0-26 15,-2 0-21-15,0 0-19 0,1 0-20 16,-1 0-19-16,0 0-17 0,2 0-6 16,-2 0-3-16,1 0-4 0,-1 0 2 15,2 0 0-15,-2 0-3 0,4 0-2 16,-4 0-1-16,5-2 5 0,0 1 9 16,3 0 5-16,3-1 7 0,2 0 7 15,3 1 4-15,2 0 8 0,4-1 10 0,4-2 12 16,4 2 5-16,5-1-1 0,4 0-5 15,4 0-13-15,4 1-12 0,5-3-15 16,1 3-9-16,2 0-6 0,4-1-10 16,-1 2-2-16,2-1 1 0,-2 0-4 15,-1 1-2-15,-6-2 4 0,1 3-1 16,-4-2 0-16,-1 2 8 0,-4 0 7 0,-2 0 5 16,-5 0 5-16,-2 0 5 0,-3 2 2 15,-2-2 2-15,-3 0-2 0,0 0-1 16,-7 0-5-16,1 0-14 0,-5 0-4 15,-1 0-1-15,-5 0-4 0,1 0-1 16,-2 0-1-16,-4 0-4 0,1 0-3 16,-5 0-4-16,2 0 2 0,-2 0 2 15,0 0 1-15,0 0-3 0,0 0 1 16,0 0-3-16,0 0 0 0,-2 0 1 16,2 0-2-16,0 0 4 0,0 0 2 15,0 0 2-15,-1 0 1 0,-1 0-4 16,2 0-3-16,-2 0-5 0,2 0-5 15,-1 0-9-15,-1 0-11 0,1 0-15 0,1 0-13 16,-2 0-15-16,2 0-17 0,-2 2-22 16,2-2-27-16,-2 0-36 0,0 1-51 15,2-1-59-15,0 0-75 0,-2-1-112 16,-1-1-162-16,0 2-242 0,-5 0-170 16,-3 2 33-16,-2-1 155 0,-1-2 238 15,0-1 298-15</inkml:trace>
  <inkml:trace contextRef="#ctx0" brushRef="#br0" timeOffset="1595.93">20778 5653 81 0,'-3'-5'519'0,"-1"1"260"0,4-2 198 15,0 2 179-15,0-1-334 0,0 1-197 0,0 2-117 16,-2 1-75-16,2 1-74 0,0-2-89 16,0 2-86-16,0 0-71 0,0 2-62 15,0-2-61-15,0 1-63 0,0 1-66 16,0-2-60-16,0 3-20 0,0 0 16 15,0 4 37-15,0 3 58 0,0 6 62 16,2 2 27-16,-2 0 12 0,1-1 6 16,-1 2 0-16,3 2 1 0,-1-5 7 15,-2 2 9-15,1-3 4 0,1 1 3 16,-1-3 7-16,3-3-3 0,-4-1-4 0,1-2-9 16,-1-1-23-16,0-1-14 0,0-4 2 15,0 1 29-15,0-2 54 0,0 0 72 16,0 0 38-16,-1-2 32 0,1 1-17 15,-2-4-66-15,0 1-76 0,-1-5-42 16,0-3-43-16,0 0-15 0,0-4 14 16,1 0 24-16,2 2 12 0,-1-2-1 15,-1 1 12-15,2-2 16 0,-1 2 12 0,-1 1 15 16,0 2 15-16,-1 1 6 16,2 0 2-16,1 3 0 0,-4 2 4 0,4 0-3 15,-1 3-8-15,1 0-6 0,0 2-12 16,0-1-10-16,0 0-13 0,0 2-7 15,0 0-5-15,0 0-2 0,0 0 2 16,0 0 1-16,0 0-4 0,0 0-3 16,0-1-3-16,0 1-5 0,0 0-2 15,0 0 0-15,0 0 3 0,0 0 0 16,0 0 2-16,0 0-2 0,0 0 0 16,0 0-4-16,0 0-3 0,0 0-4 0,0 0-3 15,0 0-5-15,0 0-1 0,0 0 0 16,0 0 6-16,1 0 3 0,-1 0 6 15,0 0 6-15,0 0 3 0,0 0 3 16,0 0-3-16,0 0 1 0,0 0-3 16,0 0 0-16,0 0-3 0,0 0-2 15,2 0-1-15,-2 0 0 0,0 0-3 16,0 0-2-16,0 0-4 0,0 0 0 16,0 0-5-16,0 0-1 0,0 0 1 15,0 0 2-15,0 0-3 0,0 0-2 16,0 0-3-16,0 0-9 0,0 0-11 0,0 0-17 15,0 0-22-15,0 1-30 0,0-1-36 16,-2 0-32-16,2 0-26 0,0 0-21 16,0 0-26-16,0 2-46 0,-1-2-75 15,-1 0-95-15,2 2-182 0,-1-2-226 16,1 0-55-16,0 0 95 0,0 0 159 16,1 6 249-16</inkml:trace>
  <inkml:trace contextRef="#ctx0" brushRef="#br0" timeOffset="17381.73">26883 14124 51 0,'0'-3'190'16,"0"-2"91"-16,0 3 41 0,0-2 33 16,2 2-18-16,-2-2-40 0,0 2-55 0,0-3-60 15,-2 2-70-15,0 0-51 0,1-2-42 16,-3 2-17-16,0-2-19 0,-4 3-17 15,2-2-19-15,-4 0 0 0,-1 1 7 16,0-1 12-16,-2 1 12 0,-2 0 13 16,-1 0 10-16,-2 0 1 0,-2 0-4 15,2 0-2-15,-4 1-3 0,-1 0-8 16,-1 2-9-16,-5-2-18 0,1 2-28 16,-1-2-14-16,-1 2-4 0,4 0-1 15,-1 2 14-15,-2-2 23 0,4 2 8 0,-2-1-7 16,2 2-1-16,-2 0-1 0,3 0 0 15,1 3 1-15,3-2 14 0,-2 3 9 16,4 3 6-16,-2 0 1 0,0 2-2 0,1 0-8 16,1 2-20-16,0-1-35 0,-2 1-24 15,2 1-17-15,0-2-3 0,2 2 13 16,-1-1 25-16,3 0 16 0,-2 3 8 16,3-4 10-16,-1 4 4 0,3 1 10 0,0 0 12 15,2 1 14-15,2 1-2 0,2 1-5 16,2-2-4-16</inkml:trace>
  <inkml:trace contextRef="#ctx0" brushRef="#br0" timeOffset="17681.91">26263 14706 7 0,'28'6'52'16,"1"0"5"-16,-1-2 6 0,1 1-12 15,0-1 11-15,1-2 14 0,0-1 15 16,0-1 16-16,3-1 14 0,3-3 19 0,0-3 14 16,4 1 9-16,-2-2 9 0,1-4-16 15,-1 0-17-15,-4-2-12 0,-3 0-11 16,-4-1-12-16,-2-2 8 0,-5 1 6 16,-3-1-5-16,-4 3-3 0,-3-3-10 15,-3 0-15-15,-2 4-21 0,-4-2-19 0,2 2-27 16,-3 0-33-16,-1 1-43 0,-1 1-94 15,1 4-118-15,-3 1-182 0,1 4-78 16,-2-2 17-16,-2 4 104 0,-1 0 139 16</inkml:trace>
  <inkml:trace contextRef="#ctx0" brushRef="#br0" timeOffset="25015.14">8039 8635 34 0,'0'-3'399'0,"2"0"223"15,0-1 176-15,-1 3 146 0,-1-1-260 16,0 0-169-16,0 1-100 0,0 1-70 15,0-1-44-15,2 1-53 0,-2 0-49 16,0 0-41-16,0 0-36 0,0 0-38 16,0 0-33-16,0 0-35 0,0 0-30 0,0 0-33 15,0 1-24-15,0-1-15 16,0 0-12-16,0 1-5 0,0-1-3 0,0 2 13 16,0 0 20-16,0-1 23 0,0 5 23 15,0 0 27-15,-2 3 20 0,1 1 9 16,-1 3 5-16,-1 3 2 0,0-1-5 15,-1 1-5-15,0 0-5 0,-1 3-8 16,2-2-6-16,0-2-1 0,3 1-4 16,-2-3-4-16,2-1-1 0,0 1 0 15,2-3 1-15,-2-1 0 0,1-2 0 0,1-1 0 16,-2-1 0-16,3-3 4 16,-3 0 9-16,3-2 16 0,0 0 24 0,0-2 42 15,-1 1 63-15,4-2 70 0,4-3 46 16,7-3 18-16,8-5-12 0,5-5-38 15,5-4-54-15,5-3-30 0,7-3-12 16,1-2-9-16,7-2-13 0,2 0-16 16,1 2-18-16,-1-3-22 0,3 4-10 15,-4 2 3-15,1-1-6 0,-5 4-53 16,-6 2 0-16,-4 0 0 0,-7 5 0 16,-5 1 0-16,-6 2 0 0,-3 1 0 15,-4 3 0-15,-4 3 0 0,-1 0 0 16,-4 1 0-16,-3 3 0 0,0-1 0 15,-4 2 0-15,1 1 0 0,-2 2 0 16,0 0 0-16,0 0 0 0,0 0 0 16,0 0 0-16,0 0 0 0,-2 0 0 15,1 0 0-15,1 0 0 0,0 2 0 0,-2-2 0 16,2 0 0-16,-1 2 0 16,-1-2-43-16,0 1-792 0,1 4-338 0,-6 2-359 15,-3 6 7-15,-5 2 206 0,-5 2 339 16,-7-2 393-16,-5 0 391 0</inkml:trace>
  <inkml:trace contextRef="#ctx0" brushRef="#br0" timeOffset="29780.76">25134 8496 145 0,'-1'1'338'15,"-1"1"152"-15,1-2 146 0,1-2-65 16,-4 1 0-16,4-2-30 0,-1 0-40 16,1-4-47-16,-4 2-56 0,4-1-78 15,-1-2-56-15,1-1-49 0,0 1-35 0,1-2-29 16,3 1-15-16,1-1-9 0,-1-2-11 16,4 0-2-16,1 0-8 15,3-1-11-15,1 0-8 0,1 3-11 0,-2-1-12 16,2 4-14-16,1-1-17 0,0 2-19 15,0 2-15-15,4 2-9 0,-2 2-4 16,4 2 4-16,1 2 3 0,0 2-4 16,-1 2-8-16,-3 1-10 0,0 0-10 15,-2 1-5-15,-2 1-6 0,-2 2 4 16,-2 0 5-16,-2 0 2 0,0 0 1 16,-4-1 2-16,0 1 5 0,-3 3 5 0,-1-1 17 15,-5 0 29-15,1 1 26 0,-7 2 24 16,0-4 11-16,-6 1 3 0,2-2-18 15,-4-1-19-15,5 1-19 0,-2-3-15 16,3-1-12-16,-1-1-9 0,5-2-6 16,-1 1-3-16,1-1-2 0,3 0 0 15,-1 0 0-15,2 0-6 0,2 0-19 16,0 0-32-16,0 1-52 0,3-2-46 16,0 1-45-16,0 0-21 0,0 2-33 15,0-1-70-15,1 0-105 0,1 2-194 16,-1 1-266-16,-1 2-68 0,0 2 101 0,-1-2 176 15,-1 1 259-15</inkml:trace>
  <inkml:trace contextRef="#ctx0" brushRef="#br0" timeOffset="30015.27">25308 8926 77 0,'-2'5'641'0,"1"-3"430"15,1 0 334-15,0-2 318 0,0 2-267 16,1-2-357-16,-1 0-380 0,0 0-719 16,0 0 0-16,0 0 0 0,0-2 0 15,0 2 0-15,0 0 0 0,0 0 0 16,-1 2 0-16,-1-2 0 0,2 0 0 16,-1 1-483-16,-5 2-1194 0,-1 0-151 15,-2 3 163-15,-5 0 352 0,2-3 446 16,-5 0 557-16</inkml:trace>
  <inkml:trace contextRef="#ctx0" brushRef="#br0" timeOffset="34465.82">7633 4367 14 0,'-2'4'108'0,"2"-2"42"15,0 1 45-15,0-2 46 0,2 0 46 16,-2 0 19-16,3 2 16 0,-1-3 26 16,1 2 20-16,3 0-1 0,4-2-27 15,1 0-22-15,3 3-33 0,3-3-27 16,5-3-28-16,1 3-28 0,4-2-34 15,3 0-27-15,5 2-22 0,5-4-22 0,3 3-17 16,6 0-17-16,5-2-23 0,3 6-14 16,6-3-2-16,3 2 4 0,2-2 4 15,1 4-2-15,-5-4-13 0,-2 0-7 16,-2 0-6-16,-5 2-6 0,-5-2 4 16,-3 0 2-16,-4 0 0 0,-4-2-1 15,-7 2 3-15,-4 0-3 0,-7 0-1 16,-4 0 2-16,-4 0 5 0,-5 0 9 15,-4 0 6-15,-1 0 5 0,-3 0 1 16,0 0-10-16,0 0-44 0,-1 0-65 0,-1 0-103 16,1 0-134-16,-2 0-156 0,1 2-231 15,-1 0-202-15,3 5 14 0,0-2 127 16,0 0 187-16,8-5 269 0</inkml:trace>
  <inkml:trace contextRef="#ctx0" brushRef="#br0" timeOffset="34931.65">12724 4522 14 0,'-3'4'275'16,"1"-4"167"-16,-1 0 139 0,3 0 125 16,-1 0-205-16,-1-3-45 0,0 3-78 15,2 0-79-15,0-1-87 0,-1 0-105 0,1 1-114 16,0 0-113-16,0 0-149 0,1 0-161 15,3 0-148-15,0 1-139 0,6 3 24 16,2-3 131-16,1 0 173 0,3-2 186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1:3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20037 2783 11 0,'-6'-1'114'16,"3"0"77"-16,-2-1 37 0,1-1 67 16,1 0 45-16,3 1 27 0,-1 1 5 15,1 1-24-15,0 0-45 0,0-1-54 16,0 1-56-16,0 0-60 0,0 0-45 16,1 0-36-16,-1 0-4 0,3 1 8 0,2-1 15 15,2 1 15-15,3 3 14 16,3-3-5-16,4 0-8 0,1-1-9 0,3 0-5 15,4 0-6-15,5 0-6 0,5 0-13 16,6 0-13-16,8-1-10 0,4 0-16 16,5-3-9-16,3 3 0 0,4 0 3 15,4-1 8-15,6-1 11 0,9 3 7 0,7-3 2 16,7 2-4-16,1-2-11 0,-3 0-12 16,-3 1-5-16,-6-1-5 0,0 0 2 15,-5 1 2-15,-1-2 4 0,1 0 1 16,-3 0 3-16,-5-2 0 0,-5 1-2 15,-9 0-3-15,-5 2-8 0,-9-2-2 16,-7 1 0-16,-9 1 0 0,-9 2 15 0,-5-1 33 16,-8 0 36-16,-3 2 47 15,-5 0 35-15,1-1 18 0,-2 1-7 0,1 0-25 16,-4 0-55-16,1 0-62 0,-2-1-52 16,0-1-34-16,-4-1-23 0,4 2 1 15,1-1 16-15,-1 1 8 0,2 1 1 16,3 0-5-16,-2 0-25 0,0 0-50 15,2 0-57-15,-1 0-58 0,-1 0-68 16,2 3-119-16,0-2-128 0,0-1-157 0,0 6 3 16,0-3 82-16,0-3 169 0,0 0 203 15</inkml:trace>
  <inkml:trace contextRef="#ctx0" brushRef="#br0" timeOffset="1201.44">25421 2838 102 0,'-2'1'212'0,"2"2"31"16,0-3 8-16,0 0-174 0,0 0-45 16,2 0 0-16,-1 2 51 0,4-1 85 0,-2 0 71 15,3-1 44-15,4 2 18 16,2 0-8-16,1-2-34 0,3 0-28 0,1 0-19 16,5 0-20-16,5 0-16 0,5-2-9 15,3 2-14-15,8-2-11 0,4 2-15 16,6-1-17-16,9 1-21 0,6 1-18 0,7-1-19 15,2 0-14-15,5 4-7 16,4-4-9-16,1 0-2 0,7 0-1 0,8 0 2 16,2 0-5-16,4 0-1 0,-3 0-5 15,0 0-5-15,-2 0-7 0,1 2-3 16,-3 0-2-16,0 1 0 0,-1 0 0 16,-9 1 4-16,-3 1 4 0,-8-3 2 15,-5 0 2-15,-8 2 1 0,-7-3 4 16,-9 3 4-16,-7-4 10 0,-9 0 16 0,-10 0 30 15,-9 0 49-15,-6 0 40 0,-2-3 20 16,-5 2 1-16,-2-1-17 0,-1-3-46 16,0 3-43-16,-1-4-32 0,-2 0-21 15,-1 1-21-15,-2 1-18 0,2-2-11 16,-1 2-3-16,-2-1-5 0,2 1 0 16,2 2-1-16,2-1-9 0,-2 2-44 15,3-1-85-15,0 2-122 0,-2-1-166 16,4 1-265-16,-2 0-217 0,0 0 8 0,0 0 128 15,0 0 200-15,0 0 279 0</inkml:trace>
  <inkml:trace contextRef="#ctx0" brushRef="#br0" timeOffset="10074.99">10634 5814 32 0,'0'1'147'16,"0"1"56"-16,0-2 40 0,0 1-101 15,0-1 9-15,0 2-9 0,-1-2 8 0,1 0 19 16,-2 2 14-16,2-2 13 16,0 0 6-16,0 2-4 0,0-2-10 0,0 0-14 15,0 0-27-15,0 0-30 0,0 2-24 16,0-2-20-16,0 2-18 0,0-1-15 16,0 0-10-16,0-1-12 0,-2 2-1 15,2 0-7-15,0-1-49 0,-3 2-100 16,2-2-143-16,1 1-172 0,0-2-150 15,-2 6 3-15,0-2 102 0,-1-1 154 16</inkml:trace>
  <inkml:trace contextRef="#ctx0" brushRef="#br0" timeOffset="11499.77">7497 3949 179 0,'-1'-3'387'0,"-1"0"157"0,-1 0 141 15,1 2-108-15,-1-2-44 0,0 1-75 16,1 0-53-16,1-2-37 0,-1 2-29 16,0-1-29-16,-1 1-32 0,3 2-34 0,0 0-35 15,0 0-45-15,0 0-51 0,0 0-57 16,0 0-68-16,0 0-44 0,0 2 9 15,-1 3 30-15,-1 3 29 0,2 2 35 16,0 1 23-16,0 0-25 0,3 3-28 16,0 0-17-16,2-1-5 0,2 2-3 15,1 0-6-15,-1 2-4 0,1 0 0 16,2-1 1-16,-2 2 0 0,1-4 7 16,-1 3 6-16,0-2 2 0,3-1 4 15,-3-1 1-15,0-2 0 0,0-2-13 16,1-2-17-16,-4-1-14 0,1-3-6 0,-1 0 3 15,-2-1 24-15,1-2 29 0,0-2 24 16,-1-1 20-16,2-3 4 0,-2-1-8 16,2-4-8-16,0-2-9 0,0-2-3 15,1-3-3-15,0 3-6 0,-1-5-7 16,1-1-4-16,-1 2-9 0,1 1-9 16,-3 3 1-16,0 1 3 0,-1 4 4 15,-2 3 7-15,0 1 10 0,0 1 4 16,0 5-9-16,0-2-22 0,0 2-33 0,0 0-48 15,0 0-35-15,0 2-4 16,0 0 14-16,2 3 30 0,-1 1 33 0,1 2 32 16,3 1 4-16,-2 1 4 0,3 0-2 15,2 1 5-15,-2-1 3 0,2 1 6 16,-1 0 0-16,2-1 6 0,-1 1 1 16,0-3 9-16,0 2 10 0,1-3 13 15,-2-1 6-15,-1-1 4 0,0-3 4 16,0 1 18-16,-2-2 33 0,-3-1 45 15,2-1 24-15,2-4-15 0,0-3-17 0,0-2-18 16,1-4-25-16,0-2-14 0,-1 0 12 16,0-4-5-16,-2 0-19 0,-1-2-21 15,-1 0-13-15,1 2-10 0,-2-1-10 16,0 4-5-16,-2 4-8 0,1 1-8 16,-1 1-6-16,0 3-8 0,-1 3-11 15,3 2-18-15,-3 0-15 0,3 0-23 16,-2 3-23-16,2 0-49 0,-3 3-70 0,3 0-77 15,-1 0-91-15,1 1-89 16,0 2-45-16,1 2-30 0,1-1-51 16,1 3-36-16,5-2-71 0,0 1 32 0,4 1 110 15,-2-2 158-15,1-2 174 0</inkml:trace>
  <inkml:trace contextRef="#ctx0" brushRef="#br0" timeOffset="11952.04">8215 3926 258 0,'5'-9'435'15,"-2"4"149"-15,-2-1 140 0,-1 0-152 16,-1-1-71-16,-1 2-47 0,-1-1-58 16,0 2-54-16,-2-1-66 0,-4 2-62 15,1 0-55-15,-2 0-43 0,-4 0-30 16,1 3-20-16,-2 0-13 0,-3 3-8 15,-1-2-1-15,2 4 0 0,-4-2-7 16,1 2-11-16,5 1-19 0,0-1-20 16,4 1-20-16,1 0-16 0,2 0-12 15,5 0-3-15,2 2 6 0,2-1 6 16,2 1 16-16,5 1 16 0,3 0 21 16,0 0 15-16,7 1 17 0,-2-1-1 15,2 0-6-15,1 1-13 0,-1-2-17 16,-1 0-3-16,-1 1 2 0,1 0 7 15,-2-1-2-15,0 0 1 0,-2 1-13 16,0-2-14-16,-4 2-18 0,-1-3-7 0,-3-2-4 16,1 2 10-16,-1 0 18 0,-4 0 21 15,1-1 20-15,-2 0 20 0,0 1 17 16,-3-1 3-16,-5 1-12 16,2-2-23-16,-4 2-46 0,-1-3-77 0,-1-1-98 15,0 3-96-15,-2-3-95 0,2 2-162 16,2 0-204-16,1-1-62 15,2 0 64-15,4-2 131 0,3-1 213 0</inkml:trace>
  <inkml:trace contextRef="#ctx0" brushRef="#br0" timeOffset="12148.07">8393 4105 321 0,'-2'2'547'0,"0"0"130"0,-1-2 84 16,3 0-206-16,-2 0-308 0,2 0-160 16,-1 0-138-16,-1 1-162 0,0 0-189 15,-2 2-204-15,-1 1-44 0,-2-1 71 16,-2 2 148-16,0-2 187 0</inkml:trace>
  <inkml:trace contextRef="#ctx0" brushRef="#br0" timeOffset="12348.38">7929 4161 68 0,'-8'0'432'0,"3"0"195"0,-3-2 147 15,3 0 105-15,2 2-387 0,0-3-205 16,3 3-161-16,-1 0-124 0,-1 3-155 0,1-1-244 15,-1 4-281-15,2 3-67 0,-2 1 27 16,-4-2 136-16,-1 0 235 0</inkml:trace>
  <inkml:trace contextRef="#ctx0" brushRef="#br0" timeOffset="19965.49">1895 5046 124 0,'-4'-10'550'0,"1"0"252"16,-2 2 218-16,0 1 191 0,0 0-416 15,2 2-139-15,3 3-109 0,-2-2-96 16,2 3-95-16,0 1-99 0,0 0-100 16,0 0-96-16,0 0-72 0,2 1-32 0,-1 3-16 15,3 3 3-15,-1 3 27 0,3 5 30 16,-1 2 15-16,3 2 13 0,-2 4 12 16,-1-1 3-16,1 4 1 0,-2 1 6 15,-1 1 15-15,0 3 12 0,1 0 14 16,-1 0 0-16,-1-2-9 0,1-1-15 0,-1-1-25 15,1 0-24-15,-1-3-9 0,3-1-11 16,-1-2-8-16,4-3 2 0,0-3 2 16,-2-2 3-16,4-2 2 0,1-3 7 15,-2-2 5-15,5-4 3 0,-1 0 2 16,0-4 2-16,6-2-5 0,0 0-7 16,0-4-5-16,3-1-26 0,-2 0-82 15,1 1-120-15,0-1-148 0,-3-1-168 0,0 1-159 16,1 0-173-16,-3 1-176 0,1 1-62 15,-2-1 113-15,0-1 193 0,-4 0 265 16,3 0 284-16</inkml:trace>
  <inkml:trace contextRef="#ctx0" brushRef="#br0" timeOffset="20399.86">2539 5248 72 0,'6'-9'457'0,"-1"0"245"15,0 2 214-15,-2-1 187 0,-3 2-304 16,0 0-122-16,0 1-98 0,-2 1-93 16,-1 1-75-16,-2 2-78 0,0-1-74 15,-4 4-60-15,-2 0-44 0,-3 4-35 0,-1 5-21 16,-3 3-19-16,0 2-8 16,-2 2-8-16,-1 4-13 0,4 2-19 15,-1-2-16-15,7 1-22 0,3-1-13 0,5-3-10 16,3 1 1-16,5-4 3 0,0-1 4 15,4-1 5-15,2-4 7 0,2 1 3 16,1-4 4-16,2-3-4 0,3 0-17 16,-2-4-17-16,2-2-14 0,2-4-13 15,-1-1-2-15,1-2 18 0,-2-3 20 16,0-3 9-16,1-1 11 0,-4-1 9 16,0-3 11-16,-3-1 6 0,-4 0 15 0,-3 0-1 15,-4-1-1-15,-4-1-10 0,-1 2-11 16,-6 3-10-16,-1 3-8 0,-4 2-7 15,0 4-11-15,-1 3-9 0,-3 4-4 16,-1 2-12-16,3 2-52 0,-3 4-82 16,3 1-102-16,2 1-120 0,1 1-149 0,1 0-130 15,2 3-190-15,2 0-172 0,3 0 40 16,-1 1 162-16,5-5 214 0,2-1 285 16</inkml:trace>
  <inkml:trace contextRef="#ctx0" brushRef="#br0" timeOffset="20781.25">3103 5073 132 0,'-6'-6'608'0,"-5"-2"282"0,3 5 225 15,-3-1 212-15,-2 3-428 0,2-2-220 16,-4 2-147-16,0 2-97 0,-4 2-89 16,0 0-74-16,-3 4-40 0,0 4-30 15,3 1-33-15,-5 2-41 0,2 4-37 16,2 2-39-16,-1 3-27 0,4 0-21 16,2 1-13-16,3-1-8 0,5-2-5 15,4 1-5-15,3-1 1 0,5-1 0 16,1-1 2-16,5-3-3 0,4 1-2 15,3-4-27-15,3-2-43 0,3-3-46 16,-1-2-55-16,3-2-72 0,-3-2-61 16,0-4-52-16,0 1-61 0,1-4-80 0,-2-1-78 15,-1-1-143-15,-1-2-172 0,-2 0-56 16,2-2 104-16,-1-2 168 0,-3-1 250 16,3-1 257-16</inkml:trace>
  <inkml:trace contextRef="#ctx0" brushRef="#br0" timeOffset="21399.55">3394 5121 60 0,'0'-6'452'0,"0"0"245"15,-3 1 211-15,-3 2 187 0,-2 2-289 16,-5 1-162-16,0 3-102 0,-4 1-83 16,-2 4-71-16,0 3-57 0,-1-1-59 0,2 7-58 15,-1-2-57-15,5 5-49 0,0 1-46 16,1-2-31-16,2 0-19 0,5 0-17 15,1-1-8-15,2-3-9 0,3 0-8 16,1-4-10-16,3-2-12 0,-1-2-12 16,3-2 7-16,2-3 9 0,0-3 12 15,1-2 16-15,4-3 16 0,0-4 3 16,1-4-1-16,0-1 7 0,-1 0 6 16,1-3-2-16,-1 0 0 0,-1 2 1 15,-4 2 2-15,0 2 11 0,-5 3 8 16,2 3 5-16,-4 3-19 0,-1 0-35 0,0 3-23 15,0 3-10-15,0 3-6 16,-1 2 16-16,1 1 21 0,1 4 6 0,1-2 3 16,1 1 7-16,2 0 5 0,3 0 4 15,0-2-4-15,3 1-18 0,-2-4-24 16,3-2-21-16,0 1-13 0,1-5 7 16,1-2 23-16,-1-4 25 0,2-2 23 15,1-5 20-15,0-1 12 0,0-3 11 16,-1-5-2-16,0-4-4 0,2-2 3 15,-2-4 0-15,2-5-3 0,-1 1 10 16,-1-7 18-16,0-1 14 0,-3-1 18 0,-4 0 38 16,-3 2 36-16,-5 6 30 0,-3 6 20 15,-2 7-3-15,-1 4-37 0,-5 4-184 16,1 5 0-16,-1 4 0 0,-1 3 0 16,0 3 0-16,2 6 0 0,0 1 0 15,0 7 0-15,0 2 0 0,2 5 0 16,1 5 0-16,2 1 0 0,2 3 0 15,1-1 0-15,4 2 0 0,1 0 0 16,2 1 0-16,0-2-4 0,3-1-154 16,1 2-80-16,1-3-110 0,3 1-114 15,-1-4-124-15,3 0-150 0,3 0-260 16,-2-6-212-16,1-1 32 0,2-3 172 0,-4-3 250 16,0-4 336-16</inkml:trace>
  <inkml:trace contextRef="#ctx0" brushRef="#br0" timeOffset="22449.95">4093 4984 63 0,'0'-7'443'16,"0"1"241"-16,0 1 202 0,-2 2 180 15,2 0-306-15,-1 0-157 0,-3 3-143 16,1 0-105-16,-1 2-76 0,1 2-50 15,-2 0-32-15,0 6 0 0,2-1-7 16,1 3-22-16,2 1-30 0,0 1-34 16,2 2-30-16,1 2-31 0,0-1-21 0,2 0-13 15,0 3-9-15,1 1-1 16,0-1-3-16,-2-1 1 0,0-1 1 0,-2 0 0 16,1-1-1-16,-1-4 2 15,-1-2 1-15,1-1-1 0,-2-3-3 0,3-1 3 16,-3-2 15-16,0-3 33 0,0-1 9 15,0-1 4-15,-3-5 2 0,1-2-11 16,-1-2-30-16,0-4-6 0,-2-3-6 16,0-3 0-16,-3-4 0 0,-1-3 9 15,-2-3-6-15,0 0 8 0,-2-2 11 16,2-2 14-16,0 1 11 0,2-2 15 0,2 2 2 16,-1 1 6-16,1 4 5 15,2 0 11-15,0 7 10 0,0-1-5 16,2 3-15-16,1 2-69 0,2 1-16 15,0 3 0-15,2 1 0 0,1 1 0 0,0 3 0 16,2 0 0-16,3 1 0 0,3 1 0 16,0 2 0-16,3-1 0 0,-1 4 0 15,4 1 0-15,1-1-14 0,2 2-5 16,1 0 2-16,0 3 0 0,1-2-1 16,0 3 2-16,-3 1-1 0,1 0 2 15,-2 2 1-15,-2 3 3 0,-4 0-1 16,-1 3 4-16,-4 0 0 0,-3 3-1 15,-4 0 5-15,-1 1 1 0,-2-2 7 16,-4 2-1-16,-4-3 2 0,0 0 6 16,0 0-4-16,-5-3-5 0,0 0 0 15,-1 0 2-15,-2-3 1 0,3 1 1 16,3-3 1-16,3-1-3 0,3-3-9 16,2 0-6-16,5-2-15 0,0 1-21 15,0-2 13-15,2 1 21 0,3 3 19 16,1 2 25-16,3 0 27 0,3 5 2 15,-1-3-10-15,6 3-8 0,-1-1-11 16,1 2-31-16,1-1 0 0,-1 4 0 16,2-2 0-16,-3-1 0 0,-1 1 0 15,0-1 0-15,-1 0 0 0,-3-2-7 16,0 1-113-16,0-2-81 0,-3 1-106 16,-1-3-126-16,-2-1-114 0,-1-2-125 15,-1-1-129-15,0-3-215 0,-3 0-125 0,3-1 78 16,2-4 192-16,0-1 238 0,-2-2 309 15</inkml:trace>
  <inkml:trace contextRef="#ctx0" brushRef="#br0" timeOffset="22916.5">4509 4942 44 0,'-5'-1'469'0,"2"-1"252"16,-2 1 195-16,2-3 163 0,0 2-280 15,-1 0-252-15,1 2-130 0,-1 2-85 0,1 1-60 16,-2 1-59-16,2 2-44 16,0 2-38-16,1 0-40 0,2 2-37 0,0-2-28 15,3 2-18-15,-1-1-9 0,1-2-5 16,2 1 1-16,2-1 3 0,0-2 14 16,-1-1 12-16,4-2 16 0,-1-1 15 15,2-2 12-15,-1-2 0 0,2-2-3 16,-2-2-7-16,1-2-4 0,-2-1-5 15,-1-3-6-15,-3 0-6 0,-2-1-5 16,-1-1 2-16,-2 2 5 0,-2 1 12 0,-1-1 15 16,0 5 10-16,-2 0 0 0,-1 2-18 15,-2 3-15-15,0 2-25 0,-2 1-19 16,-2 3-13-16,-1 4 3 0,0 1 11 16,-4 5 15-16,0 0 9 0,1 1 2 15,0 0-4-15,5 1-12 0,1-1-12 16,4 2-4-16,-1 0 2 0,3-1 5 15,3 1 4-15,1 1 1 0,1-3-3 0,4-1-2 16,1 1-6-16,2-3-3 0,3 1-4 16,3-1-26-16,1-3-54 0,2-1-84 15,-1-2-110-15,1 0-121 0,1-4-149 16,-1-1-157-16,2 0-251 0,0-1-155 16,1-3 52-16,-2 2 178 0,-1-6 240 15,-2-1 323-15</inkml:trace>
  <inkml:trace contextRef="#ctx0" brushRef="#br0" timeOffset="24131.79">4691 4972 321 0,'3'-1'591'16,"-5"-1"197"-16,1 0 194 0,1 2-86 15,0-1-230-15,0 1-113 0,0 0-91 16,0 0-118-16,0 0-123 0,0 1-108 16,0-1-92-16,0 2-64 0,3 0 13 15,-1 4 38-15,2 1 32 0,2 4 37 0,-2 1 27 16,0 3-28-16,1-1-33 15,-3 3-22-15,3 2-12 0,-1-2-8 0,-1 1-6 16,0 1-1-16,2-3-4 0,-3-1 2 16,1-2 3-16,2 1-1 0,-2-2 1 15,0-4 3-15,0-1-1 0,0 0 1 16,-1-3 12-16,-1-2 18 0,1 0 29 16,-2-2 39-16,0 0 51 0,2-2 53 15,-2 0-11-15,0-3-22 0,-2-3-39 16,0-4-51-16,-1-1-68 0,-4-3-10 0,0 1-3 15,-1-7 7-15,-1 1 6 0,-2-3 15 16,0-1 13-16,-1-1 16 0,2 1 21 16,0-1 19-16,2-2 16 0,-1 4 16 15,2 1 13-15,-1 2-15 0,3 1-35 16,1 5-88-16,-1-2 0 0,2 4 0 16,3 1 0-16,-1 4 0 0,1 0 0 15,1 1 0-15,1 1 0 0,-1 2 0 16,1-1 0-16,4 0 0 0,-1 2 0 15,1-1-38-15,2 4-67 0,3 0 15 16,0 0 14-16,2 3 7 0,1 1 8 16,0 1 6-16,2 1 9 0,-2 0 2 15,2 1-2-15,-3 1-12 0,1-1-13 16,-3 2-15-16,0-2-8 0,0 4-4 16,-3-3 1-16,-3 3-6 0,1-3-11 15,0 3-19-15,-4-1-22 0,-2-1-18 16,-2 3-15-16,-2 0-6 0,-4 1-5 0,0 0-3 15,-6 2-23-15,-1-4-34 0,-2 6-54 16,0-4-52-16,-2-1-82 0,1-1-134 16,-1 0-159-16,3-1-56 0,2-3 62 15,5-1 135-15,2-1 211 0</inkml:trace>
  <inkml:trace contextRef="#ctx0" brushRef="#br0" timeOffset="24783.28">4790 4570 92 0,'-9'-7'505'0,"2"-2"256"0,6 0 228 0,-1 0 213 15,1 1-334-15,-1 1-140 0,0 2-114 16,2 2-100-16,-1 1-101 0,1 2-97 16,0 0-76-16,0 0-71 0,0 0-69 15,1 2-51-15,-1 1-1 0,2 3 9 16,1 4 19-16,0 5 18 0,4 1 5 16,-2 0-36-16,2 3-40 0,1 3-25 15,0 0-8-15,2 2-2 0,-1 0 2 16,2 2-4-16,-1-1 0 0,1-1-3 15,-2 0 1-15,1-2 0 0,1-2-35 16,-5 2-66-16,2-5-84 0,-1-2-115 16,0-2-145-16,-2 0-159 0,-2-1-181 15,2-3-238-15,-2 1-155 0,-1-2 68 0,1-2 202 16,-3-6 268-16,0 0 316 0</inkml:trace>
  <inkml:trace contextRef="#ctx0" brushRef="#br0" timeOffset="24932.38">5130 4795 263 0,'0'-3'847'15,"2"2"263"-15,2 8 183 0,1-2 151 16,-5-4-774-16,2 1-404 0,-2-1-333 16,0 1-352-16,-2 2-391 0,2 2-343 15,0 3-41-15,-1 3 180 0,-1-1 285 0,-1-2 321 16</inkml:trace>
  <inkml:trace contextRef="#ctx0" brushRef="#br0" timeOffset="28915.41">24203 4373 47 0,'-2'-2'183'0,"1"2"84"0,-3-2 41 16,4 2 22-16,0-2-2 0,0 1-2 0,-1 0-4 16,-1-1-14-16,2 0-27 0,-1 1-29 15,1 0-21-15,0-1-12 0,0 1-8 16,0 1 0-16,0 0-1 0,0-2-9 16,0 2-6-16,0-1-9 0,0 1-13 15,0 0-15-15,1-2-15 0,-1 2-11 16,0 0-15-16,2 0-13 0,-2-1-9 15,1 1-7-15,-1 0-5 0,0-2-12 16,4 0-37-16,-3 1-41 0,3-2-24 16,2-1-15-16,0 0-4 0,4-1 23 15,-1 2 24-15,4-2 9 0,-1 2 0 16,3 0 0-16,0-1-5 0,3 2-2 16,2 0-7-16,2 2 1 0,1 0 1 0,4-3 1 15,1 3-2-15,4 0 2 0,3 0 1 16,2 0-1-16,1 0 2 0,2 3 2 15,0-3-4-15,0 2 4 0,-1 0 8 16,-3-2 12-16,0 3 4 0,-1-3 13 16,1 1 11-16,-4-1 2 0,-2 0-1 0,-3 0 5 15,-6 0 2-15,-3 0 0 16,-2 0 6-16,-2 0 6 0,-4-1 4 0,-2 1 1 16,0-3-5-16,-5 3-5 15,0 0-2-15,-1 0 0 0,-2 0 1 0,0 0 2 16,0 0-5-16,0 0-12 0,0 0-17 15,0 0-22-15,-2 0-22 0,0 0-22 16,2 0-15-16,0 0-12 0,-1 3-2 16,1-3 1-16,-2 0 10 0,2 0 15 15,0 0 14-15,0 0 18 0,0 0 21 0,0 0 16 16,0 0 10-16,0 0 6 16,0 0-1-16,0 0-6 0,0 0-6 0,0 0-8 15,0 0-7-15,0 0-9 0,0 0-6 16,0 0-11-16,0 0-23 0,0 0-28 15,0 0-27-15,0 0-26 0,0 0-25 16,-1 0-9-16,1 0-6 0,0 0-2 16,0 0-11-16,0 0-13 0,0 0-29 15,-2 0-51-15,2 0-61 0,-3 0-57 16,3 0-94-16,0 0-136 0,0 0-170 0,0 0-2 16,0 0 86-16,0 0 158 0,-6-3 214 15</inkml:trace>
  <inkml:trace contextRef="#ctx0" brushRef="#br0" timeOffset="56651.21">2894 8553 43 0,'-1'1'200'16,"1"-1"97"-16,0 0 95 0,0 0-33 0,1-1-11 15,1 1-20-15,0-2-17 0,-1 1-28 16,3 0-33-16,-1-1-32 0,0 0-28 15,3 1-37-15,0 0-31 0,1 1-28 16,1 1-16-16,2 0-1 0,0 3 9 16,3-2 10-16,1 3 15 0,2-1 2 15,3 2 2-15,3 0-7 0,5 0-3 16,3-2-6-16,3 1-4 0,3-1-11 16,6-3-12-16,5-1-14 0,2 0-13 15,6-4-5-15,4 0-4 0,1-4 0 0,0 3-9 16,0-3-4-16,-3 2-11 0,0 0-8 15,-6 0-5-15,-3 4 0 0,-3-2-1 16,-7 2 0-16,-2 0-2 0,-8 0-2 16,-5 2-7-16,-3 2-64 0,-8 0-119 15,-3-1-140-15,-6 0-202 0,2 3-198 16,-5-4-153-16,1 2 50 0,-1-2 145 0,0 0 212 16,-3-4 217-16</inkml:trace>
  <inkml:trace contextRef="#ctx0" brushRef="#br0" timeOffset="57916.27">10294 8576 164 0,'-3'0'291'16,"1"2"61"-16,2-2 3 0,-1 0-101 15,1 0-59-15,1 0-25 0,-1 0 18 0,0 2 11 16,0-2-13-16,2 0-38 15,0 0-30-15,-1 0 2 0,4 0 22 0,4 1 40 16,2 0 41-16,5 1 22 0,5-2-14 16,4 2-23-16,3-1-27 0,7-1-27 15,0 0-23-15,8 1-19 0,1-1-11 16,5 3-4-16,3-3-6 0,8 1-5 16,5-1-11-16,6 1-11 0,5 0-19 15,6-1-15-15,2 5-8 0,0-5-5 16,1 0-3-16,-1 2-5 0,1-2 0 15,-4 0 0-15,0 3 2 0,-4-3-3 16,2-3 7-16,-6 3-2 0,0 0-3 0,-9-2-4 16,-2-1-4-16,-8 1 2 0,-5 0 15 15,-3-2 24-15,-10 3 27 0,-4 0 30 16,-7-1 31-16,-9 0 19 0,-2 1 16 16,-4 0 7-16,-4-1 1 0,-3 0-9 15,1 2-15-15,-3 0-21 0,-1 0-19 16,0 0-22-16,0 0-18 0,0 0-16 15,0 0-13-15,0 0-10 0,-1 0-13 0,1 0-7 16,-2 0-9-16,2 0-10 16,-2 0-12-16,2 0-15 0,0 0-48 15,0 0-81-15,-1 2-103 0,1-2-155 0,-2 0-213 16,0 2-201-16,-1 2-188 0,0 0-93 16,-3 7 111-16,-5-3 228 0,-4-1 263 15,-10-3 264-15</inkml:trace>
  <inkml:trace contextRef="#ctx0" brushRef="#br0" timeOffset="93683.02">30842 2307 45 0,'3'-5'385'16,"-1"2"210"-16,-1-2 180 0,-1-1 169 16,-1 0-265-16,1 2-112 0,-2 0-84 0,-1-1-73 15,3 2-64-15,0 1-59 0,0 1-55 16,0 1-59-16,0 0-59 0,0 0-62 16,0 0-55-16,0 0-29 0,-1 1-12 15,-1 4 2-15,0 0 9 0,-1 3 12 16,0-1 8-16,0 3 2 0,1 1-1 15,-1 2-1-15,1 3-2 0,-1 2 0 0,2 4 0 16,1 0-1-16,-2 4 4 0,2-1 2 16,2 4 4-16,1-3 14 0,0 2 10 15,2-3 2-15,1 1-5 0,2-2-19 16,1-3-34-16,1-3-33 0,0-3-22 16,2-2-6-16,1-1 8 0,2-3 22 15,-2-3 24-15,4-3 24 0,-2-2 15 16,1-2 18-16,-2-2 16 0,2-5 7 15,0-2 8-15,1-5 8 0,-1-2 2 16,1-4 2-16,-1-2 4 0,1-5 9 0,-1-4 12 16,3-3 21-16,-3-1 25 0,-3 2 20 15,-2 3 23-15,-4 5 16 0,-2 7-1 16,-2 2-3-16,-3 4 0 0,4 6-14 16,-4 1-18-16,0 3-35 0,0 1-35 15,0 1-53-15,-2 1-49 0,0 1-35 16,1 3-11-16,-2 0-3 0,-1 4 13 15,2 1 16-15,-2 2 10 0,3 3 1 16,-1 3 2-16,1 1 1 0,-1 1-1 0,0 2 1 16,2 2 8-16,2-3 8 15,0 4 7-15,-2-4 7 0,3 1-7 0,-2-1-65 16,5 0-100-16,-2-3-106 0,0-1-128 16,3 1-136-16,-2-4-105 0,-1-1-179 15,1-2-193-15,3-1 6 0,-3-2 135 16,-1-2 195-16,0-3 280 0</inkml:trace>
  <inkml:trace contextRef="#ctx0" brushRef="#br0" timeOffset="94800.54">31526 2469 41 0,'5'-6'381'0,"-1"1"205"15,-1 4 176-15,-2-2 158 0,-1 0-275 0,0 1-136 16,-1-1-99-16,-2 2-80 0,-2 0-66 16,-6-1-45-16,0 0-30 0,-2 2-26 15,-4 2-24-15,-1 0-26 0,-2 0-25 16,-1 3-22-16,-1-1-26 0,5 1-20 16,-2 1-17-16,3-1-13 0,2 3-8 15,3-2-8-15,1 0-9 0,2-1-9 16,4-1-12-16,0 3-6 0,4-3-1 15,0-1 5-15,4 3 12 0,0 0 12 16,5 0 13-16,1 0 12 0,1 0 7 0,5 0 2 16,0 0 2-16,1 0-1 0,-1-2 0 15,1 1-2-15,1 2-1 0,-4-3-4 16,-3 3-5-16,2-1-4 0,-5 1-3 16,0 1 1-16,-2-1 3 0,-5 1 11 15,-1 0 11-15,-1 3 8 0,-5-3 7 16,-1 1 0-16,-1 1 0 0,-3 1-5 15,-1-1-6-15,-1 0 2 0,-3 0 0 0,3-3-2 16,-1 1 3-16,5-1-1 0,-1-2 2 16,1 0-1-16,3-1-6 15,1-1-14-15,2 0-34 0,1-2-44 0,2 1-38 16,2-2-16-16,1 1 5 0,2 1 26 16,5-2 40-16,2 0 37 0,4 0 22 15,2-2 6-15,4 1 5 0,4-4 2 16,4-1 1-16,0-1 1 0,5 0 1 15,-1-4 7-15,3-2 27 0,-2 0 10 16,-2 0 35-16,-1-2 7 0,-4 0 1 0,-3 1-9 16,-1 2 28-16,-8 0 14 0,-2 5 51 15,-5-1 50-15,-4 1 32 0,-1 1 5 16,-4 2-18-16,-2-3-44 0,-1 3-43 16,-2-1-48-16,-2 2-44 0,-3-2-32 0,-2 3-26 15,-2-2-20-15,-3 4-15 16,-4 2-6-16,0 1-10 0,1 0-5 0,-2 3 2 15,1 2 1-15,1 0 0 0,3 2 2 16,1 2-3-16,2-2-34 0,6 3-49 16,0-1-52-16,3 1-44 0,2 0-34 15,4-1 1-15,2 2 19 0,4-3 26 16,1 0 27-16,4 0 19 0,1-3 22 16,3 0 27-16,-2-2 7 0,2 0 25 15,-2-1 32-15,3-4 32 0,3-1 17 0,3-3 30 16,2-3 14-16,-1-1 21 0,-1-3 24 15,-3-1 41-15,2-4 37 0,-1-2 41 16,-2-1 25-16,-1 0 24 0,-2 2 15 16,-2-1 12-16,-1 2 6 0,-3 4 0 15,-5-1-23-15,2 5-30 0,-2 1-43 16,-2 0-56-16,0 3-57 0,-1 1-64 0,0 1-60 16,-1 1-52-16,-1 1-21 15,2 1-4-15,1 2 11 0,-1 6 26 0,2-2 34 16,-1 4 19-16,0 2 16 0,2 3-3 15,0-1-30-15,0 0-29 0,0 1-35 16,1 1-24-16,-2-2-11 0,3 0 18 16,-2-2 20-16,1-1 24 0,2-3 20 0,-4-1 24 15,5-2 26-15,-5-2 31 16,3-4 38-16,-1-1 26 0,0-1 12 0,1-4 8 16,1-3 2-16,0-3 12 0,1-2 25 15,-3-3 31-15,2 0 23 0,-1-2 21 16,-1 0-15-16,0 2-33 0,-1 1-38 15,0 0-31-15,0 3-41 0,-2 1-27 16,3 2-25-16,-3 2-4 0,0 1-14 16,0 2-29-16,0 1-23 0,2 2-38 15,2 0-75-15,2 2-102 0,-1 0-118 0,2 2-139 16,2 3-150-16,-2-2-137 0,-1 2-163 16,2-2-138-16,-1 4 77 0,-2-2 186 15,0-1 241-15,-2 3 280 0</inkml:trace>
  <inkml:trace contextRef="#ctx0" brushRef="#br0" timeOffset="95433.56">32529 2649 99 0,'7'0'503'0,"-5"0"211"15,0-3 172-15,0 3 137 0,-2 0-447 16,1 0-224-16,1 3-114 0,-1-2-76 16,1 2-38-16,0 3 7 0,1 0 26 0,-2 3 11 15,3 2-14-15,-1 0-18 0,2 5-21 16,1-1-18-16,-3 2-20 0,2-1-21 16,-1 3-10-16,0-2-8 0,1 4-15 15,-1-3-7-15,1-2-4 0,-2 2-4 16,-2-5-6-16,3 1 6 0,-1-2-2 0,0-1 4 15,0-3 10-15,-1-3 7 0,0 1 21 16,-1-5 32-16,-1 1 40 0,2-4 20 16,-2 0 11-16,0-4-11 0,0-4-12 15,0 0-27-15,0-6-13 0,-3-3-10 16,-1-6-3-16,-1-2-8 0,1-3 0 0,-6-6-3 16,-1-1 4-16,2-2 17 0,-4-2 16 15,4 2 4-15,1-1 14 0,0 1-6 16,-2 3-6-16,2 1-25 0,4 4-7 15,0 5-70-15,3 5-5 0,-3 1 0 16,4 5 0-16,-1 2 0 0,-3 4 0 16,4 0 0-16,0 5 0 0,4-1 0 15,-4 1 0-15,0 3 0 0,1-1 0 0,3 2 0 16,-3 0-85-16,6 0-35 0,1 2 6 16,3 0 26-16,1 4 19 0,1 0 31 15,4 2 11-15,1-1 14 0,-1 2 7 16,4 3-3-16,-4-4-33 0,4 3-22 15,-4-1-41-15,-3-1-41 0,-2 1-41 0,-2 0-23 16,-2 1-19-16,-4 0-13 0,-1 1-6 16,-5-2 7-16,-3 2 10 0,-3 0 17 15,-6 0 7-15,-2 0 0 0,-6 1-27 16,-3-1-34-16,-3-1-46 0,-1 1-39 16,2-2-72-16,2 0-55 0,1-1-68 0,5-2-71 15,3-1-1-15,4 2 101 0,4-4 130 16,2 1 154-16</inkml:trace>
  <inkml:trace contextRef="#ctx0" brushRef="#br0" timeOffset="95834.03">32671 2625 224 0,'10'1'437'16,"-5"0"117"-16,-2 1 120 0,0 0-105 15,0-1-213-15,-2 4-64 0,3 2-30 16,-3-2-44-16,3 0-32 0,-1 5-10 0,-3-1-21 15,1 0-18-15,1 3-25 0,1 0-28 16,0 1-28-16,3 0-23 0,-1 1-17 16,-2 0-6-16,2-3 0 0,-2 1 5 15,2-1 6-15,-2-2 5 0,2 1 2 16,0-4 4-16,-1-2 9 0,3-1 20 0,-4-3 9 16,2-2 11-16,0-2 11 0,2-3 10 15,0-4 5-15,-3-3 19 0,1-1 12 16,0-3 15-16,3-1 5 0,-4-1-3 15,0-1-9-15,0 3 2 0,0 0-1 16,-3 3 1-16,1 2 7 0,0 1-8 0,-1 3-7 16,1 1-26-16,-1 2-38 0,-1 4-48 15,0-2-40-15,0 3-50 0,0 1-39 16,0 0-56-16,0 3-50 0,0-1-47 16,2 2-40-16,1 2-50 0,0 0-34 15,-2 1-49-15,4 2-33 0,2 0-76 0,-1 2-103 16,2-3-113-16,1 2-35 0,1-1 68 15,0-2 152-15,0-1 196 0</inkml:trace>
  <inkml:trace contextRef="#ctx0" brushRef="#br0" timeOffset="96199.01">33089 2632 53 0,'2'-5'397'0,"-2"1"189"0,0 1 172 16,-2-1 153-16,-1 1-314 0,-2 0-145 15,-1 0-83-15,-4 1-75 0,-1 1-64 0,-2 1-35 16,-2 1-19-16,0 4-34 0,-2-1-46 16,3 3-46-16,-4 4-36 0,6 1-27 15,-2 1-11-15,1 1-3 0,2 1 3 16,1 1 2-16,2 1-1 0,4 0-7 0,0-1-30 16,3-1-33-16,1-3-35 0,0 0-26 15,1-1-3-15,3-4 28 0,0 1 44 16,3-5 50-16,2 0 48 0,1-5 35 15,1 0 24-15,3-6 32 0,-3-1 40 16,3-2 35-16,-1-1 37 0,0-3 26 0,1 0-9 16,-5-2-29-16,4-1-26 0,-4 2-32 15,-2 0-35-15,-1 1-23 0,-1 1-24 16,-2 5-31-16,0 0-36 0,-3 3-81 16,0 2-127-16,-3 0-183 0,-2 3-208 15,4 1-264-15,-4 1-237 0,0 4 22 16,2 2 176-16,0 1 235 0,1 0 285 0</inkml:trace>
  <inkml:trace contextRef="#ctx0" brushRef="#br0" timeOffset="96750.53">33302 2689 73 0,'8'-7'455'0,"-6"-1"236"15,-1 5 215-15,-1-1 181 0,-1-2-341 0,-1-1-162 16,-4 2-137-16,1 0-128 0,0-1-100 16,-3 1-85-16,0 3-54 0,-4 0-50 0,-1 4-41 15,-4-1-26-15,1 5-7 0,-5 2-9 16,0 3 12-16,0 1 4 0,-1 1 2 16,3 3 6-16,0 0 1 0,1 4-19 15,7-2-21-15,2 0-18 0,3-1-16 0,4-1-5 16,4-2 12-16,1-2 25 0,6-2 27 15,-1-3 26-15,5-1 18 0,1-2 17 16,2-3 9-16,3-4 10 0,1-1 10 16,-1-4 24-16,0-1 42 0,-1-3 56 0,-1-2 44 15,-4-2 62-15,1 0 31 0,-3-2-7 16,0 0 5-16,-3 0 2 0,-2 3-10 0,1 0-16 16,-3 3-8-16,0 3-43 15,0 3-122-15,-2 1-107 0,-1 3 0 0,-1 2-15 16,2 0-167-16,-2 6-5 0,1 1 19 15,3 5 44-15,0 4 56 0,1 5 31 16,2 2 24-16,0 2-4 0,0 2-3 0,-1 3 13 16,1-2 19-16,0 4-11 0,-1-3-11 15,-1-1 25-15,0 1-9 0,-2-3-15 0,1 1 15 16,-4-1 11-16,-2-4-20 0,0 3 12 16,-3-4-1-16,-1-2 0 0,-5-1-3 15,2-1 36-15,-4-4 10 0,-8-2 21 16,1-1-26-16,-3-2-46 0,-2-2-74 15,2-4-102-15,-2 0-104 0,4-4-103 16,-1-2-113-16,3-3-144 0,4-2-245 0,3-2-271 16,4-2-4-16,6-1 148 0,2-4 229 15,7 0 325-15</inkml:trace>
  <inkml:trace contextRef="#ctx0" brushRef="#br0" timeOffset="96882.51">33380 2898 186 0,'9'-2'689'0,"-4"1"266"15,4-4 221-15,-6 3 202 0,1 0-586 16,-3 2-301-16,-1 0-206 0,-1 2-173 16,-3 2-233-16,-6 0-286 0,-3 7-471 0,-7 2-266 15,-9-1-52-15,-6 2 126 0,-9-3 270 16,-12-3 430-16</inkml:trace>
  <inkml:trace contextRef="#ctx0" brushRef="#br0" timeOffset="97615.42">30847 3141 79 0,'9'-3'447'15,"-2"-2"194"-15,-2 1 176 0,-2 1 176 16,-2 1-338-16,4-1-127 0,-5 3-67 15,0 0-59-15,0 0-67 0,0 0-41 16,-2 0-30-16,-1 0-37 0,2 3-36 16,-2-1-26-16,-4 2-29 0,-3 5-16 15,-4 3 1-15,-2 3-6 0,-4 3-10 16,-5 2-6-16,-5 2 0 0,-8 5-8 16,-7 0-16-16,-8 6-13 0,-4 0-16 15,-3 3-16-15,-5 3-3 0,-3 0 8 16,-5 0 11-16,0-1 15 0,2 1 14 15,0-3-4-15,3 0 6 0,3-2-4 16,5-2-14-16,7-1-21 0,5-3-7 16,7 0-31-16,2-6 0 0,7 1 0 15,3-1 0-15,5-4 0 0,1-1 0 16,2-3 0-16,7-3 0 0,2-3 0 16,5-2 0-16,2-3 0 0,4-2 0 15,1 1 0-15,0-2 0 0,0 0 0 16,0-2 0-16,1-1-22 0,2-1-414 15,2-3-258-15,2-4-341 0,0 0-423 16,0 1 4-16,-2 2 187 0,-5 1 278 16,-7 1 369-16,-5 1 410 0</inkml:trace>
  <inkml:trace contextRef="#ctx0" brushRef="#br0" timeOffset="98734.09">28791 4431 173 0,'7'-6'485'0,"-1"-2"210"0,-3 4 183 16,2-2 21-16,-4 0-213 0,1 0-108 15,-4 0-75-15,1 1-59 0,-4 0-54 16,1 2-58-16,-3-2-63 0,-3 1-57 15,-3 3-45-15,-4 0-32 0,-5 1-14 16,-1 2-8-16,-2 2-7 0,-1 3-18 0,1 1-27 16,0 4-27-16,-1 1-29 15,4 1-20-15,1 2-15 0,1 4-5 0,4 1 1 16,0 0-2-16,5 2-1 0,2 0-3 16,4-2-4-16,5 1-22 0,3 0-37 15,3-2-59-15,2-3-54 0,4-1-59 16,2 1-41-16,-2-6-38 0,6-1-38 15,-1-1-40-15,4-3-51 0,1-1-108 16,-1-2-148-16,1 0-92 0,1-3 49 16,0 0 125-16,-3-3 197 0,0-2 229 0</inkml:trace>
  <inkml:trace contextRef="#ctx0" brushRef="#br0" timeOffset="99099.42">28980 4564 58 0,'3'-5'436'0,"-2"-1"225"16,-1 0 194-16,-1 1 180 0,-2 2-309 16,-1 0-176-16,-1 3-105 0,-5 3-92 15,-2 1-88-15,-2 2-58 0,-2 2-41 16,-2 2-35-16,-2 4-44 0,2-1-35 16,0 4-30-16,2-2-24 0,3 0-26 15,4 0-7-15,3 0-8 0,3 0-10 0,1-3-18 16,4 0-25-16,-1 0-32 0,6-2-21 15,0-2-18-15,1-2 17 0,5-1 22 16,0-3 36-16,1-2 36 0,2-1 35 16,-2-3 25-16,2-2 21 0,0-2 31 15,-2-3 32-15,-2-1 29 0,0 0 24 16,-2-3 18-16,0 0 5 0,-3-1-7 16,-4 1-11-16,0 0-16 0,-3 3-25 0,0 2-39 15,-3 1-51-15,0 3-87 16,-2 4-107-16,-2 0-122 0,-1 2-140 0,-2 3-145 15,-2 2-188-15,3 1-193 0,-4 2 12 16,5 2 126-16,2-2 194 0,1-1 263 16</inkml:trace>
  <inkml:trace contextRef="#ctx0" brushRef="#br0" timeOffset="99801.11">29253 4624 60 0,'6'-7'414'16,"-1"-1"209"-16,-3 2 198 0,-4 0 182 16,1 0-303-16,-6-1-116 0,-1 1-69 15,-6 1-68-15,0 2-67 0,-3 1-54 16,-1 4-55-16,-3 3-68 0,0 1-80 16,0 1-61-16,-1 6-47 0,1 0-25 15,4 3-22-15,-1 2-12 0,7 1-44 16,0 0-51-16,7 0-54 0,2-2-42 15,2-3-32-15,5 1 11 0,1-5 45 16,2-3 51-16,0-1 54 0,3-4 51 16,3-4 41-16,2 0 25 0,1-6 30 15,4-3 45-15,0-4 51 0,-1-1 52 16,0-3 62-16,0-6 51 0,-3-2 18 16,-1-2 0-16,1-7-20 0,-3 1-22 15,0-1-29-15,-2 0-13 0,-3 4-6 16,-1 3 5-16,-3 7-7 0,-1 3-187 15,-4 5-41-15,2 4 0 0,-2 3 0 16,0 4 0-16,-2 2 0 0,1 1 0 16,-2 3 0-16,-1 5 0 0,0 2 0 15,-2 5-33-15,3 3-20 0,-1 2 14 16,3 2 6-16,-3 4 7 0,4-1-21 16,0 3-36-16,2 3-43 0,0-4-33 15,-1 0-33-15,-1-1-3 0,4-4 11 16,0-1 7-16,2-3 11 0,-1-3 3 15,1-1 10-15,1-1 21 0,2-4 30 16,1-3 32-16,-1-1 40 0,5-5 28 0,-1 0 16 16,3-5 9-16,0 0 5 0,1-4 8 15,1 0 4-15,0-4 15 16,0-2 39-16,-1-2 34 0,-1-2 30 16,1-2 30-16,-2-2 25 0,-3-1 8 0,-4 0 6 15,-1 4 6-15,-4 0 3 0,0 3-11 16,-6 5-179-16,1 3-46 15,-2 2 0-15,0 4 0 0,0 3 0 16,-3 3 0-16,1 6-3 0,-3 3-115 16,0 6 34-16,5 1 30 0,-3 4 14 15,4 2-24-15,0 2-63 0,6 0-83 16,0-2-101-16,4 3-111 0,-1-1-93 0,4-3-118 16,2 2-201-16,-1-5-295 15,-3 2-21-15,-2-3 121 0,-6-3 217 0,-7-6 307 16</inkml:trace>
  <inkml:trace contextRef="#ctx0" brushRef="#br0" timeOffset="100099.73">29000 5299 66 0,'11'-6'540'16,"-4"-3"244"-16,-1-2 146 0,-3 1 116 15,-3 1-378-15,-5 2-346 0,-1-1-141 16,-4 1-31-16,-5 3-17 0,-1-2-13 16,-5 1 1-16,-2-1-12 0,-1 4-33 15,0-1-40-15,0 1-88 0,2 1-133 16,5 1-139-16,-4-1-168 0,7 2-215 0,-2-1-164 15,7 1 2-15,1 1 114 0,2-2 180 16,6 0 227-16</inkml:trace>
  <inkml:trace contextRef="#ctx0" brushRef="#br0" timeOffset="100282.87">28929 5098 140 0,'11'-6'596'15,"-6"2"237"-15,1 0 169 0,-1 0 132 16,-2 3-516-16,-1 1-243 0,-2 1-50 15,-2 4-16-15,1 1-13 0,-1 3-9 16,0 2-18-16,2 4-96 0,0-1-78 16,0 5-48-16,0 0-21 0,4 1-35 15,-1 5-112-15,0-1-176 0,0 1-227 16,-3 0-434-16,-3 0-262 0,0-1 25 0,-4-5 183 16,2 0 259-16,-4-5 391 0</inkml:trace>
  <inkml:trace contextRef="#ctx0" brushRef="#br0" timeOffset="101031.9">28450 5753 66 0,'1'-11'615'0,"-1"0"336"16,-5-1 263-16,2 3 232 0,2 3-305 15,1 2-410-15,-3 2-214 0,3 2-173 16,0 0-157-16,0 0-137 0,3 2-84 0,-3 1-23 16,1 3-10-16,2 4 8 15,2 5 31-15,-1-2 15 0,0 6 2 0,1-1 2 16,2 1 1-16,-1 0 4 0,-2 0 11 16,3-3-6-16,-4 2-4 0,0-1 3 15,0-2-5-15,1-4-21 0,-3 0-14 16,4-4-10-16,-5-2-3 0,0-2 13 15,0-1 39-15,0-2 56 0,0 0 20 16,0-4 3-16,0-2-4 0,-5-1-19 16,4-4-37-16,-4-2-8 0,2-2 5 0,-4-3 3 15,1-3-10-15,-3-1 1 0,-1-4 9 16,4-2 12-16,-3 0 36 0,2-2 45 16,4 4 37-16,-2 2 15 0,3 3 21 15,1 4-6-15,-2 4-62 0,3 4-116 16,0 1 0-16,0 4 0 0,1 1 0 15,1 1 0-15,-2 1 0 0,1 1 0 16,-1 0 0-16,4 0-34 0,2 1-137 16,6 2 30-16,3 2 41 0,5 2 52 15,1 2-13-15,-4 2 6 0,2 0-4 16,-3 3 9-16,0 0-2 0,-2 2 19 16,0-1 12-16,-3 0-5 0,2 3-3 15,-4-1-10-15,-1-2-18 0,-3 0-6 0,-2 0 1 16,-1-2-10-16,-4 1-8 15,-1-2-10-15,-5 0-16 0,-2 1-40 0,-5-1-49 16,-3 0-43-16,-2 0-41 0,-4-1-48 16,2-3-24-16,0 0-28 0,0 0-25 15,0-1-44-15,6-3-148 0,2 1-206 16,3-2-12-16,6-1 81 0,5-2 139 0,1-5 236 16</inkml:trace>
  <inkml:trace contextRef="#ctx0" brushRef="#br0" timeOffset="101698.58">28988 5817 39 0,'13'-6'529'16,"-4"4"291"-16,-3-5 212 0,-1 1 198 16,-5 1-245-16,-3 4-355 0,-4-1-160 15,-3 2-78-15,-7 0-87 0,0 3-84 16,-5 3-46-16,-2 1-41 0,-3 3-52 15,-1 2-43-15,1 0-29 0,4 1-20 16,3 1-10-16,6-1-6 0,1 1-1 0,5-1-9 16,3-1-31-16,4-1-34 0,1-1-29 15,1-2-25-15,4-2-5 0,2-4 23 16,2 0 35-16,5-4 30 0,1-2 30 16,0-4 20-16,3 0 13 0,1-3 8 15,0 1 16-15,-2-4 42 0,0 1 42 16,0 0 40-16,-4 3 42 0,0-2 29 15,-3 3-23-15,-3 2-14 0,0 1-11 0,-4 1-26 16,0 1-38-16,-1 2-43 0,-2 2-58 16,2 2-37-16,-2 0-20 0,0 4-4 15,0 1 21-15,1 0 30 0,1 4 9 16,1-1 3-16,0 0 2 0,1 3 3 16,0-2-3-16,-1-1 0 0,2-1 0 15,-2 0-8-15,2-3-1 0,1-1 1 16,-2-1 4-16,3-3 6 0,-1-2 17 15,2-3 10-15,2-1 7 0,1-3-1 16,-2-4 9-16,4 0 5 0,-4-3-6 0,3-3-14 16,-2-1-6-16,0-4-12 0,0-3-11 15,-1 0 3-15,-4-7 3 0,-1-2 0 16,1-1 38-16,-1 0 46 0,-3 1 50 16,-1 4 52-16,-1 6-65 0,-3 4-128 15,3 4 0-15,-3 5 0 0,3 5 0 16,-1 1 0-16,1 3 0 0,-1 3 0 15,0 4 0-15,1 2 0 0,-2 5 0 16,-2 4 0-16,4 2 0 0,1 3 0 16,1 1 0-16,1 3 0 0,2 3 0 15,-1-1 0-15,1 0 0 0,-1 0 0 16,0-2 0-16,0 1 0 0,-1-4 0 16,1-1 0-16,-1 1-172 0,-1-4-270 15,1-2-114-15,-2-2-148 0,0 0-240 0,0-3-342 16,-3-1-7-16,1-2 142 0,-3-3 249 15,0-4 342-15</inkml:trace>
  <inkml:trace contextRef="#ctx0" brushRef="#br0" timeOffset="101882.74">29048 5707 207 0,'0'-4'740'16,"0"-4"238"-16,4-1 147 0,4 1 103 15,0 2-666-15,2-1-316 0,4 3-133 0,2 2-54 16,2 2-30-16,8 2-30 0,-1 4-173 16,4 1-325-16,2 3-423 0,-1 1-147 15,1 0 1-15,-1 0 205 0,-2 0 335 16</inkml:trace>
  <inkml:trace contextRef="#ctx0" brushRef="#br0" timeOffset="102198.56">29513 5790 172 0,'-12'-4'674'0,"1"0"258"15,-1-2 213-15,0 3 204 0,-2-2-535 16,5 4-279-16,-1 1-161 0,-1 1-138 16,5 3-140-16,1-3-85 0,0 4-33 15,2-1-7-15,0 0-17 0,1 1-24 16,2-2-27-16,3 0-33 0,1-2-29 15,2 3-7-15,4-4 17 0,-1 0 27 16,2-2 35-16,0 0 33 0,2 1 30 0,-4 0 15 16,3-1 11-16,-3 0 9 15,-3 2 5-15,1 0 1 0,-4 0 6 0,-1 4 3 16,1-2 1-16,-3 3 2 0,0 1 4 16,0 2 1-16,-2-1-5 0,2 1-40 15,2-2-120-15,-1-2-209 0,5 2-387 16,2-1-299-16,7-2-52 0,4-6 123 15,6-3 237-15,-2-7 356 0</inkml:trace>
  <inkml:trace contextRef="#ctx0" brushRef="#br0" timeOffset="102735.64">30863 3246 89 0,'1'-5'512'16,"3"1"261"-16,5-2 208 0,-5 0 193 15,1 1-336-15,2-1-160 0,-2 3-120 16,-2 1-84-16,3 0-97 0,-3 2-105 15,-2 0-94-15,1 0-72 0,0 3-40 16,-1 0-17-16,-1 4 7 0,-1 4 15 16,1 4 12-16,-2 3 6 0,2 6-1 15,2 4-10-15,1 5-11 0,5 7-11 16,4 6-8-16,3 3-14 0,0 2-14 16,3 2-7-16,-2-3-12 0,0-1 4 15,-2-1 2-15,-2-1 10 0,1-3 8 16,-2 0-5-16,-1-4-71 0,-1-4-99 15,0-3-159-15,1-5-205 0,-5-1-246 16,0-5-360-16,-4-2-221 0,-1-6 57 16,-1-1 199-16,-6-6 289 0,-2-4 397 0</inkml:trace>
  <inkml:trace contextRef="#ctx0" brushRef="#br0" timeOffset="103233.58">30722 4728 53 0,'0'-5'452'16,"3"0"258"-16,2 1 231 0,0-1 225 15,-2 0-235-15,-2 4-154 0,1-3-119 16,-2 4-120-16,0 0-144 0,0 0-145 16,0 4-72-16,-2 0-23 0,2 2-13 15,0 4 20-15,0 5 26 0,4 1-17 16,-1 8-33-16,3-1-29 0,0 4-29 16,1 2-71-16,1 2-8 0,0 3 0 15,-1-3 0-15,0 0 0 0,-3-2-74 16,1-4-159-16,-2 1-156 0,-3-4-186 15,0-4-170-15,0-1-217 0,-1-4-300 0,-1-2 0 16,2-3 161-16,0-8 238 16,0 0 325-16,5-4 352 0</inkml:trace>
  <inkml:trace contextRef="#ctx0" brushRef="#br0" timeOffset="103500.03">31066 4660 222 0,'2'-15'772'0,"0"5"294"16,-1 10 218-16,1 0 161 0,-2 1-667 16,0 1-277-16,-3 2-125 0,-1 2-55 15,1 2-11-15,0 3-10 0,-1 1-29 16,1 4-46-16,-1 3-63 0,3 2-53 16,-3 3-60-16,4 3-49 0,-1 2 0 15,1-1 0-15,0 1 0 0,0 0 0 16,0-1 0-16,1-1 0 0,1-4-112 15,0 2-116-15,-1-4-134 0,3-4-154 16,-4 0-148-16,0-2-169 0,-2-1-310 0,-1-4-103 16,-2-2 99-16,-2-3 209 0,1-3 272 15,-5-5 371-15</inkml:trace>
  <inkml:trace contextRef="#ctx0" brushRef="#br0" timeOffset="103699.74">30752 4892 387 0,'4'-7'776'0,"0"0"263"0,1 2 242 16,1-1-45-16,4 2-426 0,2-2-218 15,2 2-140-15,5 0-132 16,2 2-109-16,1 0-73 0,5 2-54 0,1 0-49 16,1 3-65-16,1 3-124 0,-2 0-172 15,-3 1-220-15,-1 1-267 0,-5 1-403 16,-2-1-81-16,-5 3 129 0,-3-3 242 15,-1 1 301-15,-7-5 383 0</inkml:trace>
  <inkml:trace contextRef="#ctx0" brushRef="#br0" timeOffset="104115.54">31160 5056 197 0,'0'3'627'16,"1"-3"151"-16,1 5 105 0,0-4 65 15,1 1-537-15,-3-2-236 0,1 1-57 0,1-1-26 16,0 0-33-16,1 0 51 0,4-1 37 16,3-1 15-16,3 1 1 0,2-2-10 15,0-2-56-15,2 0-16 0,1-5 6 16,-1 1 13-16,2-1 16 0,-5-5 3 16,2 0 12-16,-3 0 15 0,-4-1 21 15,0 3 15-15,-4 3 16 0,-2 0 5 0,-1 0-3 16,-2 3-29-16,-2 2-37 15,2 0-40-15,-4 1-43 0,-2 1-51 0,-4 1-32 16,-1 4-16-16,-3 2-13 0,-4 1-1 16,-1 3 10-16,-3 4 11 0,5 0 3 15,-4 1 4-15,5 2-1 0,1 1 7 16,2 2 3-16,-1-1 7 0,4-2 0 16,2 2 6-16,3-2-2 0,-1-2-6 15,6 1-37-15,0-2-66 0,5-1-68 0,-1 1-80 16,1-1-78-16,3-5-68 0,4 1-54 15,0-1-62-15,2-4-120 0,7 2-107 16,1-3-85-16,-1-2 66 0,2-1 140 16,3-2 205-16,-1-2 206 0</inkml:trace>
  <inkml:trace contextRef="#ctx0" brushRef="#br0" timeOffset="105115.93">31573 5017 41 0,'4'-8'400'15,"0"-2"240"-15,-3 4 231 0,-1-1 202 16,0 2-242-16,-1 1-124 0,-4 0-102 15,0 2-104-15,-3 2-86 0,-2 0-57 16,0 1-63-16,-3 4-67 0,-1-1-69 16,1 1-58-16,-1 6-53 0,1-1-34 0,-1 1-14 15,0 2-12-15,1 2 2 0,-1-2-3 16,3 2-3-16,3-1 1 0,-2-1 3 16,4-1-2-16,1-2-1 0,2 1-11 15,1-3-2-15,4-2 0 0,1-1 13 16,0-3 18-16,5 0 23 0,2-2 12 15,2-3 3-15,1-3-1 0,4 0-9 0,1-2-1 16,-2-4 12-16,1 0 21 0,-3-1 24 16,3 0 23-16,-4-1 22 0,1 0 13 15,-2 0 20-15,-4 4-10 0,-2 1-155 16,-3 0 0-16,2 4 0 0,-4 0 0 16,-1 4 0-16,2-1 0 0,-2 2 0 15,0 2 0-15,0-1 0 0,-2 4 0 16,2 0 0-16,0 4 0 0,0 0 0 15,0 3 0-15,2 0-2 0,-1 0-5 16,1 0-17-16,3 0-20 0,-4 0-20 16,4 0-22-16,-2-1-8 0,5-2 10 15,-2-2 25-15,1-1 29 0,-1-1 33 0,2-2 43 16,1-3 27-16,-1-2 20 0,1 0 8 16,0-2 21-16,-1-2-66 0,-3-1-56 15,-1 0 0-15,1 1 0 0,-2-1 0 16,2 1 0-16,-4 2 0 0,2-2 0 15,-1 3 0-15,0-1 0 0,-1 2 0 16,3 0 0-16,-3-1 0 0,1 2 0 0,-1 0 0 16,1-1 0-16,0 2 0 0,-2 0 0 15,1 0 0-15,1 0 0 0,-2 2 0 16,0-1 0-16,0 2 0 0,1 2 0 16,1 2 0-16,0 0 0 0,-2 2 0 15,0 3 0-15,0 0 0 0,-2 2 0 16,2 0 0-16,-2 3 0 0,2 2 0 0,0 1 0 15,-1 1 0-15,1 0 0 16,-2 2 0-16,1-1 0 0,-1-1 0 0,2 1 0 16,-2-2 0-16,2 1 0 0,0-3 0 15,0 3 0-15,2-6 0 0,-2 2 0 16,0-2 0-16,0-4 0 0,2 0 0 16,-2-3 0-16,1-1 0 0,1-2 0 0,-2-4 0 15,0 1 0-15,0-2 0 16,1-2 0-16,-1-2 0 0,2-2 0 0,0-5 0 15,-2 0 0-15,2-2 0 0,1-3 0 16,-3-2 0-16,4-4 0 0,-4-1 0 16,1-7 0-16,-1-4 0 0,0-4 0 15,0-3 0-15,0-5 0 0,0 1 0 16,0 0 0-16,-3 0 0 0,0 1 0 16,-3 7 0-16,0 2 0 0,1 5 0 0,-2 6 0 15,2 4 0-15,4 6 0 0,-2 1 0 16,0 2 0-16,3 3 0 0,0 2 0 15,0 3 0-15,0 1 0 0,3 1 0 16,0 1 0-16,2 3 0 0,1 0 0 16,5 5 0-16,3-1 0 0,-1 4 0 15,3 2 0-15,-3-1 0 0,1 1 0 16,-2 0 0-16,0 2 0 0,-2-2 0 16,-2 1 0-16,1-1 0 0,-3-1 0 0,-2 2 0 15,-1-1 0-15,-3 0 0 0,-4 1 0 16,-4 0 0-16,-5 1-158 0,-5 0-80 15,-5-2-82-15,-5 1-114 0,-4-4-157 0,-6 0-166 16,2-4-324-16,-1-1-174 16,3-5 58-16,4-5 198 0,6-2 266 0,5-8 376 15</inkml:trace>
  <inkml:trace contextRef="#ctx0" brushRef="#br0" timeOffset="105597.96">31100 3219 87 0,'-4'0'497'0,"4"1"204"16,0-1 157-16,0 0 133 0,2 0-389 16,0 1-184-16,1 1-48 0,2 1-24 15,3 2 11-15,2 2 30 0,7 1 5 16,6 5-31-16,6 1-31 0,4 2-67 16,7 2-81-16,5 4-58 0,8 4-31 15,7 4-40-15,9 3-18 0,7 6-6 16,6 2-16-16,3 2-19 0,3 2 3 15,2 1 5-15,2-1-1 0,4 2-4 16,5 0-7-16,-1-1-19 0,-1 1-47 0,-2-4-55 16,-5-2-58-16,-7-4-64 0,-6-1-48 15,-8-1-14-15,-5-5 0 0,-6-2 23 16,-4-2 39-16,-4-5 44 0,-9-3 46 0,-7-4 43 16,-4-1 39-16,-10-6 36 0,-5 1 30 15,-3-3 17-15,-6-4 2 0,-1 0-33 16,-6-1-90-16,-1-2-147 0,-1-1-322 15,-2-1-281-15,-2-2-52 0,-2 0 89 0,-2-1 178 16,-4-1 309-16</inkml:trace>
  <inkml:trace contextRef="#ctx0" brushRef="#br0" timeOffset="106182.48">32638 4751 256 0,'10'-15'654'0,"-2"1"214"16,1 5 192-16,-3-1 46 0,-1-1-441 16,-2 3-154-16,-1 1-48 0,0 1-57 15,-4 1-30-15,-1 0-34 0,0 1-56 16,-4 0-81-16,-2 1-70 0,-2-2-75 0,-5 3-42 16,-5 1-21-16,-2 0-1 0,-4 1 6 15,2 1 9-15,0 2-1 0,0 0-10 16,5 2-6-16,1 1-22 0,3 0-18 15,5 0-2-15,-1 0-3 0,2 1-1 16,2-1 16-16,0 2 3 0,5-1-2 0,1 1-6 16,6 1 4-16,0 0-4 0,2 1 3 15,6 2 1-15,2 0 6 0,2 3 1 16,4 0 13-16,4 0 5 0,0 2 3 16,3 1 7-16,1-2 1 0,-1 2-5 15,-2-1-4-15,-1-2 3 0,-3 3 2 16,-3-4-5-16,0 0-4 0,-4 0-2 0,-4-1 12 15,-6-2-1-15,0-1 5 0,-2 1 14 16,-4-2 7-16,-3 0 2 0,-5-1 0 16,-1 2 7-16,-6-3-2 0,-2 1-14 15,-2-1-40-15,-4-2-49 0,-4 1-72 16,1-3-90-16,-2-2-69 0,2-1-63 0,1 0-77 16,3-1-99-16,2-1-204 0,1 1-234 15,8-2-2-15,3-1 118 0,3-4 194 16,6-3 293-16</inkml:trace>
  <inkml:trace contextRef="#ctx0" brushRef="#br0" timeOffset="106516.18">32829 4581 206 0,'4'-17'735'0,"-1"4"311"0,-3 11 301 15,0 0 241-15,2-2-579 0,-2 3-254 16,1-1-185-16,-1 2-198 0,0 0-148 16,-1 2-117-16,-1-1-36 0,0 5 8 15,2 2 3-15,0 5-82 0,0 3 0 16,2 7 0-16,0-2 0 0,-1 5 0 16,1 2 0-16,-1-2 0 0,4 4 0 0,-2 0 0 15,-2 3 0-15,3-2 0 0,-3-1 0 16,3-2 0-16,-3 2 0 0,1-4 0 15,-1-3 0-15,1-2 0 0,0-3 0 16,-1-3 0-16,1-2-358 0,1 0-172 16,0-5-153-16,-3 0-170 0,0-3-320 15,0-5-128-15,0 0 92 0,0 0 217 0,0-11 283 16,-5-2 383-16</inkml:trace>
  <inkml:trace contextRef="#ctx0" brushRef="#br0" timeOffset="106716.93">32670 4660 227 0,'-8'-4'788'0,"3"-4"251"15,14 1 187-15,-2 0 173 0,-1 2-670 16,-1 0-328-16,6 4-122 0,-1 0-81 16,1 1-92-16,4 0-61 0,3 2-27 15,2 3-26-15,1 4-28 0,0 0-86 16,1 1-118-16,0 4-167 0,1-1-200 15,0 1-338-15,0 2-173 0,-1 2 51 0,-1 1 179 16,-2-2 239-16,-5 0 333 0</inkml:trace>
  <inkml:trace contextRef="#ctx0" brushRef="#br0" timeOffset="107166.61">33151 4965 142 0,'0'-2'608'0,"-2"-1"257"0,4-1 238 0,-2-2 236 16,-5 1-444-16,0-1-196 0,-3 3-117 16,-4-1-112-16,-1 1-121 0,0 2-96 15,-6 1-68-15,-1 1-61 0,0 2-62 16,-2 3-65-16,4 1-21 0,2 1-14 16,0 0-7-16,3 3 7 0,4 1 18 15,-1-1-5-15,6 1-14 0,0-2 3 16,4-2-25-16,0 1-30 0,4-2-20 0,4 0 1 15,1-2-5-15,2-2 12 0,5 0 32 16,1-3 21-16,4-3 16 0,-2 0 28 16,1-3 28-16,2-1 0 0,-2-4 24 15,-2 0 4-15,0-2 11 0,-4 0-14 16,0 0 35-16,-4 1 29 0,-2 4 24 16,-3 0 4-16,-4 4 15 0,1 0-29 0,-2 3-88 15,0 1-78-15,-2 1-22 0,1 3-32 16,-3 2-20-16,-1 0 24 0,1 2 42 15,0 2-18-15,1-1 9 0,2 4 32 0,-4-2 10 16,5-1-4-16,3 1 25 0,0-1 11 16,0 1-18-16,1-4 21 0,0 1 1 15,5-1-52-15,-2-1-71 0,3 0-93 16,-2-1-123-16,1-3-136 0,2 2-142 0,-1-3-180 16,-1-4-307-16,0 1-27 0,1-2 121 15,-2-1 208-15,0-1 276 0</inkml:trace>
  <inkml:trace contextRef="#ctx0" brushRef="#br0" timeOffset="107816.24">33479 4957 114 0,'4'-6'541'16,"-3"0"257"-16,1 3 241 0,-2-1 209 0,-3-2-403 15,-2-2-168-15,0 2-95 0,-3-1-103 16,-3 0-78-16,0 1-54 0,0 2-39 16,-3 1-72-16,-1 0-60 0,1 3-54 15,0 0-49-15,0 3-47 0,-1 0-26 16,1 4-23-16,2 1-29 0,2 0-10 16,-1 3-5-16,2-1 25 0,0 3 16 0,0-1-1 15,5 2-14-15,0-1 5 0,3 1-39 16,2-1-19-16,-1-2 26 0,2 2 13 15,3-2 17-15,1 1 30 0,2-2 25 16,3 1 19-16,5-3 8 0,-2 2-12 0,3-4-21 16,1-2-31-16,1-1-18 0,0-2-3 15,1 1 5-15,2-4 8 0,0 1 8 16,-2-5-13-16,0-1-4 0,-1-3-34 0,0-1-19 16,0-6-7-16,-5-2-20 0,2-4-5 15,-3-3 29-15,-4-5 29 0,4 0 23 16,-5-3 31-16,0 0 24 0,-2 1 29 15,-3 3 50-15,-2 2 63 0,3 4 63 0,-3 3 41 16,1 3 17-16,0 2-21 0,-2 5-24 16,-4 1-71-16,3 1-161 0,1 5 0 15,-4 1 0-15,3 0 0 0,-1 3 0 0,-2 2 0 16,1 2-13-16,0 0-141 16,-1 6 19-16,0 2 30 0,0 2 25 0,-1 1 31 15,4 3-6-15,-5 3 19 0,4 1 12 16,-1 0 11-16,2 3 3 0,1 0 15 15,0 0-10-15,0 1 6 0,0 0 4 16,0-3 8-16,0-1-19 0,0 2 23 0,0-4-9 16,3-1-21-16,-2-2-19 0,5 0-18 15,-3-2-36-15,2-5-39 0,-1 2-32 16,0-3-49-16,0-2-31 0,-3-2-56 0,2 1-65 16,-3-4-71-16,5-2-103 0,-4 0-177 15,1 0-263-15,-2 0-49 0,1-8 92 16,1 1 181-16,1-5 264 0</inkml:trace>
  <inkml:trace contextRef="#ctx0" brushRef="#br0" timeOffset="108001.48">33706 4906 241 0,'-2'-2'601'16,"5"1"194"-16,-3 1 184 0,-1 0 36 0,-1 0-361 15,0 0-176-15,-1 1-102 0,2 1-110 16,-3 1-118-16,3-1-78 0,-1 4-47 15,1 0-17-15,4 3-8 0,-2 0 4 16,3 3 14-16,4 1-26 0,2 2-111 16,2 1-203-16,2 0-307 0,2-1-399 0,-2-1-89 15,-3 0 100-15,-5-2 225 0,-2-4 312 16</inkml:trace>
  <inkml:trace contextRef="#ctx0" brushRef="#br0" timeOffset="108649.21">31203 5622 53 0,'6'-8'411'16,"-3"4"213"-16,5-1 208 0,-7 1 193 15,3 2-280-15,-4 1-139 0,0 1-108 16,-2 0-126-16,0 0-126 0,1 1-57 16,-7 3-24-16,2 2-10 0,-4 1-5 15,-3 3-4-15,3 0-31 0,-3 4-39 16,0 0-35-16,1 1-19 0,-4-1-3 0,0 3-4 15,-1 0-1-15,-4-1-31 0,-1 1-68 16,-2-1-73-16,1-1-76 0,3 0-89 16,0-1-68-16,4-2-52 0,-1-2-54 15,4 1-130-15,1-4-129 0,0 0-95 16,4-1 64-16,1-4 126 0,-1 0 213 16,1-2 219-16</inkml:trace>
  <inkml:trace contextRef="#ctx0" brushRef="#br0" timeOffset="109098.43">30921 5610 264 0,'5'-15'564'16,"0"1"226"-16,1 4 207 0,-5 0-37 16,1 5-191-16,-1 0-106 0,-1 2-105 15,0 2-116-15,0 1-114 0,0 0-127 16,0 1-62-16,2 2-4 0,0 3 29 15,1 3 51-15,2 2 69 0,3 2 7 0,-1 2-26 16,1 2-103-16,4-1-162 16,0 2 0-16,1 0 0 0,1 3 0 15,2-3 0-15,-2 3 0 0,2-2 0 0,-2 0 0 16,0-1 0-16,1-2 0 0,-5 0 0 16,2 0 0-16,-4-4 0 0,-1-1 0 15,1 1 0-15,-1-1 0 0,1-2 0 16,-1-1 0-16,-2-2 0 0,0 0 0 15,0-3 0-15,-4-1 0 0,1 0 0 16,0-2 0-16,-1 2 0 0,-1-2 0 16,0 0 0-16,2 0 0 0,-2-2 0 0,0 2 0 15,0 0 0-15,1-2 0 0,-1 2 0 16,0-1 0-16,0 1 0 0,0 0 0 16,2-1 0-16,0 1 0 0,-1-2 0 15,4 1 0-15,-1-2 0 0,1 0 0 16,0 1-436-16,2 1-817 0,-3 0-367 15,4 1-1-15,-8 0 210 0,0 0 346 0,-11-4 477 16,-3 2 392-16</inkml:trace>
  <inkml:trace contextRef="#ctx0" brushRef="#br0" timeOffset="110450.22">33753 4957 187 0,'0'-1'344'0,"0"1"136"15,0 1 88-15,1-1-91 0,-2 0-92 16,-2 0-73-16,3 2-68 0,-5-2-47 0,3 1-23 16,1 0 0-16,-4 1 4 0,4 0-11 15,-3 0-19-15,0 0-20 0,-3 1-26 16,1 2-22-16,-3-4-25 0,1 5-18 15,0-4-21-15,3 2-11 0,-2 1-16 0,0-2-4 16,0 2-4-16,3-1-9 0,-1 2-7 16,1-1-6-16,3 2-2 0,-1-1 3 0,4 1 13 15,-1 1 25-15,3-1 34 0,4 1 33 16,1 3 28-16,5-1 22 0,2 0 4 16,2 1-18-16,2-1-22 0,-1-1-24 0,0 3-27 15,-4-4-116-15,-2-1-203 0,-4 3-413 16,-5-5-241-16,0 4-57 0,-8-1 118 15,3-4 235-15,-9-3 364 0</inkml:trace>
  <inkml:trace contextRef="#ctx0" brushRef="#br0" timeOffset="110999.58">32588 5674 80 0,'0'-13'511'0,"1"4"293"16,-1 3 257-16,-1 1 239 0,-1 0-312 15,0 4-174-15,1 1-142 0,1 0-109 0,-2 0-121 16,1 0-98-16,1 0-116 0,0 1-106 16,0 1-12-16,-4 4-4 0,1 3-60 15,-3 6-46-15,1 2 0 0,2-1 0 16,0 2 0-16,0 2 0 0,0 2 0 16,3-1 0-16,-4 3 0 0,3 2 0 15,-1-4 0-15,1 2 0 0,-1-1 0 0,0-1 0 16,2-3 0-16,0 3 0 0,2-6 0 15,0-1-50-15,-1 0-360 0,1-3-146 16,-2 0-122-16,0-7-185 0,0 0-289 16,1 0-132-16,-1-5 108 0,5 4 205 0,0-6 293 15,0-2 358-15</inkml:trace>
  <inkml:trace contextRef="#ctx0" brushRef="#br0" timeOffset="111633.33">32858 5884 110 0,'6'0'579'0,"2"-3"245"16,0 0 178-16,-3 2 152 0,-4 1-452 16,1 0-301-16,0 1-103 0,-2 2-8 15,0 2-18-15,0 2 6 0,0 4 41 16,0-1-19-16,0 4-74 0,1 2-49 0,2 1-39 15,1 1-23-15,0 0-35 16,0 0-7-16,0-2-11 0,1 0-19 0,-4 0-27 16,3-1 5-16,-1-3-19 0,-2 0 7 15,-1-3 4-15,4-2 0 0,-4-1-1 16,1 0 12-16,-1-2-7 0,2-3 22 16,-2 0 24-16,0-1 26 0,0-1 2 15,0 0 4-15,0-3-24 0,0 0-23 16,-2-3-28-16,1-1-14 0,-3-1-1 15,3-2-3-15,-4-4-14 0,2 0-18 16,-2-3-20-16,-3-2-22 0,4-3-13 0,0 1 12 16,1-6 12-16,2 1 28 0,-4 1 26 15,1 2 15-15,3 1 5 16,-5 3 10-16,3 1 1 0,1 0 15 0,1 6 30 16,1 1 25-16,1 2 15 0,-1 0 23 15,0 2-128-15,-1 3-4 0,1-1 0 16,0 3 0-16,0 0 0 0,1 2 0 15,1-1 0-15,-2 2 0 0,1 0 0 16,1 0 0-16,1 0-121 0,0 2-22 16,2 0 42-16,6 2 29 0,5 3 51 15,0-2 48-15,2 3-22 0,-2 0-20 16,3 1 1-16,-3 2-11 0,1-1-13 0,1 1-47 16,-5-3-27-16,-4 3-26 15,-1-2-32-15,-2 2-17 0,-4-4 31 0,-1 4 13 16,-4-3-8-16,-3 2-13 0,-3-2-17 15,-4 2-30-15,-1-2-33 0,-4 2-23 16,-2-4-21-16,-2 1-29 0,-1-2-35 16,0 1-48-16,1-1-92 0,4 0-144 15,-2-4-129-15,4 3 7 0,5-4 98 0,3 2 170 16,0-2 221-16</inkml:trace>
  <inkml:trace contextRef="#ctx0" brushRef="#br0" timeOffset="112116.49">33233 5904 278 0,'5'-7'565'0,"-5"2"226"0,0-1 213 16,0 1-34-16,-4 2-252 0,3-2-113 15,-2 1-96-15,-2 1-108 0,-3 2-73 16,-1-1-49-16,0 2-45 0,0 2-60 0,-3-1-51 15,-1 2-58-15,-1 1-45 0,2 2-26 16,0 1-23-16,-1 2-2 0,4 1 5 16,-1 1-1-16,1 1 0 0,2 0 9 0,4 1-4 15,0-1-13-15,1 1-17 16,2-3-21-16,4 0-26 0,-3-1-26 0,2-3-19 16,4 0 11-16,2-2 16 0,-1 0 19 15,2-4 17-15,4 0 28 0,-2-2 13 16,1-2 9-16,4-1 9 0,2-2 16 15,-3-1 13-15,1-1 18 0,-4-1 26 0,1 0 62 16,-4-1 66-16,-4 2 42 0,1-1-11 16,-1 3-7-16,-3 1-56 0,-2 0-50 15,-1 3-23-15,0 0-1 0,0 3-16 0,0 0-28 16,0 0-37-16,0 0-91 0,0 1-69 16,-1 1-25-16,-2 3 11 0,-3-1 27 15,-1 3 29-15,-1 3 5 0,2 0-13 16,0-1-53-16,3 0-75 0,0-1-37 0,1-1-22 15,2 1-47-15,2-1-31 0,-1 0-75 16,4-1-94-16,2 2-64 0,3-2-42 16,1-1 6-16,3-1 118 0,1-1 167 0,-1-2 151 15</inkml:trace>
  <inkml:trace contextRef="#ctx0" brushRef="#br0" timeOffset="112850.4">33426 6006 127 0,'7'-11'308'0,"0"0"156"0,-1-1 123 0,1 1 61 16,-4 0 23-16,-2 1-50 0,1 1-72 15,-2 1-71-15,-2 1-65 0,1 1-53 16,-2 3-39-16,-1-1-36 0,0 0-14 0,-3 2-44 16,1 2-47-16,-3 0-56 0,0 2-36 15,-2 2-46-15,-3 0-26 0,0 2-31 16,-2 1 5-16,2 2-18 0,-3 2-28 0,4-1 0 16,-1 1 0-16,4 2-23 15,0 1-32-15,3-2-12 0,1-2-30 0,2 1-22 16,3-4-10-16,1 1 27 0,1-2 25 15,3-4 32-15,0 1 33 0,5-1 38 0,0 0 23 16,-1-2 20-16,4-2 19 0,-2-3 21 16,-1 1 32-16,2-2 44 0,-1 0 47 15,-1-3 41-15,-1 0 50 0,1 0 26 16,-1-1 4-16,1 1 18 0,-3 1 16 0,1 1-33 16,-2 1-29-16,-2 4-89 0,-3 2-180 15,0-3 0-15,2 6 0 0,0-3 0 16,-1 5 0-16,1 1 0 0,0 3-64 15,1 4 1-15,-2 2 24 0,4 0 8 16,-2 2 12-16,-2-1 24 0,-1 2-15 16,0 0-1-16,-1 0 6 0,1-3-3 0,-3 2-1 15,-3-1 0-15,3 0-21 0,-4 0-16 16,1 0-27-16,-1-4-47 0,-2 0-18 16,-1-1-16-16,1-3-6 0,-2-2 6 0,1-1 5 15,-1 0 10-15,-1-4 12 0,2-1 3 16,1-1 10-16,-1-2 40 0,4 1 4 15,1-4 18-15,2 1-1 0,1-1-15 16,2 0-18-16,0 1-3 0,4-3-17 0,2-1 6 16,2 0 13-16,4-2 11 0,3 1 10 15,0-3 19-15,5-1 20 0,0-1 12 16,4 1 10-16,-2-3 21 0,2 0 43 16,-1 1 32-16,3 1 35 0,-9-1 35 0,0 3 32 15,-4 0-11-15,0 2 15 0,-5-1 5 16,-2 3 22-16,-3 2 18 0,2-1 20 15,-5 4 6-15,-2-2-37 0,-1 3-59 16,-1-2-83-16,-1 2-87 0,-3 2-75 16,-2-1-23-16,-2 4-28 0,-3 2-6 0,-2 1 30 15,1 4 11-15,0-1 22 0,3 2 5 16,1 2 28-16,4-2 1 0,3 2 7 16,4 0-10-16,4-2 25 0,3 1-5 15,4 0 13-15,6-2 14 0,-2 0 30 0,6-2-6 16,1 0-57-16,0-1-105 0,-3-1-181 15,-2-3-268-15,-5 4-486 0,-3-5-272 16,-8-1 7-16,0 0 178 0,-6-4 289 0,-10-1 444 16</inkml:trace>
  <inkml:trace contextRef="#ctx0" brushRef="#br0" timeOffset="113731.79">28493 6617 65 0,'8'-7'445'0,"-2"0"227"0,2-1 202 16,-4 2 187-16,1 3-290 0,-1-1-119 15,-3 2-70-15,1 1-78 0,-2 1-90 0,0 0-95 16,-2 0-102-16,2 1-89 0,-1-1-79 16,1 2-25-16,-2 2 11 0,0 2 18 15,-1 3 26-15,-2 3 23 0,0 3-3 16,1 4-28-16,-2-3-22 0,-1 2-27 16,-1-2-10-16,2 0-2 0,-3 1 0 15,1-2-7-15,3-1 2 0,-2-4-4 16,4 0-6-16,1-3-2 0,2-1 3 15,0-1 26-15,4-3 55 0,1 0 69 0,4-4 54 16,7 0 43-16,5-3-52 16,4-3-191-16,8-5 0 0,5-2 0 0,5-5 0 15,4-3 0-15,9-5 0 0,7-3 0 16,2-6 0-16,4 2 0 0,-1-1 0 16,-2 4 0-16,-6 4 0 0,-6 2 0 15,-11 7 0-15,-7 2 0 0,-7 4 0 16,-6 2 0-16,-5 3 0 0,-7 2 0 15,-5 4 0-15,-1 0 0 0,-3 2 0 16,-2 0 0-16,0 0 0 0,0 0 0 16,0 0 0-16,0 0 0 0,-2 0 0 15,2 0 0-15,0 0 0 0,0 0 0 16,0 0 0-16,0 0 0 0,0 0 0 16,0 0 0-16,0-1 0 0,0 1 0 15,0 0 0-15,-1 0 0 0,1 0 0 0,-2 0 0 16,0 0 0-16,2 1-186 15,-5 1-770-15,1-1-566 0,-6 4-107 0,-1-1 137 16,2-4 272-16,1-4 381 0,-1-8 537 16</inkml:trace>
  <inkml:trace contextRef="#ctx0" brushRef="#br0" timeOffset="124016.57">32314 6316 180 0,'-3'-3'403'0,"1"1"161"16,1 1 139-16,1 0-102 0,0 1-84 15,1 0-98-15,-1 0-74 0,2 0-63 0,0 0-69 16,1 0-74-16,2 0-49 0,4 0 17 16,5 1 21-16,10-1 23 0,6 0 37 15,6 3 7-15,7-1-59 0,-2-1-49 16,2 0-34-16,-1 1-29 0,0 0-10 15,-3 0-6-15,-2 0 1 0,-1 0-7 16,-8-2-50-16,-5 0-85 0,-6 0-114 16,-4 0-157-16,-4 1-234 0,-5-1-202 0,-4 0-106 15,0 0 64-15,-9 6 163 0,-2-4 250 16,-3 4 247-16</inkml:trace>
  <inkml:trace contextRef="#ctx0" brushRef="#br0" timeOffset="124165.57">32458 6419 30 0,'10'-1'350'0,"2"-2"178"0,1 2 137 15,0-2 107-15,5 1-297 0,4-4-175 16,5 3-124-16,2 0-222 0,4 2-454 16,2 2-183-16,4 4-44 0,-4 2 38 0,-6 1 187 15</inkml:trace>
  <inkml:trace contextRef="#ctx0" brushRef="#br0" timeOffset="137365.81">7432 8616 52 0,'0'-3'193'0,"0"0"87"0,-1 1 80 15,1 1-51-15,0-1 6 0,-2-2 0 0,-1 2-1 16,1-1-10-16,-1-1-34 0,0 0-41 16,-2 0-45-16,2 1-49 0,-3-2-43 15,3 3-42-15,-2-1-35 0,0-2-26 16,0 2-16-16,-1 0-10 0,-2 0-2 16,2 2 1-16,-4-2 2 0,2 0 3 15,-4 2 5-15,-1-3 5 0,1 2 9 16,-3 0 4-16,-2-2 4 0,-1 0 1 15,-2 0 0-15,-2-1-3 0,1 3 0 16,-4-3-1-16,-2-1-1 0,-1 1-5 0,-2 0-6 16,-2 0-10-16,-1 0-2 0,-2 1 1 15,-2 0 8-15,1 0 5 0,0 0 16 16,3-1 2-16,1 1 5 0,2 1 1 16,0-2 2-16,0 1 1 0,2-1 5 15,-1 0 5-15,0 2 3 0,-1-4 2 16,0 3 2-16,-3 0-4 0,0 0-2 15,0 1-5-15,-3 2-17 0,-1-1-31 16,-4 1-21-16,0 1-38 0,-2 0 2 16,0 0-11-16,-1 0-9 0,-2 0 12 15,2-2 11-15,3-1-39 0,1 3 53 0,1-2 22 16,-1 2-13-16,1 0 23 0,-2 0 30 16,5-1-28-16,-1 0-6 0,4-1 24 15,-2 1-4-15,2 1-27 0,-4 3-20 0,0-1 15 16,-1 3-19-16,-2 0-38 15,2-1 43-15,-3-1 26 0,6-2 8 0,2 4 10 16,0 0 49-16,1 0-17 0,2 1-20 16,0-2-7-16,3 2-4 0,-3 0-14 0,4-1 13 15,-1 2 13-15,3-1 11 0,0 1 6 16,2-1 6-16,0 1-4 0,4-1-5 16,-2 3-2-16,4-1-2 0,0-2 1 15,2 2 2-15,0-1-1 0,3 1-3 0,1-1-8 16,-1-1-5-16,3 2 0 0,2-1 0 15,-1 0 0-15,-2 1 6 0,1 1 6 16,3 0 5-16,-3 2 7 0,-1 1 4 16,3 0 6-16,-1 1-2 0,-1 1-6 15,-1 3-7-15,1-2-3 0,0 2-8 0,-1 1-2 16,-1 2 1-16,4-2-2 0,-1 1-1 16,3 0 1-16,-1 0 2 0,2 0 7 15,0-1 7-15,1 0 1 0,-1-1-1 0,1-1 7 16,-1 1 1-16,3-1-5 0,-3-1-1 15,1-2 2-15,2-1-7 0,-1-1-2 16,-1 0-1-16,2-2 2 0,-1-1-2 16,1 3-6-16,-2-3-2 0,2 1 4 0,0 0 2 15,0-1 6-15,0 0 7 0,2-3-1 16,-1 0-4-16,2 3-6 0,-1 0-7 16,1 1-2-16,0 0 4 0,2 1 7 15,0-1 6-15,3 0 1 0,-2 0 4 0,2 0-6 16,0 2-5-16,1-2 2 0,-1 3-1 15,0-3-15-15,2-2-5 0,-1 1-1 16,2-1 0-16,-1 0 13 0,2-1 15 0,1 0 22 16,0 2 38-16,1 0 24 0,2-2 16 15,1 0 17-15,0 0 17 0,1-2-17 16,2-1-23-16,1 1-13 0,0 1-22 16,2 1-51-16,1-1-26 0,1 2-2 0,-1-1 19 15,3 1 37-15,3 0 61 0,2 2 48 16,-1-3 26-16,4 0 14 0,3 0-8 15,0 1-26-15,2 1-31 0,2-4-22 16,1 0-15-16,1 0-8 0,2-2-9 16,-2 0 0-16,2 0-9 0,-1-1-23 15,0 0-18-15,-2-1-8 0,4 4 11 16,-4-3 8-16,4 0 10 0,-1-1 12 0,3-1 22 16,0 0-5-16,8-1-8 15,0-1-2-15,3 0-13 0,0 0-21 0,-1 0-17 16,-1 0-5-16,-1 2-7 0,-3-2-3 15,3 0 5-15,-2 0 6 0,0-2 1 16,1 1 3-16,-2-2 3 0,4 1 2 16,-1-2-4-16,0-2-3 0,-3 1-1 15,-5 0-4-15,-4 0-2 0,0 0 6 16,-4-1 10-16,0 0 9 0,-3 2 20 16,-3-2 22-16,-2-3 13 0,-1 5 8 0,-4 0 6 15,-1-2-14-15,-2 3-18 0,0 0-17 16,1 0-14-16,-4-1-10 0,0 3 1 15,-1-4 8-15,-2 2 15 0,-2 0 16 16,-1 1 17-16,-2-3 19 0,-1 1 21 16,-1-1 24-16,-4 1 16 0,0-2 11 15,-1-1-1-15,-1-2-17 0,-3-2-19 16,0-1-16-16,-3-1-20 0,-2-2-19 16,-1 0-1-16,-1-2 10 0,-1 2-29 15,-3-1-52-15,-2-2-21 0,0-2-37 0,-3 2-38 16,0 2 3-16,-1 2 31 0,1 5-34 15,1 1-49-15,2 4-46 0,1 0-119 16,-4-1-155-16,2 4-260 0,-3-1-319 16,-2 3-74-16,-6-2 112 0,-3 2 197 15,-5-3 318-15</inkml:trace>
  <inkml:trace contextRef="#ctx0" brushRef="#br0" timeOffset="153600.1">32528 6869 155 0,'1'-3'636'0,"1"-2"299"0,-1 7 216 15,1 1 178-15,0-3-522 0,-2 0-191 16,0 0-141-16,2 0-78 0,0 0-69 15,0 0-36-15,-2 0-81 0,0 0-64 16,0 0-51-16,0 0-34 0,0 0-36 0,0 0-25 16,-2 0-9-16,2 0-7 0,0 1 10 15,0-1 0-15,0 0 5 0,0 0-5 16,-2 0-15-16,2 0 3 0,0 0 9 16,0 0-11-16,2 0 1 0,-2 0 8 15,0 0-5-15,0 0 5 0,0 0 2 16,2 0 5-16,-2 0 4 0,-2 0 2 0,0 0-7 15,2 0 18-15,0 0-8 0,0 0-1 16,2 0 0-16,-2 0 4 0,2 0-14 16,-2 0 8-16,0 0 5 0,1 0 3 0,-1 0-1 15,-1 0 2-15,1 0 0 16,0 0 0-16,0 0-1 0,0 0 9 16,0 0 4-16,0 0 2 0,0 0-6 15,0 0 6-15,0 0-15 0,0 0-1 16,0 0 2-16,-2 0 5 0,2 0 9 0,2 0 17 15,-2 0-4-15,3 0 7 0,-3 0 17 16,0 0 0-16,0-1 3 0,0 1 2 16,-2 0-68-16,1 0 0 0,1 0 0 15,0 0 0-15,0 0 0 0,0-3 0 16,0 3 0-16,0 0 0 0,0 0 0 16,0 0 0-16,0 0 0 0,0 0 0 15,0 0 0-15,0 0 0 0,3 0 0 0,-3 0-92 16,0 0-521-16,0-2-386 0,0 2-495 15,-3-2-68-15,-5 2 171 0,-2 0 291 16,-8 0 413-16,-10-3 450 0</inkml:trace>
  <inkml:trace contextRef="#ctx0" brushRef="#br0" timeOffset="154799.51">30803 6872 141 0,'-4'-3'746'0,"1"2"376"0,-2-1 269 16,4-1 223-16,-1 1-437 0,2 0-379 15,0 2-214-15,2 0-115 0,-2 0-320 16,0 0-149-16,0 0 0 0,1 0 0 15,-1 0 0-15,0 0 0 0,0 0 0 16,0 0 0-16,0 0 0 0,0 0 0 16,0 0 0-16,0 0 0 0,0 0 0 15,0 0 0-15,0 0 0 0,0 0 0 16,0 0 0-16,0 0 0 0,0 0 0 16,0 0 0-16,0 0 0 0,0 0 0 15,0 0 0-15,0 0 0 0,0 0 0 16,0 0 0-16,0 0 0 0,0 0 0 0,0 0 0 15,0 0 0-15,0 0 0 0,0 0 0 16,0 0 0-16,0 0 0 0,0 0 0 16,0 0 0-16,0 0 0 0,0 0 0 15,0 0 0-15,0 0 0 0,0 0 0 16,2-3 0-16,-2 3 0 16,2 0 0-16,-2 0 0 0,0 0 0 0,0 0 0 15,0 0 0-15,0 0 0 0,0-2 0 16,0 2 0-16,1-1 0 0,-1 1 0 15,2 0 0-15,-2 0 0 0,0 0 0 16,0 0 0-16,0 0 0 0,0 0 0 16,0 0 0-16,0 0 0 0,0 0 0 15,0 0 0-15,0 0 0 0,0 0 0 16,0 0 0-16,0 0 0 0,0 1 0 16,0-1 0-16,0 0 0 0,0 0 0 15,0 0 0-15,0 0 0 0,0 0 0 16,0 0 0-16,0 2 0 0,-2-2 0 0,2 0 0 15,0 0 0-15,-1 0 0 0,1 3 0 16,0-3 0-16,0 0 0 0,0 0 0 16,-2 0 0-16,0 0 0 0,2 2 0 15,0-2 0-15,0 2 0 0,-1 4 0 16,1 4 0-16,-3 3 0 0,-1 5 0 16,0 0 0-16,1 1 0 0,0-3 0 15,-2 2 0-15,2 0 0 0,-1 1 0 16,1 1 0-16,1-2 0 0,-1 0 0 15,2-4 0-15,-2 1 0 0,1-4 0 16,2 1 0-16,-1-3 0 0,1-2 0 16,0 0 0-16,0-4 0 0,0-1 0 15,1 0 0-15,4-2 0 0,1-3 0 16,4 0 0-16,1-5 0 0,8 0 0 16,4-2 0-16,6-7 0 0,4-4 0 0,4-2 0 15,4-5 0-15,3-5 0 0,-1-2 0 16,1 2 0-16,-1 0 0 0,-5 4 0 15,-2 5 0-15,-3 4 0 0,-4 2 0 16,-6 2 0-16,-1 6 0 0,-6-2 0 16,-2 3 0-16,-2 3 0 0,-4 0 0 15,1 2 0-15,-4-1 0 0,-1 4 0 16,0-2 0-16,-4 1 0 0,3 2 0 16,-3 0 0-16,0 0 0 0,-2 0 0 15,1 0 0-15,1 0 0 0,0 0 0 0,0 0 0 16,-2 0 0-16,2 2 0 15,-2-2 0-15,2 0 0 0,0 0 0 0,0 0 0 16,-1 1 0-16,-2 1 0 0,-2-1 0 16,2 2 0-16,-3 0 0 0,2-1 0 15,4-1 0-15,0 2 0 0,2-1-529 16,2 1-558-16,6-3-447 0,4 1-31 16,7-1 188-16,4 0 283 0,5 0 365 15,5-1 476-15</inkml:trace>
  <inkml:trace contextRef="#ctx0" brushRef="#br0" timeOffset="155550.26">32308 6814 72 0,'1'-1'521'0,"1"-3"300"0,0 0 246 15,-2 3 225-15,0 0-287 0,0-1-207 16,1 2-145-16,1 0-91 0,-2 0-92 0,0 0-86 16,0 2-76-16,-2-2-70 15,1 0-238-15,-1 1 0 0,0 0 0 0,2 1 0 16,0 4 0-16,-1 3 0 16,-2 3 0-16,-1 2 0 0,3 4 0 0,-4-2 0 15,-3 3 0-15,4 1 0 0,-3-3 0 16,2 0 0-16,-1 2 0 0,0-5 0 15,3-2 0-15,0-1 0 0,-1 2 0 16,3-3 0-16,1-3 0 0,0 1 0 16,0-4 0-16,1 0 0 0,3-2 0 0,0-1 0 15,5-1 0-15,4-1 0 0,6-2 0 16,4-4 0-16,7-3 0 0,6-1 0 16,3-4 0-16,4-2 0 0,4-3 0 15,4-2 0-15,6-3 0 0,3 2 0 16,0-3 0-16,-3 5 0 0,-3-3 0 0,-5 6 0 15,-3 0 0-15,-5 3 0 0,-5 2 0 16,0 1 0-16,-4 0 0 0,-6 3 0 16,-4 1 0-16,-5 2 0 0,-6 1 0 15,-3 3 0-15,-5-2 0 0,2 4 0 0,-4 0 0 16,1 0 0-16,-2 0 0 0,-2 0 0 16,2 0 0-16,0 0 0 0,-1 0 0 15,1 0 0-15,0 0 0 0,-2 3 0 0,2-3 0 16,-3 0 0-16,3 0 0 0,0 0 0 15,0 0 0-15,0 0 0 0,0 0 0 16,0 0 0-16,0 0 0 0,0 0 0 0,-1-3 0 16,1 3 0-16,0 0 0 0,0 0 0 15,0 0 0-15,-2 0 0 0,2 0 0 16,-1 0 0-16,1-2 0 0,-4 0-905 0,-1-5-658 16,2-1-129-16,-3-1 104 0,1-1 337 15,-3-8 405-15,4-5 544 0</inkml:trace>
  <inkml:trace contextRef="#ctx0" brushRef="#br0" timeOffset="177832.09">24696 5926 67 0,'-5'-1'279'16,"2"1"134"-16,2 0 122 0,-1 0-10 16,-1 0-48-16,2 0-26 0,1 0-8 0,0-2-10 15,0 1-35-15,1-1-68 0,2 2-90 16,-1 0-78-16,-1 0-62 0,2 0-34 15,-1-2-13-15,1 1-13 0,0 1-22 16,2-1-27-16,5-1-18 0,6-1-3 16,2 1 9-16,6-2 10 0,6 2 12 15,4-2 5-15,2 2-4 0,-2 2-2 16,5-2 0-16,-3-1-5 0,-1 1-22 0,0 1-65 16,-5 1-90-16,-3 0-99 15,-2 0-118-15,-3 1-146 0,-5 1-94 0,1 1-91 16,-4-1 18-16,-2-2 111 0,-5 2 173 15,-2 2 173-15</inkml:trace>
  <inkml:trace contextRef="#ctx0" brushRef="#br0" timeOffset="178048.92">24829 5986 47 0,'-1'-1'394'0,"1"1"166"16,1 0 105-16,1 0 78 0,1 0-324 16,0 0-152-16,3 0-40 0,5-1-7 15,2 1-5-15,6-2-21 0,5 2-47 0,2 0-52 16,4-2-74-16,2 2-163 0,1 0-305 16,-3 0-321-16,2 0-105 0,-4 2 29 15,-2-2 168-15,-7-2 296 0</inkml:trace>
  <inkml:trace contextRef="#ctx0" brushRef="#br0" timeOffset="185133.66">4904 13339 1 0,'5'-5'150'0,"1"3"68"15,-3 0 26-15,0-1-29 0,1 2-100 16,0-1-43-16,3 0-16 0,-1 2 14 15,5 0 13-15,0 2 14 0,2-2 14 0,1 0 19 16,5 0 14-16,0 2 6 0,6-1-3 16,-1-1-13-16,4 0-13 0,2 1-10 15,0-2-12-15,5 1-9 0,0-1-4 16,3-1-2-16,5 0-15 0,1 0-23 16,3-2-19-16,4 3-15 0,1-2-27 15,2 3-15-15,-3-1 4 0,1-1 0 16,0-1 5-16,0 2 11 0,5-1 13 0,3 1-3 15,4-3 6-15,2 2 0 0,5 0 0 16,2-1-4-16,2 1-5 0,0 0-7 16,1-1-18-16,0 0-6 0,-2 0 1 15,3 2 1-15,-2-1 3 0,2 0 14 16,-2 1-5-16,0-1-51 0,0 1-54 16,-6-2-51-16,1 3-43 0,-7-2-19 15,-6 2 26-15,-1-5 44 0,-6 4 43 16,-4-2 46-16,-4-1 42 0,-5 0 21 0,-2 2 9 15,-4-2 7-15,-1 2 0 0,-4-1-2 16,-3-2 19-16,-4 4 30 0,-1-2 37 16,-7 1 38-16,0 0 29 0,-5 2 13 0,-1 0 2 15,-2 0-4-15,-1 0-3 0,-2 0 6 16,0 0 4-16,0 2 0 0,0-2-4 16,-2 0-5-16,2 0-7 0,-2 0 0 15,1 0-4-15,1 0-6 0,0 0-11 16,-2 0-20-16,2 0-20 0,0 0-20 15,0 0-24-15,-3 0-43 0,3 0-65 16,-2 0-75-16,2 0-91 0,-3 0-138 16,-3 2-205-16,0-2-140 0,-4 3 7 15,-4-2 88-15,0 2 167 0,-3-3 226 0</inkml:trace>
  <inkml:trace contextRef="#ctx0" brushRef="#br0" timeOffset="186967.4">5900 14374 31 0,'3'2'390'0,"-3"-2"198"0,0 0 149 16,-3-2 117-16,3 2-274 0,0 0-182 16,0 0-81-16,0 0-48 0,0-2-25 15,-3 2-31-15,3 0-39 0,0 0-38 16,0 0-41-16,0 0-37 0,0 0-29 0,-1 0-20 16,-1 0-15-16,2 0-11 0,0 0-8 15,0 0-19-15,0 0-64 0,0 0-87 16,0 0-92-16,0 0-123 0,0 0-188 15,2 0-191-15,-2 0-32 0,0 0 77 16,6 4 150-16,0-3 223 0</inkml:trace>
  <inkml:trace contextRef="#ctx0" brushRef="#br0" timeOffset="187715.72">8098 14374 155 0,'3'-4'601'0,"-1"0"234"0,-1 6 131 16,-1 0 73-16,0-2-582 0,2 0-213 16,-2 0-106-16,0 0-13 0,0 0 22 15,0 0 7-15,-2 1-31 0,2-1-53 16,0 1-57-16,0-1-35 0,0 0-20 0,-1 0-2 16,1 0 5-16,-2 2 12 0,2-2 8 15,0 0 4-15,0 2-4 0,0-2-4 16,0 0-8-16,-2 0-5 0,2 0-2 15,0 1 0-15,0-1 3 0,-1 0 4 16,1 1 2-16,0 1 3 0,0 0 1 16,0-1-6-16,0 0-8 0,0 1-9 15,0 1-9-15,0-3-4 0,0 0 1 16,0 0 3-16,0 0 4 0,0 2 6 0,0-2 5 16,0 0 7-16,0 0 8 0,0 2 9 15,0-2 6-15,0 0 6 0,0 0 7 16,0 0 2-16,0 0 0 0,0 0-8 15,-2 0-11-15,2 0-7 0,0 0-5 16,0 0 3-16,0 0 4 0,0 0 8 16,0 0-1-16,-1 0 1 0,1 0-4 15,0 0 0-15,0 0 2 0,0 0 6 16,0 0 3-16,0 0 1 0,0-2-4 16,0 2-8-16,0 0-15 0,0 0-24 0,-2 0-29 15,2 0-34-15,0 0-41 0,-2 0-58 16,2-2-78-16,-3 2-71 0,2 0-83 15,1 0-92-15,-5-5 28 0,2 3 100 16,0-2 116-16</inkml:trace>
  <inkml:trace contextRef="#ctx0" brushRef="#br0" timeOffset="201001.83">2740 17239 114 0,'4'-2'227'0,"1"2"72"0,-3 0 49 15,1-1-142-15,1 1-12 0,-1 0 17 0,2 1 5 16,0-1 22-16,0 0 1 0,1-1-25 16,2 1-41-16,2 0-40 0,-1 1-36 15,5 1-17-15,-1 0-4 0,4 0 12 0,3 0 9 16,0 0 8-16,5-2-6 0,0 1-24 16,1-1-23-16,1-1-22 0,3 1-6 15,0-2-10-15,0 0 0 0,3 1-5 16,-1-2-2-16,-2 0-6 0,3-2-12 0,-3 3-4 15,-1 0-5-15,-1 1-2 0,-1-1-7 16,-2 1-11-16,0-2-35 0,-1-2-57 0,-2 1-105 16,0 1-146-16,0-1-167 0,-4-1-89 15,2 0 37-15,-2 1 113 0,-1-2 164 0</inkml:trace>
  <inkml:trace contextRef="#ctx0" brushRef="#br0" timeOffset="202171.94">8033 17227 130 0,'-2'-1'275'0,"2"-1"106"16,0 1 78-16,0 1-42 0,0 0-18 16,0 0-29-16,0 1-29 0,0 1-50 0,0-2-55 15,0 0-54-15,0 0-45 0,2 0-43 16,-2 0-40-16,3 0-43 0,-3 0-38 15,3 0-27-15,-1 0-1 0,3 0 29 16,1 0 61-16,8 1 65 0,1 2 51 16,7-3 24-16,6 1-16 0,5-1-39 0,7-1-47 15,7 0-41-15,5 1-23 0,7-2-7 16,4 1-6-16,7 1 3 0,1-3 4 0,9 0 1 16,1 0 0-16,6 1 2 15,8-1-2-15,2-1 11 0,5 1 7 0,1-2 1 16,6-1 0-16,0 2 0 0,7-2-8 15,2 1-8-15,2-2-1 0,-4 1-6 0,1-2-1 16,-5 1-1-16,-3 1 10 0,-1-2 36 16,-7 1 37-16,-5 1 36 0,-5 1 31 0,-6 1 9 15,-3 1-16-15,-6 0-16 0,-2 0-18 16,-6 3-14-16,-8 0-10 0,-7 3-14 16,-8-2-15-16,-7 1-11 0,-8 1-3 15,-8-1 0-15,-7-1 9 0,-6 0 25 0,-3 1 28 16,-4 0 16-16,1-2 12 0,-3 0 5 15,0 1-7-15,0-1-15 0,-1 0-4 0,-1 0-5 16,0 0-3-16,2 0-8 16,-3 0-16-16,3-1-19 0,-1 1-30 0,-1-2-77 15,-2 0-81-15,0 1-66 0,1 0-61 0,0-1-65 16,0 0-42-16,0 1-87 0,-1-1-133 16,-1 1-222-16,-4-2-252 0,1 3 0 15,-5-2 144-15,-4-1 218 0,0-3 291 0</inkml:trace>
  <inkml:trace contextRef="#ctx0" brushRef="#br0" timeOffset="203383.78">6044 5995 39 0,'-5'5'375'15,"1"-2"209"-15,2 0 185 0,0-3 171 16,2-3-211-16,0 0-101 0,0-2-74 15,2-1-86-15,0-1-106 0,2-3-87 16,1-3-82-16,6-2-57 0,3-4-32 16,5-2-7-16,8-5-9 0,8-2-4 0,9-4-8 15,10-2-10-15,4-1-13 0,7-1-17 16,5-1-16-16,6-1-15 0,-2 3-11 16,-1 1-3-16,-1 4 3 0,-3 5 3 15,-5 2 0-15,-2 5 2 0,-5 2-3 16,-5 1-3-16,-6 2-2 0,-3 3 2 15,-1 0 1-15,-4 1 1 0,-3 1 0 16,-3 1 4-16,-5 1 0 0,-4 0 3 16,-5 3 4-16,-2-2 6 0,-5 4 6 15,-2-2 12-15,-4 1 16 0,-2 2 28 16,-3-3 28-16,0 3 35 0,0 0 33 0,0 3 25 16,-2-3 12-16,-1 0 3 0,1 0-13 15,-1 0-54-15,-3-3-109 0,-2 0-34 16,0 2 0-16,-4-3-49 0,2 2-23 15,-1-2 14-15,3 3 16 0,-1 1 19 16,1-1 14-16,3 1 12 0,3-2 10 16,-1 2 7-16,3 0 2 0,0-2-3 15,2 2-8-15,-1-1-12 0,1 0-15 16,-2-1-16-16,3 2-18 0,-1-1-16 16,1-1-17-16,-1 1-13 0,-1-1-13 15,3 1 1-15,3-1 8 0,-1 1 4 16,4-3 11-16,0 3 7 0,-1 0 2 15,1 2-23-15,-2 2-78 0,1 2-108 16,-3 1-134-16,-1 4-148 0,-5 5-209 16,-5 3-324-16,-9 8-19 0,-8 1 123 15,-10 0 193-15,-12 0 276 0</inkml:trace>
  <inkml:trace contextRef="#ctx0" brushRef="#br0" timeOffset="203999.58">4713 6456 69 0,'-2'-18'518'16,"-1"-2"286"-16,1 2 238 0,-1 2 221 16,0 4-274-16,-3 0-228 0,3 5-130 15,1 1-98-15,2 2-104 0,-3 3-116 16,3-1-91-16,0 2-96 0,0 0-107 16,0 0-101-16,0 2-79 0,-2 0-4 15,2 7 20-15,0 4 41 0,2 5 53 16,-2 4 58-16,3 2-3 0,-1 2 3 0,5 2 1 15,-2 2-1-15,2-2 1 16,-1 2-2-16,2-4-12 0,3-2-38 0,-2-3-26 16,1-1-19-16,2-5-28 0,-2-2-3 15,4-4 35-15,-3-3 25 0,-1-3 38 16,4-3 54-16,-3-5 30 0,2-2 25 16,-1-5 30-16,1-3 25 0,-4-2 22 15,-1-5 26-15,0-3 16 0,-3-1 11 16,0-2-3-16,-3-1-10 0,0 0-93 15,0 6-111-15,-2 2 0 0,0 3 0 16,0 5 0-16,-2 5 0 0,2 1 0 16,0 5 0-16,0-2 0 0,-2 4 0 15,2 2 0-15,0 0 0 0,0 2 0 16,2 1-14-16,3 6-126 0,0 1 63 0,3 2 62 16,0-1 14-16,1 4-9 15,-1-1-39-15,2 0-50 0,4 0-55 0,-3-1-66 16,0 0-82-16,0-2-73 0,0-2-65 15,2 0-80-15,-4-2-79 0,1 0-83 16,-2-5-133-16,3 0-158 0,-2 0 46 16,-2-4 138-16,0 0 199 0,-3-5 253 15</inkml:trace>
  <inkml:trace contextRef="#ctx0" brushRef="#br0" timeOffset="204550.34">5160 6430 253 0,'-3'0'579'0,"3"0"188"0,-1 2 162 16,-1 0-22-16,-1 2-290 0,1 0-143 15,-1 4-70-15,3 1-65 0,0-1-71 16,2 3-47-16,1 3-41 0,0-2-30 16,3 1-28-16,0 2-29 0,1 0-33 15,-1-1-26-15,2 5-16 0,0-4-11 0,-2 3-6 16,2-2-5-16,-3 2 1 0,0-5 2 15,2 2 0-15,-2-4-2 16,0 0-6-16,-2-2-15 0,2-2-21 0,-3-1-11 16,-1-3 8-16,-1-1 52 0,0-2 73 15,0-2 80-15,-1 2 42 0,-1-4-8 16,-1-3-53-16,-2-1-56 0,0-3-60 16,-3-2-25-16,-2-3 4 0,-2-5 10 15,-2-4 12-15,1 0 17 0,-1-1 22 16,0-4 26-16,3 4 25 0,-2 0 20 15,4-1 16-15,-1 5 12 0,1 1 3 16,3 4-14-16,1 4-150 0,0 1 0 0,3 3 0 16,2 1 0-16,-1 0 0 0,1 4 0 15,1 0 0-15,1-1 0 0,1 0 0 16,0-1 0-16,4 2 0 0,2-2 0 16,2 2 0-16,2-1 0 0,1 1-62 15,1 2 0-15,2 1 10 0,-1-1 5 16,1 4-1-16,-3-1-6 0,0 2-17 15,-2 2-34-15,-2-1-38 0,-2 3-33 16,-1 1-20-16,-4 3 4 0,0 2 16 16,-3 2 21-16,-1 2 13 0,-6 0 4 15,1 4-32-15,-7 2-38 0,2-2-51 16,0 0-62-16,-3-2-72 0,1-2-54 0,1-2-71 16,0 2-120-16,3-5-133 15,1 2-37-15,4-4 75 0,0-4 147 0,3 0 209 16</inkml:trace>
  <inkml:trace contextRef="#ctx0" brushRef="#br0" timeOffset="205148.58">5461 6397 26 0,'10'-12'359'0,"-3"3"216"0,-4 3 217 0,-1 0 214 16,-1 2-186-16,-2-1-83 0,-1 1-61 15,-1 0-98-15,1 1-108 0,-1 1-97 16,0-1-89-16,-1 0-73 0,-1 3-47 16,2-2-39-16,-2 2-29 0,-2 0-34 15,1 0-29-15,-5 2-29 0,0 1-23 16,0 5-11-16,-3-1-7 0,1 2-1 16,-1 3-2-16,3-2-5 0,-2 2-5 0,4 0-3 15,1 1-8-15,1 0-6 16,1-1-6-16,3 0-7 0,1-2-12 0,2 2-30 15,2 0-27-15,0-1-21 0,2-1-23 16,2-2-12-16,1-1 19 0,1-1 35 16,3 0 38-16,-2-3 45 0,4-1 42 15,-2-4 43-15,2-1 30 0,-2-2 26 16,1-3 20-16,1-1 17 0,-2-5 5 16,0 1 6-16,-1-6-5 0,-1 0-4 15,-3-3-12-15,-1-4-7 0,-3-2-4 16,-2-3 19-16,-2-5 31 0,-3 1 39 15,-1 0 36-15,-2 1 47 0,0 4 31 16,-1 3 11-16,1 5-16 0,0 5-287 16,3 6 0-16,-1 3 0 0,4 4 0 0,-1 1 0 15,0 0 0-15,3 3 0 0,0 0 0 16,-2 2 0-16,2 2 0 0,0 4 0 16,0 2 0-16,0 3 0 0,2 6 0 15,3-1 0-15,0-1 0 0,3 4 0 16,-2 1 0-16,5-2 0 0,-2 3-81 15,-1-2-96-15,3 2-85 0,-1-3-106 16,-2 1-88-16,1-2-71 0,1-1-73 16,-1-3-62-16,-1 0-90 0,1-2-102 15,1-1-109-15,1-1 70 0,0-5 147 16,0 0 222-16,3-5 236 0</inkml:trace>
  <inkml:trace contextRef="#ctx0" brushRef="#br0" timeOffset="206832.49">5796 6322 108 0,'2'-12'528'0,"-4"2"246"0,2 5 214 15,-2-2 206-15,1 1-367 0,-4-2-139 16,2 1-100-16,-4 1-92 0,1 1-100 16,0 1-92-16,-1 0-83 0,1 3-70 15,0 0-59-15,0 1-59 0,-1 1-52 16,1 0-42-16,1 4-22 0,-3 3-12 15,2-1 1-15,0 4 5 0,-1-1 7 0,2 2 9 16,1 0 9-16,0 0 10 0,0-1 3 16,2 2 8-16,-1-2-2 0,3 1-11 15,-3 0-13-15,1-4-15 0,2 3-17 16,-1-3-8-16,1 0 4 0,0 1 9 16,0-2 7-16,0 0 5 0,0-1 2 15,1-1-3-15,-1-2-5 0,2 1 4 16,1-3 8-16,-3 1 21 0,3 0 25 15,-1-1 27-15,2-1 39 0,0-1 37 16,0-1 31-16,1-2 21 0,2-1 14 0,-1-1 2 16,3-3-9-16,-4 0-3 0,1-3 3 15,-1 0 13-15,0-2 15 0,-2 0 12 16,0-1 16-16,0 1 10 0,-1-1 10 16,-1 3-1-16,-1 1 5 0,2 3-9 15,-2 0-15-15,0 2-76 0,0 2-110 16,0 1 0-16,0 1 0 0,0 1 0 15,0 1 0-15,0 0 0 0,0 0 0 16,0 0 0-16,-2 0 0 0,2 0 0 0,0 1 0 16,0-1-20-16,-1 0-90 0,1 2 6 15,0-2 10-15,0 2 16 16,0-2 21-16,0 1 19 0,0-1 16 16,0 0 13-16,0 0 9 0,0 0 5 15,0 0 7-15,0 0 2 0,0-1 4 0,0 1 3 16,0 0 1-16,0 0 2 15,0 0-2-15,0 0 0 0,0 0 0 16,0 0 0-16,0 0 0 0,0 0 6 16,0 0-2-16,0 0-1 0,0 0-2 0,0 0-7 15,0 0-1-15,0 0-3 0,0 0 1 16,0 0 5-16,0-2 7 0,1 2 11 16,-1 0 13-16,0 0-29 15,0 0-20-15,0-2 0 0,0 2 0 0,0 0 0 16,0 0 0-16,0 0 0 0,0 0 0 15,0 0 0-15,0 0 0 0,0 0 0 16,0 0 0-16,-1 0 0 0,1 0 0 16,0 0 0-16,0 0 0 0,0 0 0 15,0 0 0-15,0 0 0 0,0 2 0 16,0-2 0-16,0 2 0 0,0-1 0 16,1 2 0-16,1 0 0 0,0 3 0 15,1 0 0-15,2 1 0 0,0 0 0 16,-1 3 0-16,2-1 0 0,1 2 0 15,-3-3 0-15,1 0 0 0,0-1 0 16,0-1-26-16,-1 0-33 0,1-2-16 16,-3 1-5-16,1-2 6 0,-3 0 12 15,2-2 22-15,-1-1 16 0,-1 2 23 0,0-2 27 16,0 0 28-16,0 0 25 0,0-2 21 16,0 2 11-16,0 0-40 0,0 0-71 15,0 0 0-15,0-1 0 0,0 1 0 16,0 0 0-16,0 0 0 0,0 0 0 15,0 0 0-15,0 0 0 0,0 0 0 16,0 0 0-16,0 0 0 0,0 0 0 16,0 0 0-16,0 0 0 0,0 0 0 15,0 0 0-15,0 0 0 0,0 0 0 16,0 0 0-16,0 0 0 0,0 0 0 16,0 0 0-16,0 0 0 0,0 0 0 15,0 0 0-15,0 0 0 0,0 0 0 16,0 0 0-16,0 0 0 0,2 0 0 15,-2 0 0-15,1 0-2 0,-1 0-66 16,0 0-4-16,0 1 9 0,2-1 12 16,0 0 18-16,-1 0 17 0,2 0 18 15,2 0 11-15,-2 2 3 0,0-2 1 0,0 0 2 16,-1-2-2-16,3 2 1 16,-2-1-1-16,0 0 3 0,2-3 6 15,-1 3 9-15,0-2 7 0,0-1 7 16,0-2-35-16,0 0-14 0,1-2 0 0,-2-1 0 15,2-2 0-15,-2 1 0 0,0-7 0 16,-3 1 0-16,0-3 0 0,-3-2 0 16,0-4 0-16,-3-1 0 0,1-3 0 15,-3-1 0-15,2-2 0 0,-4 1 0 16,4-3 0-16,-2-3 0 0,0 2 0 16,0 0 0-16,2 1 0 0,-2 2 0 15,3 5 0-15,0 3 0 0,-1 5 0 16,3 2 0-16,0 4 0 0,1 5 0 15,1 2 0-15,-1 3 0 0,0 2 0 0,2 1 0 16,-1 0 0-16,1 3 0 16,0 3 0-16,0 4 0 0,0 6 0 15,1 6 0-15,3 3 0 0,-1 7 0 0,3 0 0 16,0 1 0-16,2 4 0 0,0-1 0 16,2-2 0-16,2-1 0 0,0 0 0 15,0-3 0-15,1-2 0 0,-2-4 0 16,1-2 0-16,0-3 0 0,-3-5 0 15,2-2 0-15,-3-4 0 0,0-2 0 16,3-4 0-16,-3-2 0 0,2-2 0 16,0-4 0-16,0-5 0 0,1 2 0 15,-2-5 0-15,-1-1 0 0,-1 1 0 16,-2-2 0-16,-2 0 0 0,0-1 0 16,-1 2 0-16,0 2 0 0,-2 3 0 15,-2 2 0-15,0 3 0 0,2 0 0 16,-3 4 0-16,3 1 0 0,-2 0 0 15,1 0 0-15,-1 3 0 0,-1 2 0 16,-2 6 0-16,0 1 0 0,2 1 0 16,1 0 0-16,1-1 0 0,1 0 0 15,1-2-53-15,4 3-138 0,0-4-14 0,1-2 0 16,1-1-13-16,2-1-18 16,2-3 1-16,-1 0-7 0,2-2-22 0,-1-3-29 15,-1-1-52-15,1-1-109 0,-3-2-186 16,-3-2-346-16,-2-2-87 0,-5 1 75 15,-3-2 180-15,-4-4 272 0,-7-3 358 16</inkml:trace>
  <inkml:trace contextRef="#ctx0" brushRef="#br0" timeOffset="206998.86">5666 6003 126 0,'8'-8'507'0,"1"-1"129"15,-1-1 70-15,5-5 47 0,3 2-522 0,2 0-202 16,3-2-273-16,5 2-283 0,-1 1-101 16,3 1-8-16,-2 0 68 0,1-1 240 15</inkml:trace>
  <inkml:trace contextRef="#ctx0" brushRef="#br0" timeOffset="214466.25">3584 8699 6 0,'3'-6'41'0,"3"2"-5"0,-1 0-56 16,0-1 13-16,1 1-3 0,-1-1 16 16,3 2 19-16,-2-2 2 0,-1 4 8 0,3-2 13 15,-2 0 24-15,0 2 31 0,1-3 41 16,-1 2 39-16,-1-1 41 0,0 0 46 15,2-2 40-15,-2 2 22 0,0 0 10 16,0-1-20-16,-2 1-44 0,0-2-44 0,-1 3-27 16,-2 0-10-16,0 2 7 0,0-2 2 15,0 2-9-15,-2-1-33 0,-1 1-49 16,0-1-64-16,-4-1-65 0,-1 0-50 16,-6 1-22-16,-3 1-6 0,-7 0 18 15,-4 0 23-15,-6 3 23 0,-5-3 15 16,-7 3 13-16,-3-2 5 0,-5 1 6 15,-3 0 3-15,-3-2-1 0,-6 1-4 16,-2 0-5-16,-5-1-9 0,-1 4-29 0,-5-4-19 16,-2 1-9-16,-3-1-11 15,2-1 0-15,3-1 23 0,2 0 16 0,2 2 11 16,1 2 12-16,4-2 6 0,1 2 1 16,2-1 1-16,-2 2-1 0,1 1 3 15,5 1 1-15,3-1 2 0,3 2-1 16,4 0-2-16,1 2-3 0,0-1-1 15,6 1-3-15,1 1-3 0,2 1-1 0,3 2-2 16,-1 0-1-16,0 1-4 0,3 1 5 16,-3 2 5-16,3-2 4 0,3 3 3 15,4-3 9-15,2 3-5 0,2-3-4 0,4-1-2 16,2 2-3-16,2-1-4 0,3-1 1 16,0 1 3-16,2 1-1 0,3 0-3 15,0-1-1-15,3 3-3 0,-1 0 3 0,4 2-2 16,3 1 8-16,1 0 3 0,2 0 1 15,4 1 6-15,0-1 18 0,6-1 18 16,0 0 22-16,8-2 21 0,0-2 14 16,8 2-5-16,3-2-32 0,8 2-16 0,3-1-14 15,5 3-12-15,4-2-8 0,7 6 8 16,0-3-6-16,0 4-9 0,2-1-9 16,-1-1-5-16,1 1 7 0,-4-2 4 15,3 0 1-15,1-3 0 0,1-2-3 16,5-2-3-16,0 1-9 0,-2-3-4 0,2 0 11 15,-2-1 8-15,2-1 3 0,0-2 0 16,1-1 1-16,0 2-8 0,1-1 1 16,1-4-1-16,3-2-9 0,1-2 3 15,0-2-10-15,1-2-49 0,1-2-56 16,0 1-51-16,2-3-67 0,2-4-85 0,2 0-18 16,-2-3 31-16,-1-2 54 0,-6-2 74 15,-4-2 103-15,-4-4 64 0,-3 1 38 16,-1-4 16-16,-3 2 11 0,-2 0-14 15,-6-4 13-15,-4 4 17 0,-6-5 17 0,-3 2 6 16,-5 3 40-16,-7 5 37 0,-7 1 19 16,-5 5 8-16,-6 2-10 15,-3 1-14-15,-4-1-44 0,-1 1-50 0,-4 1-39 16,-3-1-26-16,-2 0-44 0,-3 1-22 16,0-2 3-16,-3 1 1 0,0 0 10 15,-1 1 13-15,0 3-19 0,0 0-105 16,2 2-214-16,-4 0-189 0,-1 1-53 15,-2 2 34-15,-4-1 136 0,-2-1 221 16</inkml:trace>
  <inkml:trace contextRef="#ctx0" brushRef="#br0" timeOffset="-213079.53">8071 8956 181 0,'-11'-10'514'0,"-3"-1"222"16,1 2 201-16,2 3 54 0,3 0-253 0,2 2-99 16,1 1-96-16,3 1-98 0,-1 1-110 15,3 1-125-15,-1 0-141 0,1 1-125 16,0 2-55-16,0 3-1 0,0 5 24 16,0 5 54-16,1 5 59 0,2 2 13 15,1 2-7-15,2 1-6 0,0 1-4 16,4-2 5-16,-1-1-2 0,-1-1-4 15,0-4-4-15,3-2-8 0,-3-2-2 16,-1-2-1-16,0-7-4 0,-1 1 8 16,-1-5 22-16,0-2 26 0,0-1 22 15,1-5 20-15,2-2 2 0,-2-5-18 0,2-4-24 16,0-1-16-16,0-3-9 0,0-2 6 16,-2 4 11-16,1 0 15 0,-2 4 9 15,-1 3 1-15,-2 4-25 0,-1 5-49 16,1 0-61-16,-2 3-73 0,0 0-46 15,0 3-11-15,1 2 24 0,1 3 39 16,1 3 61-16,2 3 41 0,1 0 19 16,4 2 1-16,-1-2-5 0,1 2-12 0,2-2-1 15,1-4 2-15,1-1 11 16,-3-3 21-16,1-3 33 0,1-3 32 0,-3-2 25 16,3-2 28-16,-2-5 33 0,0-3 15 15,0-6 6-15,-2-1 3 0,-1-3 1 16,0-3-12-16,0-3-13 0,-2 2-12 15,-4-1-19-15,1 3-23 0,-1 4-31 16,-1 4-73-16,1 4-5 0,-2 4 0 16,0 1 0-16,0 3-82 0,0 3-141 15,0 0-184-15,3 1-161 0,0 2-134 16,5 2-97-16,0 3-77 0,5 2-58 16,4 3-78-16,4 1 83 0,1 1 157 0,3 0 225 15,-3-6 249-15</inkml:trace>
  <inkml:trace contextRef="#ctx0" brushRef="#br0" timeOffset="-212763.4">8825 8924 111 0,'-6'-6'512'16,"1"1"214"-16,2 2 167 0,-3-2 153 16,-4 1-417-16,-6 2-144 0,-4 2-89 15,-1-3-61-15,-2 3-64 0,-3 3-74 16,1-3-66-16,4 2-57 0,-1 5-46 15,2 1-33-15,2 0-21 0,4 0-14 16,1 3-9-16,4-1-7 0,3 0-5 16,4 1 6-16,4 0 12 0,4 1 21 15,3-1 24-15,4 2 26 0,6-2 14 16,5 1 9-16,1-1-6 0,2 0-11 0,3-2-6 16,-1-1-3-16,-3 0-3 15,-4 1-9-15,-4-3-7 0,-4 4-13 0,-3-2-16 16,-4 1-12-16,-3 3-12 0,-4 1-49 15,-9 3-101-15,-2 3-177 0,-10 2-319 16,-6 3-320-16,-9 0-51 0,-4-1 104 16,-8-1 216-16,-5-4 327 0</inkml:trace>
  <inkml:trace contextRef="#ctx0" brushRef="#br0" timeOffset="-211779.29">523 9514 35 0,'0'-4'366'16,"-2"-1"217"-16,1-1 198 15,-3 1 185-15,1-1-234 0,0 0-104 16,-3 0-70-16,1-1-69 0,2 0-56 16,0-1-45-16,0-1-35 0,1-1-42 15,-1-1-46-15,1-6-42 0,1 1-42 16,-3-5-37-16,0 0-39 0,-1-7-25 16,0-2-32-16,-3-4-14 15,0-4-14-15,-2-7-3 0,-2-5-7 16,-2-8 4-16,2-1-3 0,-4 1 2 15,-2 1-9-15,0 8 2 0,0 7-10 16,2 9-5-16,2 7-7 0,1 6-3 16,4 5-3-16,2 5 3 15,4 2 4-15,0 2 5 0,1 2 3 16,0 1 0-16,0 1-5 0,2 2-15 16,0-3-15-16,2 3-19 0,-2 0-14 15,2 0 0-15,-2 0 17 0,2-2 20 16,3 1 21-16,0 0 19 0,-1-3 14 15,1 2 2-15,0-3 3 0,1 2 2 16,-1-1 1-16,1 1-3 16,-1 0-9-16,0-2-7 0,0 2-11 15,1 1-7-15,-3 1-3 0,2 0-2 16,-1 1 2-16,1-2 0 0,2 1 1 16,2-1 1-16,-3 1-6 0,4 1-1 15,1 0-11-15,0 0 0 0,2 0 3 16,1 1 9-16,-1 2 0 0,2 0 4 15,-2 0 0-15,3 3 7 0,-4-1-7 16,0 2-3-16,0 1 3 0,-4 0-11 16,0 2-20-16,0 2-8 15,-5 0-1-15,0 4-15 0,-3-3-40 16,-3 1-15-16,-2 0 6 0,-4 0 26 16,-2 3 11-16,-5 1 17 0,-3 3-13 15,-2-1-47-15,3-4-102 0,2-1-106 16,0-3-96-16,2-1-114 0,-2-2-195 15,5-2-204-15,-1 1 27 0,2-1 118 16,0-2 186-16,5-2 260 0</inkml:trace>
  <inkml:trace contextRef="#ctx0" brushRef="#br0" timeOffset="-211213.56">751 9145 42 0,'7'5'317'0,"0"-2"162"0,-3 0 159 15,3-2 150-15,-2 0-258 0,-2 1-5 0,3 0-39 16,-1-1-64-16,-2-1-61 0,0 0-53 15,-1 0-53-15,1 0-28 0,-1 0-6 16,-1-1-2-16,1-3-6 0,-1 2-7 0,1-4-19 16,-2 0-29-16,0-3-18 0,0-2-20 15,0-4-28-15,-2 0-18 0,1-4-17 16,-4-2-21-16,0-3-9 0,0-5-3 16,-3-1-10-16,-2-4-6 0,0-2-5 0,-4-3-7 15,1-4 5-15,0-1 5 0,-2 1 25 16,0 4 3-16,1 2-3 0,0 6-4 15,1 7 9-15,4 5-4 0,1 5 10 16,1 2 17-16,0 5 5 16,4-1-11-16,1 4-18 0,0 0-21 15,1 3-26-15,1-1-27 0,1 1-13 16,1 1-5-16,1-3 4 0,2 3 20 16,2-2 20-16,3 2 13 0,0-5 7 15,2 2 2-15,1-4-2 16,4 1-5-16,1-1-7 0,2-1-7 15,1-1-2-15,-2 0 5 0,5 1-7 0,-3-3 7 16,0 4 4-16,3 1-14 0,-4 0-53 16,0 4-67-16,0 0-94 0,-1 0-114 0,-5 4-120 15,0 1-111-15,-6 3-107 0,-1 1-169 16,-4 3-179-16,-3 2 41 0,-3 0 154 0,-2 0 202 16,-3-2 271-16</inkml:trace>
  <inkml:trace contextRef="#ctx0" brushRef="#br0" timeOffset="-210997.2">730 8738 185 0,'-8'5'488'0,"2"-4"212"0,3 1 191 16,1-2 11-16,0-2-210 0,4 0-120 15,3-2-101-15,1-2-89 16,8 0-98-16,-1-1-94 0,6-2-76 0,1 2-61 15,-2 1-70-15,6 0-118 0,-2 0-167 16,-2 3-230-16,2 1-296 0,-3 7-258 0,-3 1 19 16,-5 3 172-16,-6 1 250 0,-5 4 296 15</inkml:trace>
  <inkml:trace contextRef="#ctx0" brushRef="#br0" timeOffset="-210763.14">566 9279 162 0,'-2'3'681'16,"2"-2"280"-16,5 3 237 0,-2-3 214 16,-2-1-520-16,1 0-300 15,-2 0-190-15,1 1-180 0,1-1-227 16,-2 2-187-16,3 0-170 0,-3-1-219 0,4 2-347 15,2 1-213-15,0 2 13 16,3 0 142-16,1-3 250 0,0-3 357 16</inkml:trace>
  <inkml:trace contextRef="#ctx0" brushRef="#br0" timeOffset="-210613.67">988 9205 230 0,'6'-4'746'16,"-3"-1"224"-16,8 0 112 0,-4-2 19 0,-1 3-845 16,-1-2-495-16,-2 3-520 0,3-2-187 15,-6 5 20-15,0 0 141 0,-6-1 246 16,-2-1 349-16</inkml:trace>
  <inkml:trace contextRef="#ctx0" brushRef="#br0" timeOffset="-204444.94">21571 4753 313 0,'-2'-12'543'0,"5"0"179"16,-3 0 141-16,6 0-153 0,2 2-190 15,2-1-96-15,5 3-79 0,2-2-49 16,5 1-50-16,-1 3-52 0,4 0-39 15,0 3-29-15,2 2-22 0,-1 1-30 16,0 1-28-16,-1 4-24 0,2 1-27 16,-3 4-23-16,3 0-8 0,-2 3 0 15,2 2 3-15,-4 1 2 0,1 1 4 16,-2 2-1-16,-1 0 0 0,-4 0 1 0,1 1 1 16,-2 3 1-16,-1-2 7 0,0 2 8 15,-5 0 6-15,2 0 6 0,-6 0 14 16,3-4-2-16,-4 1-11 0,-2-2-18 15,0 0-15-15,1-5-30 0,-3 0-21 16,-1 0-2-16,0-2 1 0,2-1 8 16,-2-3 19-16,0-1 14 0,0-1 9 0,0-2 10 15,0 0 11-15,0-3 13 16,0 1 13-16,0-1 12 0,0 0 14 0,2-1 11 16,-2 1 9-16,0-3-13 0,0 1-33 15,1-2-25-15,-1-2-19 16,0-3-22-16,3 0 1 0,-3 0 20 0,5-3 11 15,-4 1 12-15,2-1 6 0,1 0 6 16,-3 0 4-16,2 0 4 0,1-2 3 16,-3 2 17-16,4 1 19 0,-2 0 20 15,-1 1 27-15,2-1 24 0,-2 4 9 16,1 1-1-16,-1-1-1 0,-1 1-14 0,1 4-26 16,0-2-23-16,-1 2-16 15,2 0-10-15,2-1-7 0,-2 2-1 0,3-1 7 16,-1 1 1-16,0 1-11 0,-2 0-10 15,0 0-14-15,1 0-18 0,-3 1-14 16,2 2-7-16,-3 0 3 0,4 1 7 16,-4 5 15-16,2-1 6 0,-2 0 2 15,0 1 1-15,0 1 1 0,0 2 2 16,0-1 6-16,0 1 5 0,0 1 6 16,-2 1 0-16,0-2-4 0,-1 1 11 15,0-1 6-15,-1-1-3 0,1 2-4 16,0-5-6-16,0-1-3 0,-1-1-3 0,3-1 10 15,-1-2 15-15,-2-2 13 0,-1 1-1 16,0-1 7-16,-1 0-1 0,-4 1-9 16,-2 0-8-16,1-1-1 0,-2-1-13 15,0-1-13-15,2-1-15 0,1 0-49 16,-2 1-74-16,4-2-97 0,-3 2-120 16,3-2-183-16,2 2-275 0,-2 1-321 15,-1 1-33-15,1 0 110 0,-2 2 225 0,-2 0 328 16</inkml:trace>
  <inkml:trace contextRef="#ctx0" brushRef="#br0" timeOffset="-189412.62">19779 13483 118 0,'-1'1'272'0,"1"1"74"16,-2-2 70-16,2 0-105 0,0 0-26 15,0 0-14-15,0 0 15 0,2 0-2 16,-2 0-36-16,1 0-60 0,-1 0-61 0,2 0-60 16,-1 0-57-16,-1 0-52 15,2 0-35-15,2 0-15 0,0 3 22 0,2-3 56 16,4 2 67-16,5 4 70 0,6-3 39 15,9-1 10-15,8 0-23 0,5 0-30 16,7-2-33-16,6-2-19 0,4 0-12 16,3 2-7-16,5-4-5 0,-5 3-7 15,-1-2-11-15,-8 0-7 0,-4 1-6 16,-3-1 0-16,-5 1 4 0,-6 1 12 16,-3-2 12-16,1 0 6 0,-8 0 4 15,0 1 6-15,-8 1-1 0,-5 0 4 0,-5-1 17 16,-1 0 18-16,-3 2 15 0,-2 0 7 15,-2 0-2-15,0 0-15 0,0 0-27 16,-2 0-23-16,-1 0-23 0,3 0-18 16,-1 0-17-16,-1 0-12 0,2 0-10 15,0 2-8-15,-2-2-6 0,2 0-1 16,0 0 4-16,0 2 4 0,-1-2 6 0,1 0 0 16,0 0-26-16,0 0-56 15,-2 0-96-15,2 0-129 0,0 1-160 0,-1 0-100 16,1 4-135-16,-2 1-23 0,0 2 102 15,2-1 169-15,5-1 155 0</inkml:trace>
  <inkml:trace contextRef="#ctx0" brushRef="#br0" timeOffset="-187830.9">22741 13510 51 0,'0'0'157'0,"1"-1"4"0,-1 0-24 16,3 1-140-16,-1 0-41 0,-1 0 17 15,1 0 62-15,3 0 69 0,-1 0 37 16,6 0-3-16,2 1-22 0,5-1-31 0,1 1-13 16,4 1 14-16,1-2 14 0,5 2 24 15,6-2-4-15,3 1-1 0,6 0-34 16,5 1-31-16,4-1-28 0,6 1-18 0,2-1-11 16,3 0 7-16,2 1 1 0,3-2-10 15,3 2 10-15,5-2 0 0,6 1-1 16,5 1 5-16,7-1-3 0,-1-1-10 15,2 2 3-15,-4-2 9 0,3 1 27 0,-4-1 41 16,-2 0 53-16,-2 2 26 0,-4-1 26 16,-9 1 3-16,-10-1-11 0,-7 2-12 15,-11-1-10-15,-8 0-6 0,-6 0-11 16,-6-2-7-16,-4 2-7 0,-4-1-5 16,-4-1-4-16,-4 0-8 0,-4 0-5 15,0 0-10-15,-3 0-12 0,-1-1-22 16,-1 1-19-16,0 0-18 0,0 0-18 0,0 0-12 15,0 0-9-15,0 0-9 16,0 0-3-16,0 0-4 0,0 0 4 0,0 1 4 16,0-1 9-16,0 0 13 0,0 0 12 15,-1 0 14-15,1 0 13 0,0 0 13 16,0 0 6-16,0 0 7 0,0 0 10 16,0 0 9-16,0-1 10 0,-2 1 3 15,2 0-3-15,0 0-10 0,-1 0-12 16,1-2-16-16,0 2-12 0,0 0-13 15,-4 0-9-15,4 0-16 0,-1 0-31 16,-3-2-22-16,1 1-11 0,-1 0-5 16,-1-3 8-16,4 4 25 0,-3-1 18 15,4 1 10-15,-1 0 7 0,1 0 3 0,-2 0 1 16,2 0 0-16,0 0-2 0,0 0-6 16,0 0-6-16,0 0-6 0,0 0-5 15,0 0 2-15,0 0 3 0,0 0 5 16,0 0 7-16,0 0 7 0,0 0 5 15,0 0 6-15,0 0 2 0,0 0 2 16,-2 0-3-16,2 0-3 0,0 0-7 16,0 0-6-16,0 0-4 0,0 0-1 0,0 0-5 15,0 0 0-15,0 0-3 0,0 0 0 16,0 0-1-16,0 0 1 0,0 0 1 16,0 0 0-16,0 0-2 0,0 0-1 15,0 0-5-15,0 0-2 0,0 0-3 16,0 0-2-16,0 0-4 0,0 0-1 15,0 0-2-15,0 0 3 0,0 0 2 16,0 0 6-16,0 0 7 0,0 0 6 16,0 1 7-16,0-1 7 0,0 0 5 15,0 0 1-15,0 0-1 0,0 0-3 0,0 0-3 16,0 0 0-16,0 0-3 0,0 0 0 16,0 0 0-16,0 0-1 0,0 0 1 15,0 0 0-15,0 0 3 0,0 0 4 16,0 0 2-16,0 0 5 0,0 0 3 15,0 0-1-15,0 0 2 0,0 0-1 16,0 0-4-16,0 0-2 0,0 0-4 16,0 0-2-16,2 0-3 0,-2 0 0 0,0 0-2 15,0 0 2-15,0 0 0 16,0 0 2-16,0 0 0 0,0 0 0 0,0 0-3 16,0 0 0-16,0 0-2 0,0 0-3 15,0 0 0-15,0 0-2 0,0 0-1 16,0 0-4-16,0 0-5 0,0 0-2 15,0 0-6-15,0 0-7 0,0 0-11 16,0 0-18-16,0 0-22 0,0 0-27 0,0 0-30 16,0-1-34-16,0 1-42 0,0 0-48 15,0 0-38-15,0 1-5 0,0 1 21 16,0 0-13-16,0-1-67 0,0-1-5 16,0 0 30-16,-2 6 47 0,2-6 99 15</inkml:trace>
  <inkml:trace contextRef="#ctx0" brushRef="#br0" timeOffset="-187248.22">20841 14222 21 0,'0'0'31'0,"0"0"-16"0,0 0-47 15</inkml:trace>
  <inkml:trace contextRef="#ctx0" brushRef="#br0" timeOffset="-187163.82">20859 14224 13 0,'8'2'82'0,"-4"-1"24"16,1 0 2-16,0 1-6 0,2 1-1 15,-3-2 7-15,4 1 1 0,-3 1-4 0,1-1-5 16,2 1-13-16,3-1-89 0,0 0-144 15,2 2-79-15,3 0-28 0,1-1 8 16</inkml:trace>
  <inkml:trace contextRef="#ctx0" brushRef="#br0" timeOffset="-186915.28">22110 14171 77 0,'14'-7'410'0,"-2"-2"137"15,-4 5 63-15,-3-1 29 0,3 0-417 16,1 3-115-16,-1-1-34 0,2-2 7 16,2 1 14-16,1 1-12 0,1 1-52 15,2 2-77-15,5 0-101 0,-2 2-142 16,1 1-216-16,6 0-86 0,0 1 28 0,1-2 104 15,3-1 160-15</inkml:trace>
  <inkml:trace contextRef="#ctx0" brushRef="#br0" timeOffset="-176065.29">18541 15262 11 0,'-3'0'318'15,"1"0"194"-15,1 0 125 0,1 0 99 16,-2 0-240-16,2 0-138 16,0 0-93-16,2 0-39 0,-1 0-29 0,-1-1-43 15,3 1-64-15,-3-2-71 0,4 2-17 16,2 0 38-16,3 2 41 0,6-1 43 16,5 0 55-16,5 1 6 0,4-2-34 15,10 1-25-15,4 1-13 0,8-2-15 16,7 0-17-16,7-2-23 0,3 2-23 15,0-1-22-15,0 1-12 0,1-3-3 16,0 3 5-16,-5-3 16 0,1 2 16 0,-1-1 13 16,-3 1 6-16,-1-2 4 0,-3 1 6 15,-6 1 4-15,-7 0 2 0,-4-1-2 16,-9 0-10-16,-4 2-8 0,-5-1 4 16,-7-1 5-16,-1 1 16 0,-6-1 12 15,-2 2 1-15,-3 0-3 0,2 0-8 16,-5-1-9-16,0 1-7 0,0 0-6 15,0 0-9-15,0 0-8 0,0 0-12 0,0 0-11 16,-3 1-8-16,1-1-10 0,2 0-10 16,0 0-23-16,0 0-36 0,-1 0-46 15,1 0-60-15,-2 0-60 0,2 0-68 16,0 0-79-16,-1 0-87 0,-3-1-148 16,-1 1-257-16,-3 1-102 0,-4 2 67 15,-1 0 151-15,-6 1 232 0,0-3 300 0</inkml:trace>
  <inkml:trace contextRef="#ctx0" brushRef="#br0" timeOffset="-172694.36">22676 6132 63 0,'1'0'198'0,"-1"-2"69"0,2 2 74 16,0-1-49-16,-2 0 3 0,2-3 19 15,-2 4 15-15,2-2-18 0,-2-1-49 16,2 2-56-16,-2 0-40 0,0-1-20 16,1 1-1-16,-1-2 6 0,0 3 11 15,0-2 12-15,0 2 1 0,0-3 3 16,0 1-2-16,0 2-12 0,-1 0-12 16,1 0-10-16,-2-1-16 0,0 1-8 15,2-1-6-15,-2-1-16 0,-2 0-23 16,1-2-19-16,0 0-19 0,-3-2-20 15,-3 0 1-15,-3 0 3 0,-2-2-9 16,-7 3-11-16,-2-1-8 0,-7 0-19 16,-5-1-8-16,-5 3 3 0,-4 2 1 15,-5-3 5-15,-2 4 1 0,1 1-3 0,-6 0-8 16,-2 6-10-16,-1-1-11 0,-2 3 4 16,1 2 2-16,1 1 13 0,-1 3 15 15,5 0 9-15,2 1 3 0,5 0 4 16,5 0-3-16,5 1-1 0,0 0-2 15,8 3-4-15,0-1-4 0,6 1 0 16,2 0 0-16,2 0 2 16,3-2 1-16,4-1-1 0,1-3-6 0,4 1-4 15,-1-5-2-15,4 2 2 0,0-5 3 16,4-2 12-16,-1 0 10 0,2-2 18 16,0-1 21-16,0-1 27 0,0 0 34 15,0 0 46-15,0-1 30 0,0-1-7 16,0 1-24-16,0-4-36 0,-1 1-49 15,1 0-40-15,0-3-13 0,-2 1 1 16,0-1-2-16,1-3 0 0,-1 3-2 16,2 0-4-16,0-2-2 0,0 0-2 15,-1-2 2-15,1 2-4 0,0 0 6 16,0 0 0-16,0-2 1 0,1 1 2 16,-1 0 0-16,-1 1-2 0,1-1-5 15,-2 3 1-15,-1 1-1 0,3 0 1 16,-1 1 2-16,1 1 2 0,-2 1 4 15,2-2 5-15,-1 1 8 0,-3 3 6 16,3-4-1-16,-3 2-7 0,0 2-14 16,-3-1-21-16,-2 1-18 0,1 1-11 15,-2 1-2-15,-2 4 6 0,-1-1 7 16,2 2 5-16,-1 0 8 0,2 1 5 16,0 1-1-16,3 0 1 0,0 0-5 0,4-2-3 15,2 1-4-15,-1-1 3 16,0 0 4-16,4 0 12 0,0 0 11 15,-1 0 31-15,4 0 36 0,3-2 33 0,3 2 33 16,0-1 33-16,4-2 10 0,3 0 0 16,6-1 2-16,1-2-20 0,2 3-37 15,1-3-33-15,-2 0-37 0,-1 0-35 16,-3 2-66-16,-1 0-132 0,-5 0-237 16,-1 0-396-16,-4 3-345 0,-1-1-51 15,-1 2 130-15,-4-3 271 0,0-3 380 16</inkml:trace>
  <inkml:trace contextRef="#ctx0" brushRef="#br0" timeOffset="-171580.69">20835 5993 270 0,'-3'2'471'0,"3"-4"160"0,0 2 165 0,0-1-139 16,0-2-115-16,0 0-76 0,0-1-58 16,0 1-73-16,0-2-39 15,0-1-9-15,3 2-8 0,-1-1-20 0,-1-2-18 16,4-1-28-16,1 0-46 0,1 0-48 15,5-3-29-15,4-1-33 0,6-1-26 16,8-1-18-16,7-1 0 0,7 0 5 16,8 2 12-16,5-2 15 0,3 4 17 15,5-1 7-15,3 3 13 0,6 2-4 16,1 1-6-16,2 1-18 0,-1 2-13 16,3 2-9-16,-5-1-10 0,1 2-7 15,-1 3-1-15,-4-2-7 0,-4 1-8 16,-3 1-4-16,-2 2-4 0,-6-1 1 15,-6 2-9-15,-7-3 0 0,-2 2 0 16,-5-1 4-16,-2-1 2 0,-8 0 2 16,-1 0 1-16,-5-1 1 0,-5 1-1 15,-3-2 6-15,-3 1-1 0,-2-1 6 16,-2 1 1-16,-3-2 11 0,3 0 8 16,-4 0 9-16,0 0 5 0,0 0 9 15,0 0 2-15,0 0 4 0,0 0 12 0,-2 0 15 16,2 0 17-16,0 0 13 15,0 0 7-15,-2 0-1 0,2 0-10 0,0 0-14 16,0 0-82-16,0 0-9 16,0 0 0-16,0 0 0 0,-1 0 0 0,1-2 0 15,0 2 0-15,0 0 0 0,0 0 0 16,-2 0 0-16,0 0 0 16,2 0 0-16,0 0 0 0,-1-1 0 15,-1 1 0-15,1-2 0 0,-3 1 0 16,1-2 0-16,-4-2 0 0,-1 1 0 0,0-2 0 15,0 1 0-15,-3-1 0 0,0 2 0 16,1-2 0-16,-1 1 0 0,0-1 0 16,0 1 0-16,-3 0 0 15,2-2 0-15,3 3 0 0,1 0 0 16,2 1 0-16,1 1 0 0,0-3 0 16,2 4 0-16,0 0 0 0,3-1 0 0,0 2 0 15,0-2 0-15,5 2 0 0,-4 2-23 16,1-2-116-16,-1 0-35 15,4 0 11-15,2 2 33 0,4 0 43 16,5 3 46-16,2 0 35 0,2-1 8 0,-3 0-11 16,-1 2-4-16,-1-2-1 0,0 0-2 15,-1 1-2-15,-1-1-2 0,1 1-2 16,-3 1-7-16,0-1-1 0,-2 1-2 16,1 0 3-16,-2 0 3 0,-2 1 4 15,0 0-1-15,1-1 2 0,-4 0-3 16,0-1-1-16,-1 1 2 0,-2-2-4 15,0-1 1-15,-2 2 6 0,-1-1 19 16,-2 0 27-16,-6 2 30 0,0 0 23 16,-6 2 20-16,-4 0-6 0,-7 0-62 15,-7 4-128-15,-4-3-210 0,-4 5-320 16,-5 2-628-16,-4 3-180 0,-5-1 65 16,-5 0 224-16,-4 0 353 0,-10-3 514 0</inkml:trace>
  <inkml:trace contextRef="#ctx0" brushRef="#br0" timeOffset="-156814.75">19933 16204 193 0,'0'-2'434'0,"0"-1"145"16,1 2 109-16,-1 0-118 0,0 1-128 15,2 0-104-15,-2 0-34 0,1 0-21 16,-1 0-29-16,0 0-53 0,0 0-66 16,5 0-64-16,-5 0-42 0,4 0-2 15,1 0 31-15,8 0 49 0,8 1 57 0,9 0 58 16,9 2 27-16,15-1-10 16,11-2-33-16,12 0-31 0,6 0-45 0,7 0-29 15,3 0-11-15,2 0 3 0,6 2 2 16,3-2 12-16,6 0-9 0,2 0-23 15,0 0-13-15,-3 0-21 0,-5 3-30 16,-7 0-8-16,-6-2-3 0,-10 1-2 0,-8-2 0 16,-13 2 1-16,-12-2 6 0,-17 0 19 15,-7 1 53-15,-10-1 71 0,-8-1 45 16,-3 1 27-16,1 0-4 0,-4 0-46 16,0 1-55-16,-2-1-41 0,2 0-28 15,-2 0-22-15,1 1-23 0,1-1-24 16,-2 0-16-16,2 2-8 0,0-2 0 15,0 2 5-15,-2-2 10 0,2 0 8 16,0 0 11-16,0 0 6 0,0 0 6 16,0 0 2-16,0 0-37 0,0 0-52 15,0 0-58-15,0 0-71 0,-1 0-86 16,-1 0-67-16,2 0-60 0,-1 0-78 0,-4 0-114 16,1 0-179-16,-4 1-187 0,-2 4-57 15,-2-1 102-15,-1-3 199 0,0 2 274 16,0-3 274-16</inkml:trace>
  <inkml:trace contextRef="#ctx0" brushRef="#br0" timeOffset="-155011.04">1176 10459 28 0,'-3'-8'421'0,"1"3"238"16,-3-3 203-16,0-1 170 0,1 2-248 16,-2 1-225-16,1-1-114 0,0 2-107 15,0 0-89-15,-1 2-72 0,-3-1-59 0,-1 2-51 16,-1 0-30-16,-3 1-12 0,-2 2 3 16,-1 1-3-16,-3 1-9 0,-5 3-15 15,-3 2-14-15,-2 4-18 0,-2 1-8 0,2 4-1 16,2-3 5-16,1 4 3 0,3-2 2 15,5 0-2-15,0 1-2 0,2-3-5 16,4 1-13-16,3 0-10 0,1-1-10 16,3-1-6-16,4 3 2 0,1 0 5 0,2 4 8 15,4-1 8-15,3 2-2 0,3 0-3 16,2 0 9-16,4 1 22 0,3 2 15 16,3-2 25-16,0 1 14 0,4 2 11 15,3-2 3-15,2 0-2 0,-1 1 1 0,-2 2-2 16,-2 2-2-16,-8 3-9 0,-2 0-2 15,-7 3 5-15,-5 4 5 0,-7 2 6 0,-3 4 0 16,-6 4-6-16,-8 1-10 0,-2 5-7 16,-6 3-12-16,-3 4 1 0,0 1-5 15,0 4-4-15,2 2-2 0,-2 0-2 16,3 3-1-16,2 0-6 0,0 1 6 16,4 2 6-16,2 3 3 0,3 4 20 15,0 5 28-15,5 3 33 0,4 5 25 16,2 4 22-16,5 0-5 0,3 4-22 15,1 3-28-15,1 8-17 0,0 3-2 16,-2 9-12-16,-1 4-4 0,1 6-1 16,0 5-8-16,2 4-17 0,1 1-7 15,2 3 9-15,0-4 1 0,6-3-2 16,-3 1 3-16,2-4 5 0,-1-5-3 16,1-5-8-16,0-10 12 0,-4-2 31 15,1-3 14-15,-2-2-11 0,1-8-6 16,-4-5-11-16,1-6-41 0,-1-6-10 0,0-4 5 15,-3-3 13-15,0 0 7 0,-2-3 7 16,-2-4 1-16,2-1 5 0,-2-7 5 0,0-2-2 16,1-6-6-16,-1-1-8 0,2-5-11 15,0-2-14-15,2-6-5 0,-2-1 1 16,3-3 6-16,3-4 2 0,-3 1 1 0,0-3-5 16,2-1 1-16,0-4-3 0,-2 1-3 15,2-7 0-15,-2 0 0 0,2-3 2 0,-4-3 1 16,1-1 4-16,-1-3 4 0,1-6 4 15,0-1 7-15,-2 0 9 0,0-4 17 0,0 1 19 16,0-1 21-16,0 0 15 0,0 0 4 16,0 0-3-16,-2 0-11 0,2 0-14 0,0 0-20 15,0 0-31-15,0 0-12 0,0 0-10 16,0 0-10-16,0 0-3 0,0 0 11 0,2 0-3 16,-2 0-6-16,0 2-1 0,0-2 6 0,0 1 11 15,0 1 16-15,1 2 15 0,-1 0 9 16,0 2 0-16,0-1-13 0,2 0-9 15,-2-1-9-15,0 1-4 0,1 1 5 0,-1 0 6 16,0 0 3-16,2 0 5 0,-2 1 4 0,0 1-2 16,0 1-4-16,0-2-6 0,0 2-5 15,0 0-8-15,0-3-4 0,2 1-1 16,-1-1-1-16,-1-2-5 0,0-1-1 0,2 0 1 16,-2-2 0-16,0-1 4 0,0 0 18 0,0 0 12 15,3-1 13-15,-3-1 9 0,2 1 8 16,2-2-4-16,-1 0 10 0,2 0 7 15,6-5 5-15,5-4-14 0,8-2-117 0,4-3-196 16,4-3-313-16,4 1-516 0,0 0-384 0,-1 5-5 16,0 0 184-16,-10 3 329 0,-7-6 470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6:3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14174 5674 50 0,'-1'-4'187'15,"-3"1"93"-15,3 0 110 0,-1 0-23 16,1 1 35-16,-1-3 16 0,0 4-8 0,-1-2-27 16,1 1-41-16,1 1-47 15,-1 0-20-15,2-1-19 0,0 2-35 0,0 0-47 16,2 0-23-16,-2 0-40 0,1 0-29 15,-1 0-17-15,2 0-15 0,-2-2-17 16,2 2-7-16,-1 0-2 0,3 0 5 16,-1 2 18-16,3 0 32 0,3-2 27 15,6 1 2-15,2 0 10 0,4 1 11 16,4-2-7-16,7 0 2 0,4 0 17 0,10-3-7 16,9 0-21-16,10-1-22 15,11 0-30-15,11 0-33 0,9 0-17 0,9-1-5 16,7 2-4-16,8 1-1 0,8 1 1 15,0 1-8-15,-1 0-5 0,1 1-7 16,-7 1 8-16,4 1 3 0,-6 0 4 16,3 2 9-16,-7-2 7 0,-6 1-7 15,-8-1 4-15,-9 0 1 0,-7 0-1 16,-8 0 3-16,-11-1 2 0,-9-2 2 16,-12 0-3-16,-10 0 14 0,-11-2 35 15,-11 0 30-15,-7 2 60 0,-1 0 56 0,-5 0 33 16,0-1-12-16,0 1-10 0,0-1-77 15,-2 1-120-15,-1-4-129 16,0 3-134-16,1-2-164 0,2 1-181 0,-3 1-213 16,0 1-405-16,3 0-123 0,-5 1 99 15,-2 1 218-15,0-2 308 0,-1-2 425 16</inkml:trace>
  <inkml:trace contextRef="#ctx0" brushRef="#br0" timeOffset="1200.3">13913 6516 42 0,'-2'-2'94'15,"2"1"23"-15,-3-2 23 0,3 2 21 16,-4-1 16-16,2 0 31 0,1 0 42 0,-1 2 32 16,1-2 23-16,-1 0 13 0,0 2-12 15,1 0-33-15,-1 0-31 0,0 0-9 16,1 0 5-16,1-2 2 0,0 2-6 16,0 0-27-16,0 0-42 0,1 0-45 15,-1 0-44-15,2 0-39 0,-2 0-31 16,3 0-27-16,-1 0-15 0,3 0 83 15,5 2 67-15,5 2 43 0,10-2 30 16,8 2 20-16,7 0-55 0,10 0-25 16,6-1-15-16,5-1-3 0,4 1-12 15,3 1-27-15,2-1-28 0,-1 0-14 0,1 0-4 16,0 0 16-16,-1-2 10 16,-3 3 1-16,-1-3-4 0,-9 0-8 0,-4 1-15 15,-6 0-9-15,-5-2 14 0,-3 0 31 16,-6 0 26-16,-6-2 23 0,-4 0 20 15,-9 2 18-15,-4-2 17 0,-4 2 25 16,-2-2 26-16,-1 2 15 0,-2 0-3 16,0 0-24-16,-2-2-29 0,2 2-98 15,-1 0-76-15,-1 0 0 0,2 0 0 0,-1 2 0 16,1-2-3-16,-2 2-208 0,2-2-91 16,0 1-107-16,-2 0-110 15,2-1-136-15,-2 0-191 0,-2 0-249 0,0 4-106 16,-3 0 88-16,-4 1 208 0,-6 1 294 15,-4-7 326-15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6:59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 9288 140 0,'-4'-5'326'16,"1"-2"158"-16,0 5 142 0,1-3-104 16,2 3-35-16,-1 0-85 0,1 0-102 15,0 2-86-15,0-1-43 0,0 1-32 0,1 0-22 16,-1 0-12-16,0 0-6 16,2 0-25-16,-2 0-16 0,1 0-11 0,1 0 7 15,1 0 20-15,2 0 27 0,5 0 29 16,5 0 16-16,3 0-9 0,2 0-18 15,4 0-23-15,3 0-28 0,1-1-10 0,2-1-13 16,2 2 0-16,4-3-10 16,1 3-1-16,3-3-14 0,-1 1 5 0,0 1-11 15,1 0-6-15,0-2-4 0,-1 1-7 16,-4 2-6-16,-2-1-5 0,-6 1 2 16,0-2 11-16,-5 2 15 0,-3-1 0 15,-3 1 9-15,-2-2 3 0,-4 2 2 0,-4-1 6 16,0 1 16-16,-3 0 19 0,-1-2 22 15,-2 2 19-15,0 0 18 0,-2 0 10 16,2 0-8-16,-3 0-39 0,-3-2-45 16,1 0-50-16,-3-3-44 0,-3 3-27 15,-1-4 9-15,-1 2 13 0,-1 0 21 0,2 1 15 16,1-3 12-16,2 4 6 0,-1-1 1 16,4 0-5-16,-2 1-11 0,2-2-11 15,0 1-10-15,1 0-5 0,0 2 4 16,3-3 9-16,-1 3 8 0,1 0 8 15,1-1 2-15,1 1-6 0,0 1-10 0,0 0-12 16,0 0-15-16,0 0-11 0,1-2-10 16,1 2-6-16,0 0-1 0,1-1 16 15,2-1 14-15,4-1 16 0,4 0 17 16,0-1 6-16,-1 1-1 0,1 1 3 16,-2 0 5-16,3 0 18 0,-3-1 16 0,3 2 10 15,-4 1 9-15,0-2-3 0,-4 2-13 16,1 0-11-16,-2 0-9 0,-3 2-6 15,-2-2-1-15,0 1-1 0,0 0 18 16,-2 1 15-16,-3 2 15 0,-2 2 14 16,-4 3 8-16,-4 1-13 0,-7 6-11 15,-1 0-54-15,-4 4-115 0,-2-2-169 0,4-1-264 16,-4 5-470-16,1-1-136 0,1-1 64 16,-3 0 189-16,2-4 291 0,-2-6 398 15</inkml:trace>
  <inkml:trace contextRef="#ctx0" brushRef="#br0" timeOffset="1285.12">4710 10237 1 0,'-4'1'265'0,"0"1"207"0,4-2 150 15,0 0 82-15,1 0-242 0,1-2-152 16,-1 2-128-16,3 0-27 0,2 0 59 16,6 0 74-16,6 0 54 0,9-1 21 15,9 0-30-15,10-4-60 0,6 0-43 16,10 0-37-16,10 0-40 0,6-1-38 0,6 0-34 16,4 3-41-16,2 1-107 0,-1 2-175 15,-5 0-257-15,-5 2-473 0,-3 0-178 16,-5 2 48-16,-3-1 191 0,-3-4 288 15,-5-7 401-15</inkml:trace>
  <inkml:trace contextRef="#ctx0" brushRef="#br0" timeOffset="2098.35">8452 11398 239 0,'0'-3'541'0,"3"-1"187"16,-1 0 142-16,-1 4-48 0,-1-3-274 15,2 2-109-15,-1 0-68 0,1 0-40 16,0 1-57-16,-1 0-85 0,1-3-79 16,1 3-45-16,5-2-12 0,4 2 4 15,6 0 28-15,7 0 33 0,7 0 13 16,6 0 3-16,9-2-7 0,4 2-3 0,3 0-18 15,4 0-15-15,2-2-6 0,2 2-15 16,1-1-11-16,-1 1-1 0,-4-2-7 16,-4 2-9-16,-5-1-5 0,-2 0 4 15,-2 1-1-15,-3 0-6 0,-5-2-10 16,-4 2-4-16,-5-1-13 0,-6 1-8 0,-5 0-3 16,-5 0-4-16,-6 0 5 15,-2 0 9-15,-3 0 7 0,-1 0-2 0,0 0-26 16,0 0-55-16,-1 1-78 0,-1-1-92 15,2 2-96-15,-2-2-94 0,2 1-102 16,-1-1-84-16,-1 1-112 0,2 1-26 16,0-1-34-16,0-1-2 0,-3 6 109 15,1-1 187-15,-2-1 147 0</inkml:trace>
  <inkml:trace contextRef="#ctx0" brushRef="#br0" timeOffset="3416.34">14350 10242 221 0,'-5'0'359'0,"1"-2"96"15,3 2 96-15,-1 0-171 0,2 0-57 16,2 0-46-16,-1 0-42 0,1 0-47 15,0 0-58-15,-1 0-48 0,3 0-12 16,-3 0 10-16,4 2 38 0,3-2 43 16,3 1 45-16,3 0 38 0,7-1 24 15,5 0-2-15,6 0-17 0,6 0-23 16,9 0-28-16,4 0-33 0,4-1-34 16,6 0-26-16,0 1-21 0,1-2-28 15,-2 0-22-15,-3 2-20 0,-2 0-13 0,-6 0-9 16,-3 0 1-16,-5 0 2 0,-3 2 4 15,-1-2 2-15,-1 0-4 0,-5 0 1 16,-1 2 1-16,-6-2-1 0,0 0 1 16,-4-2 2-16,-5 2-1 0,-3 0-4 15,-2 0-9-15,-4 0-29 0,-2 0-41 16,-3 0-46-16,1 0-73 0,-2 0-98 16,0 0-97-16,-2 2-125 0,1-1-95 15,-1 0-66-15,0 4-83 0,-1-3 35 0,0 4 141 16,-4-1 153-16,1 1 162 0</inkml:trace>
  <inkml:trace contextRef="#ctx0" brushRef="#br0" timeOffset="4232.35">10741 11344 17 0,'-6'0'319'15,"0"-3"171"-15,3 2 127 0,0 0 128 16,1-3-205-16,0 3-88 0,2-1-32 0,0 1-13 16,0-1-29-16,2 1-38 15,-2-1-35-15,3 2-32 0,-1-1-40 0,-1-1-45 16,-1 2-59-16,5-1-54 16,1-1-34-16,4 0-12 0,4-4 6 0,7 2 20 15,5-1 24-15,8 1 20 0,4 1 13 16,4-1-7-16,6 2 5 0,4 1-21 15,3-1-28-15,2 2-24 0,-1 2-12 16,1 1-20-16,-1 1-7 0,-4 1-8 16,-1 0-1-16,-5-2 0 0,-2 4 2 15,0-3 3-15,-7 1 3 0,-2-1 5 16,-2-1 0-16,-5 0-1 0,-1 1-2 0,-2-3-3 16,-7 0 0-16,-1-1 0 0,-4 0-2 15,-4 0 1-15,-4 2 1 0,-2-2 6 16,-1 1 12-16,0-1 12 0,-2 0 14 15,-2 0 4-15,2 0-13 0,-2 0-37 16,2 0-59-16,-3 2-84 0,3-2-100 16,-2 0-128-16,2 0-160 0,-3 1-213 15,3-1-318-15,-6 1-62 0,-2-1 104 0,0 0 212 16,-6-1 283-16,-2-2 342 0</inkml:trace>
  <inkml:trace contextRef="#ctx0" brushRef="#br0" timeOffset="25567.89">5663 12118 30 0,'0'-2'61'0,"-2"2"4"0,-1-1 2 16,1 0 6-16,1 1 11 0,-1-2 5 15,1 2-10-15,-2-1-36 0,3 1-66 0,0 0-95 16,0 0-40-16,0 0-2 0,-2 3 38 16</inkml:trace>
  <inkml:trace contextRef="#ctx0" brushRef="#br0" timeOffset="26499.27">12054 12312 2 0,'-6'2'156'15,"-1"-2"115"-15,4 0 124 0,0 0 29 0,1 0 18 16,0 0-19-16,2 0-23 0,0 0-34 16,-1 0-25-16,1 0-16 0,0 0-13 15,0 0-21-15,0 0-31 0,0 0-42 16,1 0-37-16,-1 0-34 0,2 0-36 16,0 0-37-16,-1 0-37 0,-1 0-34 0,2 0-42 15,1 0-3-15,5 0 52 16,5 2 47-16,6 1 60 0,9 1 89 15,13 0 49-15,12 0-23 0,11-1-22 0,10-1-25 16,9-2-31-16,6-2-29 16,2-1-13-16,-1-1-13 0,-3-4-22 0,-8 1-21 15,-5 1-10-15,-9-2 1 0,-8 1 13 16,-3-1 10-16,-8 1 3 0,-4 1-2 16,-7 0-7-16,-5 0-8 0,-6 3-12 15,-5-2-6-15,-8 3-1 0,-2 1 4 16,-4 0 8-16,-1 1 10 0,-4 0 9 15,0 0-2-15,0 0-15 0,-4 0-27 16,4 1-60-16,-1-1-82 0,-1 1-108 16,0 1-139-16,2 0-159 0,0-1-185 15,0 1-80-15,0 2-98 0,0 2-172 0,-3 1 16 16,2 3 181-16,-5-3 168 0,-2-5 226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7:4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10604 7111 52 0,'0'0'244'15,"2"-1"78"-15,-1 1 33 0,1 0-74 16,1 0-127-16,0-1-17 0,0 1 25 15,5 0 58-15,0-2 45 0,4 2 3 0,1 0-37 16,3 0-43-16,0 0-25 16,4 0-17-16,1-2 2 0,3 2 9 0,4-1 14 15,4 0 12-15,4-1 1 0,5 0-1 16,5 0-4-16,3-1-19 0,2 1-29 16,6-2-26-16,0 2-35 0,1 0-37 15,-3-4-24-15,1 3-10 0,-5-1-7 16,-1 0-2-16,-4 0 2 0,-2 1 1 15,-3 0 2-15,-3 0 3 0,-2 0 1 16,-6 1 1-16,-6-2 4 0,-2 3 4 0,-6-1 3 16,-2-1 4-16,-5 2 5 0,-2-1-1 15,-1 2 1-15,-4-1-7 0,-2 1-7 16,2 0-27-16,-2 0-76 0,-2 1-108 16,2-1-118-16,-2 2-164 0,2-1-89 15,0 2-64-15,0-3-100 0,-3 8 54 16,0-1 150-16,-3-1 132 0,-2-2 162 0</inkml:trace>
  <inkml:trace contextRef="#ctx0" brushRef="#br0" timeOffset="11347.68">9903 9390 59 0,'5'-7'188'0,"-2"2"66"0,-1 1 54 16,1-1-81-16,-1 2-32 0,-1 3 16 15,1-2 5-15,1 2 8 0,0 0 8 0,1 2 0 16,3-2-10-16,-2 2-7 0,5 0-8 16,-1 0-18-16,4 0-24 0,1 0-24 15,0 0-19-15,2 1-14 0,3-2-1 16,1 0 1-16,1 1 8 0,4 1 1 15,2-3 0-15,2 2-6 0,4-2-11 16,2 0-4-16,4 0-3 0,9-2-11 16,5 1-11-16,7-3-5 0,8 3-14 15,7-2-9-15,12 0-11 0,8 1-4 16,10-2-15-16,8 2-4 0,5-2-12 0,3 2-6 16,-3-2-2-16,4 1-3 0,1 2 2 15,2-2 6-15,3 1 0 0,-3-3-2 16,0 3 3-16,-3 2-2 0,-1-2-2 15,1 2 2-15,-7 0 3 0,-4 2-2 16,-5-1 0-16,-9 2 1 0,-9 0 0 16,-5-1 1-16,-8 2 2 0,-5 1-1 15,-8-3-1-15,-10 0-4 0,-9 0 0 16,-10 0-4-16,-8-1 21 0,-8 0 32 16,-6 1 31-16,-3-2 27 0,-4 0 20 0,-3 0 8 15,2 0 7-15,-3 0 16 0,0 0 16 16,-3 0 14-16,3 0 2 0,-1 0-23 15,-1 0-39-15,2 0-40 0,0 0-35 16,-2 0-35-16,2 0-25 0,0 0-46 16,0 0-76-16,0 0-94 0,0 0-121 0,-1 0-135 15,-1 0-111-15,2 2-158 16,-1-2-77-16,-3 2-82 0,-2 1 86 0,-2 3 153 16,-4-1 233-16,-1-2 193 0</inkml:trace>
  <inkml:trace contextRef="#ctx0" brushRef="#br0" timeOffset="12698.48">17651 9486 120 0,'6'0'212'0,"0"-2"24"0,1 0 32 16,-1 1-136-16,2-2-37 0,0 1 44 0,5 0 54 15,-2 0 27-15,3 1 1 0,0-1-15 16,3-1-31-16,1 0-26 0,3 2-15 15,0-1-12-15,0 2-6 0,3 0 4 16,4 0-1-16,2-2-6 0,4 1 2 16,2 0-1-16,7-1-4 0,4 1-6 15,7-1 4-15,4 1 1 0,6-2 7 16,2 0 5-16,5 2 2 0,3-1-8 0,6 0-8 16,5 1-5-16,5 1-15 15,8-1-7-15,2-1-14 0,4 0-12 0,1 2-21 16,-1-1-13-16,0-1-11 0,7 1-2 15,-5 1-7-15,3-3-3 0,-6 3-1 16,-2 0-1-16,-5-2 1 0,4 2 0 16,-5-3 1-16,-1 1 8 0,-2 1 10 15,-2 0 13-15,-1-1 12 0,-7 0 13 16,2 1 11-16,-2 0 3 0,-3-1 4 16,-1-1 3-16,-2 3-6 0,-5-1-8 15,-5-1-11-15,-9 0-5 0,-5 2-2 0,-5 0 12 16,-5-1 14-16,-4 1 9 0,-5 0 3 15,-3 1-4-15,-5-1-17 0,-6 2-16 16,-4-2-5-16,-5 2-1 0,-5-2 7 16,0 1 8-16,-3-1 11 0,-1 0 6 15,-1 0 4-15,0 0 3 0,0 0 0 16,0 0 1-16,0 0-3 0,0 0-9 16,0 0-6-16,0 0-10 0,0 0-7 15,-1 0-6-15,1 0-5 0,0 0 0 0,0 0-8 16,0 0-3-16,0 0-1 0,0 0-4 15,0 0 1-15,0 0 0 0,0 0-3 16,0 0-1-16,0 0-4 0,0 0-3 16,0 0 0-16,0 0-2 0,0 0 2 15,-2 0 1-15,2 0-1 0,0 0 1 16,0 0 0-16,0 0-5 0,0 0-5 16,0 0-13-16,0 0-15 0,0 0-21 15,-2 0-23-15,2 0-26 0,0 0-24 16,-1 0-22-16,1 0-20 0,0 0-20 15,-2 0-11-15,2 0-9 0,0 0 0 0,0 0 3 16,0-1 4-16,0 1-17 0,-1-2-47 16,-1 2-85-16,0 0-209 0,2 0-289 15,0 0-54-15,0 0 77 0,0 0 156 16,-4-2 259-16</inkml:trace>
  <inkml:trace contextRef="#ctx0" brushRef="#br0" timeOffset="14167.89">24554 9494 65 0,'-5'-1'429'0,"2"0"184"16,2 3 87-16,2-2 51 16,1 0-402-16,-1 2-193 0,1-2-106 0,0 0-18 15,-1 3 17-15,2-3 19 0,2 0 20 16,3 2 27-16,-2-2 38 0,5 4 32 16,5-1 23-16,2 1 13 0,4 0 7 15,4-1-4-15,8-2-16 0,2 3-17 16,10-3-17-16,1 0-14 0,10 1-15 15,5-1-7-15,8 1-10 0,5 0-10 16,9 0-10-16,6 0-21 0,6-1-21 0,7 2-20 16,10-1-14-16,7 1-15 15,6 0-7-15,7 1-7 0,5 2-7 0,-1 0-2 16,-1 3 0-16,2-3-1 0,-5 1 3 16,-4 0 4-16,-8-1 1 0,-5 0 4 15,-2-2 2-15,-6-1 3 0,-4 0-4 16,-8-1 0-16,-5-1-3 0,-7-1-1 15,-9-1 6-15,-2-1 15 0,-5-2 18 16,-4-1 23-16,-6-1 15 0,-3 0 10 16,-1 0-1-16,-5 0-7 0,-2-1-12 15,-4 5-2-15,-2-3-2 0,-8 1-2 0,-3 1 6 16,-1 2 6-16,-8-1 8 16,-1 0 0-16,-3 2-2 0,-1 0-6 0,1 0-5 15,0 0-12-15,0 0-3 0,-1 0 3 16,3 0-2-16,-2 0-4 15,4-1-6-15,-3 1-7 0,3-1-8 0,1-1-8 16,4 0-5-16,0 2-3 0,3-1-5 16,1 0-5-16,5 1-6 15,1-2-4-15,4 2-2 0,1-1 0 0,1 1-2 16,0 0 4-16,2 0 1 0,-5-2 1 16,3 2 1-16,2-1 1 0,-3-1 2 15,4 2-2-15,-2-3-2 0,0 2 1 16,1-1 1-16,2 0 1 0,2 0 4 15,2-1 0-15,-2-1-2 0,0-1 0 16,0 2-2-16,-2-1-6 0,-3 0 1 16,1 0-1-16,-3 1-3 0,0 1 5 15,2 2 1-15,-5 0 0 0,0-3-1 16,-3 3-1-16,-4 3-2 0,-1-3-2 16,-1 2 6-16,-3-2 1 0,1 3 1 15,-3-2 3-15,-5 1 3 0,0-2-3 16,-5 0 7-16,-1 1 10 0,-4-1 15 15,-4 0 14-15,2 0 17 0,-5 0-20 16,0 0-45-16,0 0 0 0,-2 0 0 16,0-1 0-16,0 1 0 0,0 0 0 15,-2 0 0-15,2 0 0 0,0 0 0 16,-2 1 0-16,2-1 0 0,0 0-131 16,0 0-52-16,0 0-28 0,0 0-12 15,0 0-6-15,0 0-3 0,0 0-3 16,-2 0-20-16,2 0-30 0,0 0-36 15,-2 0-62-15,0 0-83 0,-1-1-126 16,0 1-221-16,-3 0-163 0,-2 0 39 0,-2-2 140 16,1-2 216-16,-3-1 283 0</inkml:trace>
  <inkml:trace contextRef="#ctx0" brushRef="#br0" timeOffset="26400.02">16299 11309 94 0,'-1'-10'521'0,"-3"0"258"0,4 5 199 0,-1-1 172 15,-1 0-372-15,2 2-180 0,-1 1-114 16,-1 2-82-16,0 1-83 0,2 0-101 15,0 0-115-15,0 0-111 0,0 1-84 16,0 0-42-16,0 2-4 0,0 1 30 16,2 4 49-16,0 1 51 0,-1 2 34 15,1 0 16-15,1 3 3 0,0 1-7 16,0-1-9-16,-1 0-7 0,2 1-3 16,0 2 2-16,-1 0-1 0,-2-1-34 15,3-1-78-15,-1-2-98 0,0 1-124 16,0-5-138-16,0 2-91 0,-1-4-74 15,1-1-88-15,2 0-62 0,-1 0-6 0,0-1 93 16,0 0 155-16,1-3 189 0</inkml:trace>
  <inkml:trace contextRef="#ctx0" brushRef="#br0" timeOffset="27001.37">16457 11218 8 0,'-4'-12'292'0,"-3"0"191"16,6 0 172-16,-4 0 154 0,0 1-176 16,-3 3-86-16,4-1-78 0,-5 1-81 15,3 0-81-15,-3 3-76 0,-1-1-68 16,2 0-53-16,-3 1-41 0,-3 1-24 15,0 1-12-15,-2 0-11 0,0 2-8 16,-3 2-6-16,-3 0-6 0,-3 5-4 16,1 2-1-16,-5 1 1 0,1 3 2 0,1 0 1 15,-1 3-5-15,3 1 0 0,1 2-3 16,1 0 2-16,3-1-1 0,1 4 0 16,3 0 0-16,1-2-1 0,3 2-2 15,1 2-5-15,0-3 1 0,5 1 1 16,1 2-2-16,2-2 0 0,1 2 1 15,4-3-2-15,0 2 0 0,1-2 2 16,3 1 2-16,1 1 3 0,3-2 6 16,0-3 10-16,1 1 5 0,5-1 7 0,3-2 6 15,-2-2 6-15,5-1 1 16,2-3 1-16,0-2 2 0,4-1 17 0,2-2 12 16,2-3 12-16,-2-2 20 0,2-5 20 15,-2 0 12-15,-2-3 12 0,-3-4 11 16,-1 0 12-16,1-3 1 0,-2-4-9 15,0-3-18-15,-2 0-13 0,-2-4 0 16,-3-1-12-16,-4 0-2 0,-1 1 9 16,-4 0 10-16,-3 4 4 0,-4-1 7 15,-3 6-8-15,-3 4-34 0,-1 2-56 16,-2 1-77-16,1 4-111 0,2 1-139 16,1 2-171-16,-4 3-242 0,2 2-304 15,-1 5-329-15,-1 7-5 0,-2 0 166 0,-2 4 289 16,-1 1 357-16</inkml:trace>
  <inkml:trace contextRef="#ctx0" brushRef="#br0" timeOffset="27900.25">10311 14215 43 0,'-12'-6'386'0,"4"-1"192"0,5-1 170 16,0 3 134-16,1-1-303 0,2 0-171 16,2 6-135-16,-1-3-134 0,2 2-98 0,-1 1-66 15,1 0-8-15,6 0 51 0,3 0 73 16,8 0 77-16,10-1 48 0,11 0 12 16,10-1-31-16,6-1-47 0,6-2-50 15,6 2-29-15,3-2-16 0,-1 1 4 16,0 1 14-16,-1 0 18 0,-4 0 20 15,-1 0 15-15,-5 2 6 0,-2-2-7 16,-4 0-10-16,-8 0-13 0,-2 0-16 0,-7 1-14 16,-6-2-8-16,-4 1-8 0,-6 0-1 15,-7 1 7-15,-3 1 11 0,-4-2 11 16,-3 3 10-16,-2-2 4 16,-2 2 0-16,-2 0-12 0,2 0-10 0,-2 0-31 15,2 0-58-15,0 0-90 0,-2 0-135 16,2 2-168-16,-2-2-236 0,0 0-359 15,2 0-259-15,0 0 22 0,0 6 162 16,0 1 277-16,0 1 382 0</inkml:trace>
  <inkml:trace contextRef="#ctx0" brushRef="#br0" timeOffset="28949.52">24432 14159 14 0,'11'0'302'0,"-3"0"169"0,5 2 127 16,3-2 110-16,4 3-234 0,7-3-112 15,11 2-78-15,6-2-55 0,8 3-45 16,8-1-37-16,10-1-24 0,9 0-29 0,7 0-22 16,9 2-16-16,4-3-8 0,5 4-17 15,-1-1-2-15,1 0 8 0,-5-1 10 16,-5-1 0-16,-7 0 8 0,-6 2 13 16,-3-3 12-16,-10 2 9 0,-8-2 7 15,-7 0 7-15,-7 0-4 0,-8-2-11 16,-8 2-8-16,-7-1 0 0,-8-1 8 15,-5 2 25-15,-5 0 30 0,-2-1 32 0,-2 1 19 16,-1 0 9-16,-1 0-14 16,-1 0-31-16,-1 0-43 0,0-1-62 0,-1-3-55 15,0 2-46-15,-3-2-22 0,1 2-4 16,0-3 16-16,-1 2 16 0,3 0 13 16,0 1 7-16,1 2 4 0,0-3 5 15,0 1 4-15,2 2-1 0,-3-1-7 16,4 1-22-16,-1 0-25 0,-1-1-28 15,2 1-29-15,0 0-34 0,0-2-25 0,0 2-38 16,0 0-42-16,0 0-58 0,-1 0-52 16,-3 2-95-16,0-1-120 0,-1 0-109 15,-6 4-79-15,1-3 50 0,2 3 146 16,-1-3 190-16,0-2 195 0</inkml:trace>
  <inkml:trace contextRef="#ctx0" brushRef="#br0" timeOffset="29983.59">22398 12966 77 0,'4'-2'458'0,"1"2"225"0,-4 0 169 16,-1 0 133-16,2 0-300 0,-2 0-153 15,0 0-87-15,0-3-43 0,1 1-39 16,-1 2-42-16,2-1-35 0,0 0-37 16,-2 0-37-16,1-3-33 0,3-1-34 0,-1 1-40 15,2-2-31-15,-1 0-24 0,4-2-22 16,-2 1-17-16,4 1-9 0,0 0-8 16,0 2-5-16,-2-1-9 0,2 1-15 15,-2 2-13-15,-2 2-17 0,-1 0-18 16,0 0-13-16,-4 0-2 0,2 2-1 15,1 2 15-15,-3 3 15 0,2-1 15 16,-1 2 12-16,-2 3 13 0,-2 1 5 16,-1 2 2-16,-2 3 13 0,2 0 7 0,-3-1-3 15,-1 1 1-15,1-3-5 0,-2 0-4 16,2 0-2-16,0-1-1 0,-1-1-1 16,0-2-6-16,2 1-12 0,-2-3-16 15,4 1-10-15,0-1-11 0,0-2-7 16,1-1-4-16,0-1-1 0,1 0-4 15,1-1-5-15,1-2-12 0,-1 1-7 16,4-1 5-16,-3-1 18 0,4 2 29 16,2-1 33-16,1 2 22 0,6-2-11 15,-2 1-64-15,4 0-102 0,-2-1-116 0,0 0-130 16,1-1-142-16,0 0-104 16,-2 0-98-16,1-1 47 0,-1-2 131 0,-2 0 181 15,2-3 183-15</inkml:trace>
  <inkml:trace contextRef="#ctx0" brushRef="#br0" timeOffset="30464.93">22720 12921 192 0,'-3'-15'414'16,"-2"0"168"-16,2 0 145 0,-2 1-103 0,0 0-50 15,-3 1-102-15,0 0-78 0,-2-1-69 16,2 3-70-16,-4 1-70 0,2 1-64 15,-2 2-51-15,-2 1-33 0,-2 0-4 16,-2 3-2-16,-3 0 12 0,-5 2 21 16,0 1 11-16,-4 2-9 0,0 3-1 15,-4 0-2-15,4 2-9 0,-1 2-12 16,1 2-13-16,1 4-14 0,1-2-9 0,1 3-7 16,2 1-5-16,2 2-6 15,1-1-5-15,4 2-2 0,0 1-4 0,2 1 0 16,3 3 3-16,3-4 2 0,2 3 4 15,0 1 1-15,4-1 0 0,1 0-2 16,5 0 1-16,3-2 4 0,4 2 11 16,5 0 8-16,2-4 10 0,5 1 10 15,2-2 12-15,6-2 4 0,-2-4 8 16,6-2 3-16,0-5 5 0,5-2 7 16,2-6 24-16,-1 0 30 0,4-7 23 15,-2-1 16-15,-3-6 5 0,0 0-17 0,-7-2-24 16,-2-3-21-16,-5-2-22 0,-4-1-12 15,-1-1-1-15,-6-1 4 0,-4 1 8 16,-4 2 12-16,0 4-3 0,-5 5-26 16,0 2-49-16,-2 5-122 0,-1 1-194 15,0 2-264-15,0 6-321 0,-4 3-344 16,-1 4-99-16,-2 1 131 0,-3 5 266 16,-2-2 336-16,1 1 340 0</inkml:trace>
  <inkml:trace contextRef="#ctx0" brushRef="#br0" timeOffset="32198.94">25166 11796 111 0,'0'-7'544'0,"0"-1"270"16,-2 2 198-16,2 1 147 0,0 2-447 15,0 2-211-15,0-1-156 0,0 2-101 16,0 0-74-16,0 2-65 0,0-2-82 16,0 1-31-16,0 5 22 0,2 2 41 15,0 4 62-15,1 4 68 0,2 6 16 16,1 1-28-16,0 4-39 0,0 0-42 0,1 4-34 16,-1 0-29-16,2 0-15 0,-3 1-12 15,-2-3-7-15,2 0 1 0,-4-2 0 16,2-4 2-16,-1 1-7 0,0-2-88 15,-2-1-59-15,0-2-74 0,0-2-88 16,-2-5-76-16,0-2-16 0,1 0-55 16,-1-4-56-16,2-4-105 0,-1 3-110 15,1-5-82-15,0 0 64 0,3-6 132 16,2-1 204-16,1-3 207 0</inkml:trace>
  <inkml:trace contextRef="#ctx0" brushRef="#br0" timeOffset="33648.58">25525 11928 156 0,'5'-6'557'0,"-5"0"245"0,3 6 193 15,-5 0 74-15,1-2-363 0,-4 0-240 16,-8 2-139-16,1 0-73 0,-10 2-48 16,-5 0-9-16,-3 4 3 0,-2 1-15 15,-1 1-39-15,3 1-43 0,3 0-45 16,4 2-33-16,3-1-29 0,6 3-14 15,0-1-11-15,6-1-13 0,0 0-10 16,3 0-8-16,4 0 0 0,5 0 20 0,1-1 39 16,1 3 10-16,4-1 12 0,4 2 3 15,-1-3-7-15,2 0-16 0,1 1 6 16,3-1 3-16,-4-1-21 0,2-1-65 16,-4 0-63-16,0 0-61 0,-3-1-69 15,1-1-58-15,2 0-31 0,-4 0-26 16,1 0-17-16,-1-2 1 0,1 1 6 15,-2-1 12-15,3-3 19 0,-2 1 16 0,1-1 24 16,2-2 41-16,-2-2 70 0,-2 1 66 16,3-2 65-16,-3 0 68 0,0 0 48 15,1-2 59-15,2 1 67 0,0-2 86 16,1-1 60-16,2 1 51 0,-2-4 16 0,6 1-5 16,-2 0-26-16,4-3-11 15,0 2-9-15,1-5-9 0,1 1-14 0,0-1-21 16,0 0-5-16,-6 3 1 0,-3 0-2 15,0 1-2-15,-4 1-3 0,-2 3-12 16,-1-1-15-16,-2 1-16 0,-2 0-2 16,0 5-12-16,-2-3-27 0,-4 3-32 15,1-2-54-15,-4 2-74 0,-1-2-64 16,-4 3-48-16,-2 1-33 0,-5 0 2 16,-4 5 20-16,-1 1 14 0,0 1 10 15,2 2 3-15,1 1 4 0,3 2 8 16,2 0 4-16,2 2 4 0,2 1 2 0,3 0 0 15,2-1-4-15,5 3 3 16,2 0 6-16,6 0 5 0,0 1-2 0,5 0-4 16,6 0-11-16,1-4-6 0,2 0-1 15,2-4 15-15,-2-1 12 0,2-2 24 16,-2-4 25-16,-1-3 16 0,3-1 17 16,0-1 20-16,-1-5 17 0,1-2 21 15,3-3 35-15,-3-1 43 0,1-2 39 16,-3-1 34-16,1 2 23 0,-7-1 2 15,2 1-114-15,-7 4-165 0,-1 2 0 16,0 1 0-16,-5 3 0 0,0 1 0 0,-1 3 0 16,0 0 0-16,-2 0 0 0,0 3 0 15,0-1-21-15,3 4-135 0,2 2 50 16,0 4 57-16,4 1 43 16,-5 4 7-16,3 0-13 0,-1-1-39 0,1 0-31 15,-1 1-26-15,-2-2-14 0,1 0-3 16,0-2 27-16,-2-2 24 0,1-4 25 15,-3-1 32-15,2-3 58 0,-1 0 73 16,-2-3 79-16,3-3 13 0,-2-1-1 16,4-5-26-16,-2-3-51 0,1-3-119 15,0-4-9-15,0 0 0 0,-1-1 0 16,0-1 0-16,1-2 0 0,-2 0 0 16,1 2 0-16,0 2 0 0,-1 2 0 15,0 4 0-15,-1 4 0 0,-1 1 0 16,2 4 0-16,-2 1 0 0,0 1 0 15,0 1 0-15,0 1 0 0,0 1 0 0,0-1 0 16,0 0-61-16,1 3-128 0,4 1 53 16,4-2 56-16,3 3 63 0,0 0 60 15,4-3-8-15,0 3 2 0,4-3 13 16,2 0-1-16,-1 0-6 0,5-2 5 16,-3 0 1-16,1-4 0 0,-5 2 18 15,0-1-54-15,-2-1-13 0,-4 0 0 16,-2 2 0-16,-2-2 0 0,-2 2 0 15,-4 0 0-15,-2 2 0 0,-1 0 0 16,0 0 0-16,0 0 0 0,-1 2 0 16,-1-1 0-16,2 0 0 0,-1 3 0 15,1 2 0-15,1 2-13 0,-1 4-6 16,2 3 51-16,-1 2-32 0,-1 0 0 16,0 0 0-16,2 1 0 0,0 3 0 15,-2-4 0-15,0 0 0 0,0 0-4 0,1 0-1 16,-1-2 4-16,2-2 1 15,0-2 3-15,-2-1 4 0,3-2-7 16,-2-4 0-16,-1 0 0 0,2-2 0 0,1 0 0 16,-2-2 0-16,-1-2 0 0,2 0 0 15,3 0 0-15,-2-6 0 0,3-1 0 16,2-3 0-16,1-2 0 0,3-4 0 16,-1-1 0-16,5-2 0 0,0 0 0 15,2-1 0-15,3 1 0 0,-3 1 0 16,0 4 0-16,-2 3 0 0,-2 2 0 15,-4 3 0-15,-4 4 0 0,-1 1 0 16,-4 3 0-16,2 0 0 0,-3 1 0 16,4 2 0-16,-4 4 0 0,1 4 0 0,3 3 0 15,-4 1 0-15,0 0 0 16,0 4 0-16,0-1 0 0,-2 2 0 16,0-1 0-16,1 2 0 0,-1 0 0 15,-1-2 0-15,1-2 0 0,1-1-162 16,-2 1-203-16,1-5-173 0,1 1-211 0,-1-3-304 15,2-1-293-15,2-2 14 0,-1-2 180 16,5-4 287-16,2-1 377 0</inkml:trace>
  <inkml:trace contextRef="#ctx0" brushRef="#br0" timeOffset="34599.5">27236 12010 11 0,'-3'2'336'0,"3"0"152"16,0 2 160-16,0 1 172 0,-2 3-177 15,0 4-129-15,1 3-18 0,-1 0-67 16,0 3-95-16,2 3-88 0,0 0-47 16,0 2-42-16,0-1-24 0,0 2-18 15,0 1 2-15,0-2-28 0,0-1-14 0,0 0-7 16,2-2-3-16,0-4-9 16,-2-3 9-16,0-4 14 0,1-2 25 0,-1-2 51 15,2-3 82-15,0-2 101 0,-1 0 42 16,1-4-1-16,-1-2-22 0,4-7-299 15,-1-2-58-15,0-4 0 0,1-1 0 16,-2-7 0-16,0 0 0 0,0-2 0 16,2-5 0-16,-1-1 0 0,3-2 0 15,-2-1 0-15,-1-3 0 0,3 1 0 16,0 2 0-16,-2 2 0 0,-2 5 0 16,1 8 0-16,-3 4 0 0,1 5 0 15,-2 6 0-15,0 2 0 0,0 1 0 16,0 5 0-16,-2 0 0 0,1 0 0 15,-1 2 0-15,0 1 0 0,-1 6 0 0,0 2 0 16,-1 10 0-16,0 0 0 0,4 2 0 16,4 2 0-16,3 0 0 15,1-1 0-15,2 0 0 0,4-1 0 0,-1-2 0 16,2-3 0-16,0-3 0 0,0 0 0 16,1-6 0-16,1-2 0 0,1-2 0 15,-1-4 0-15,3-2 0 0,-3-5 0 16,2-3 0-16,-3-5 0 0,1-2 0 15,-1-4 0-15,1-5 0 0,1-4 0 16,-1-3 0-16,-1-3 0 0,0 5 0 16,-4 2 0-16,1 3 0 0,-5 6 0 15,-3 5 0-15,-4 5 0 0,1 3 0 16,-2 4 0-16,-2 3 0 0,-1 4 0 16,0 3 0-16,-4 9 0 0,2 6 0 15,1 4 0-15,-1 2 0 0,2 4 0 0,2 0 0 16,-3 3 0-16,4-1 0 0,-1 1 0 15,1-5 0-15,-2 3 0 0,2-5 0 16,-1 1-39-16,1-4-151 0,1 1-68 16,1-4-73-16,-1 0-74 0,1-4-86 15,0-4-87-15,-1-2-76 0,2-2-122 16,3-2-135-16,-1-3-101 0,2-2 81 16,2-4 163-16,2-2 236 0,0 0 252 15</inkml:trace>
  <inkml:trace contextRef="#ctx0" brushRef="#br0" timeOffset="34983.06">27928 12202 390 0,'-2'-7'751'0,"2"-2"253"16,-3 4 207-16,-3-1-106 0,-2 0-353 15,0 1-222-15,-3 0-142 0,-1 2-116 16,-1 3-99-16,-3 2-74 0,2 4-55 15,0 1-44-15,-1 3-28 0,1 4-2 16,3 0 9-16,3 4 4 0,2-1 9 16,0 1 11-16,6-2-10 0,1 1-29 15,4-3-20-15,1-1-22 0,4-2-10 16,-1-3 6-16,5-2 33 0,1-1 29 0,0-4 35 16,6-2 29-16,-4-2 14 0,5-3 3 15,-2-3 22-15,0-2 12 0,-1-2 6 16,-1-3 15-16,0-1 11 0,-2-1 13 15,2-1 19-15,-6-1 20 0,-3 1 15 16,-4 1-5-16,-1 3-46 0,-6 1-73 16,-1 5-77-16,-4 1-103 0,-3 4-119 15,-5 4-132-15,-2 1-125 0,-2 6-146 16,-2 0-135-16,3 4-186 0,-2 1-201 16,3 1 46-16,4 2 171 0,2 0 224 15,5-2 297-15</inkml:trace>
  <inkml:trace contextRef="#ctx0" brushRef="#br0" timeOffset="35751.81">28391 12373 77 0,'12'-9'523'0,"-3"1"321"16,-5-7 239-16,-4 4 179 15,0-3-361-15,-3 1-221 0,-4-1-191 16,-1-1-109-16,-2 3-73 0,-2 3-62 0,-3 0-92 16,0 5-79-16,-1 3-56 0,-6 1-37 15,0 4-8-15,-1 3-4 0,0 2 6 16,2 4-3-16,2 2-3 0,2 0 0 16,4 1-1-16,1 0-32 0,5-1-25 15,2 0-14-15,5-1-33 0,0-1-7 16,5-1 23-16,2-3 35 0,2 0 22 15,3-2 21-15,0-2 19 0,3-4 17 16,1-1 14-16,3-2 6 0,1-4 20 16,-2-4 15-16,3 0 13 0,-1-5 4 15,-1-4 31-15,-2-4 27 0,3-3 18 16,-3-6 52-16,2 0 27 0,-2-4 8 16,0 0-2-16,1-4 40 0,-2-1-18 15,-7 1-2-15,-1 0-224 0,-3 5-23 16,0 6 0-16,-5 7 0 0,0 4 0 15,-2 5 0-15,-1 5 0 0,2 6 0 16,-1 0 0-16,-1 2 0 0,-4 4 0 16,-2 7 0-16,-7 2 0 0,3 3 0 15,4 5 0-15,-2 4 0 0,5 2 0 16,1 0 0-16,0 4 0 0,3-1-26 16,1 1-60-16,2 0 6 0,2 0-30 15,1 2-21-15,1-2 12 0,3-1-22 16,1-3-11-16,2-3 8 0,0-5 18 15,5-1 24-15,-3-5 42 0,1-3 34 16,2-2 26-16,1-4 36 0,1-4 35 16,3-3 19-16,0-4 16 0,-2-2 19 15,2-5 24-15,-3-1 18 0,0-4 29 16,1-4 18-16,-5 1-65 0,2-1-149 16,-5 1 0-16,-3 1 0 0,0 3 0 15,-5 8 0-15,-3-1 0 0,0 3 0 16,-3 4 0-16,3 1 0 0,-6 3 0 15,-1 1 0-15,-2 5 0 0,-4 4 0 16,2 2 0-16,1 2 0 0,0 4 0 16,3 0 0-16,2 4 0 0,5-1 0 15,2-1-2-15,4-1-79 0,7-1-53 16,0 0-67-16,4-5-89 0,2-1-90 16,3-3-105-16,2-2-113 0,1-1-148 15,-3-3-299-15,4-2-131 0,-6-1 68 16,-2-2 183-16,-6-4 256 0,-6-3 364 15</inkml:trace>
  <inkml:trace contextRef="#ctx0" brushRef="#br0" timeOffset="37502.18">15538 16252 10 0,'-4'-3'427'0,"1"-1"280"0,-2 1 218 16,3-2 166-16,-1 2-189 0,3 2-257 15,0-2-96-15,0 2-65 0,0 1-46 16,0-2-69-16,3 2-103 0,-1 0-118 15,0-2-91-15,1 2-57 0,2 2-20 0,5-4 2 16,0 2 7-16,7 0 9 0,1 0 7 16,1 2 2-16,0 0 3 0,3-1 10 15,-2 2 14-15,1-2 6 0,-4 2-5 16,1 0-7-16,-6-1-14 0,0 1-17 0,-2 0-13 16,-3 0-8-16,-4 0-11 0,0-2-13 15,-3 2-14-15,0 0 3 0,-3 0 28 16,-2 4 55-16,-3 1 40 0,-4 1 31 15,-3 3 7-15,0 0-22 0,0-1-58 0,0-1-30 16,4-1-29-16,-1 0-30 0,3 0-38 16,4 0-24-16,0-1-10 0,5-1 10 15,0 1 31-15,5-1 29 0,0 0 31 16,4 1 14-16,1 0 6 0,1-1 2 16,1-2 4-16,1 1 6 0,1 0-9 15,-2-2-19-15,-1 1-6 0,0-2 4 0,-2 1 2 16,-2-1 12-16,-1 2 16 0,2-1 5 15,-4-1-5-15,-2 1-14 0,0 1-35 16,-1 0-24-16,-2 1 2 0,-3 1 5 16,1-2 19-16,-3 1 34 0,-2 2 19 15,-1-2-17-15,-4-1-36 0,-1 3-46 0,-1-2-49 16,1-3-66-16,1 1-82 0,0-4-58 16,0 1-47-16,0-1-27 0,2 0-50 0,1-1-19 15,0-3-38-15,3-1-58 0,1-1 3 16,1-1 101-16,5-1 127 0,0 0 143 15</inkml:trace>
  <inkml:trace contextRef="#ctx0" brushRef="#br0" timeOffset="38000.43">15890 16223 46 0,'6'-17'404'15,"-3"3"238"-15,0 2 212 0,-3-1 180 16,-3 2-262-16,0-1-113 0,-2-1-103 15,-5 4-80-15,-2-1-56 0,-1 0-32 16,-1 3-24-16,-3-1-24 0,-4 1-37 16,-2 1-37-16,-3 1-31 0,-2 3-47 15,-1-2-39-15,-1 6-54 0,3 0-95 0,-3 4 0 16,0 1 0-16,-1 1 0 0,-3 5 0 16,1 2 0-16,0 0 0 0,1 4 0 15,2 1 0-15,5 1 0 0,1 1 0 16,4 1-51-16,4-1-3 0,0 4 15 15,5-1 10-15,3 3 4 0,3 4 3 16,1 0 9-16,4 2-4 0,4 1 5 16,6-1 0-16,3 0 1 0,7-1-3 15,2-5 2-15,8 0 5 0,3-4 17 16,2-1 8-16,0-5 4 0,2-2 2 16,-1-2-2-16,-3-5 3 0,0 0 2 0,-4-5 7 15,1-2 5-15,0-4 7 0,0-4-4 16,0-1-33-16,0-3-9 0,0-3 0 15,-1-3 0-15,-3-2 0 0,1-2 0 16,-3-5 0-16,-2-2 0 0,-3-3 0 16,-2-2 0-16,-4-2 0 0,-2-2 0 15,-2 3 0-15,-5 2 0 0,-3 6 0 0,-2 4 0 16,-3 3 0-16,1 3 0 16,-3 5 0-16,0 1-612 0,-4 0-417 0,-1 3-474 15,-5 1-65-15,-1 4 144 0,1-2 311 16,-4 0 425-16,-3-5 450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8:40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24257 6540 13 0,'8'-2'236'0,"-2"-1"79"15,1 2 54-15,2 1 90 0,0-2-203 0,6 1 0 16,3-1 21-16,4 1 11 0,8-2-41 16,4 1-70-16,5 1-57 0,9 1-41 15,3-2-19-15,2 2-4 0,6 0 8 16,2 0 6-16,6-1 2 0,4 1-6 15,6-2-16-15,9 1-16 0,8-1-8 16,6 1-7-16,8-2 0 0,6 0-2 16,4 0-3-16,10 2-2 0,5-3-7 0,9 4 2 15,4-2-4-15,2 2 1 0,6-3-1 16,1 3 4-16,0-1 3 0,1 0 4 16,1 0-4-16,-1-1-3 0,1-1 0 15,-2 3-5-15,0-2-3 0,-4-3-1 16,1 4-1-16,-3 0-3 0,-7 1 2 15,-3 0 0-15,-2 0 13 0,-3 2 19 16,-5 3 15-16,-5 2 11 0,-8-1 9 0,-1 2 0 16,-3 1-3-16,0 2-8 15,-3-1-6-15,-2 2-7 0,-5 0-12 0,-7-2-15 16,-8 1-5-16,-4-2-4 0,-8-1 16 16,-9-2 36-16,-6-2 37 0,-9-2 34 15,-13-2 42-15,-11 0 37 0,-10 0 27 16,-6 0 9-16,-6-2 2 0,-2 2-15 15,-1-1-38-15,-2 1-53 0,0 0-50 16,-4 0-44-16,4 0-53 0,-1 0-59 16,-1 0-74-16,2 0-72 0,-1 1-71 15,1-1-76-15,0 2-42 0,0-2 15 16,0 2 11-16,-4 0-20 0,3 2-75 16,-1 2-101-16,-1-1-132 0,-1 1 12 15,-3-1 108-15,1-3 184 0,-5-4 194 16</inkml:trace>
  <inkml:trace contextRef="#ctx0" brushRef="#br0" timeOffset="19849.39">15210 8584 31 0,'-8'-2'145'16,"-2"1"74"-16,4-2 41 0,-2 1 30 0,2 1 45 15,-2 0 36-15,3-1 28 0,0 1 11 16,1-1-14-16,0 1-21 0,1-1-23 16,2 2-19-16,1-1-23 0,0 1-28 15,1-2-46-15,-1 2-58 0,3 0-68 16,-1 0-66-16,1 0-44 0,0 2-2 16,4-1 26-16,4 2 45 0,3 2 54 15,8-1 58-15,11 2 37 0,9-2 21 16,13 0-7-16,8-2-13 0,8 0-29 15,8 1-22-15,8-1-20 0,5-2-17 0,6 0-14 16,5 0-17-16,-1 0-34 0,0 0-29 16,-7 0-15-16,-5-2-9 0,-8 2-10 15,-8-3 5-15,-7 1-2 0,-9 0-1 16,-11 1 0-16,-9-2 3 0,-8 3 0 16,-9-1 8-16,-7 1 11 0,-6 0 9 0,-3 0 6 15,-5 0-5-15,0 0-17 16,0 0-35-16,0 1-63 0,-1-1-85 15,-3 3-93-15,1-2-85 0,1-1-62 0,1 1 5 16,-1 0 24-16,2 4 9 0,-1 0-10 16,-1 1-26-16,0 0-89 0,1-2-150 15,-2 2-184-15,-2 0 14 0,0-1 96 16,-3-4 161-16,2-1 222 0</inkml:trace>
  <inkml:trace contextRef="#ctx0" brushRef="#br0" timeOffset="40181.68">26561 14440 34 0,'-8'0'169'0,"0"0"88"16,3-3 70-16,0 3-57 0,3 0-8 16,0 0 2-16,2 0-3 0,0 0 5 0,0 0-6 15,0 0-21-15,0 0-45 0,0 0-60 16,2 0-56-16,-2 0-45 0,0 0-33 16,0 2-18-16,0-2-4 0,2 0 2 15,0 0 7-15,-2 0 8 0,3 0 22 16,0 0 38-16,2 0 49 0,4 1 45 15,4-1 47-15,3 1 30 0,6-1-1 16,6 2-24-16,6-2-24 0,7 0-32 16,6-2-23-16,7 1-13 0,3-2 2 15,11 0-3-15,3 0-5 0,9 2-11 0,9 1-14 16,6 0-17-16,3 0-14 0,0 1-14 16,-2-1-10-16,-2 0-7 15,-6 0-7-15,1 0 4 0,-4-1 6 0,-4-2 11 16,-4 1 8-16,-6 1 2 0,-9-1-4 15,-8 1-8-15,-10 1-8 0,-9 0-4 16,-6 0-3-16,-7 0 7 0,-10-2 6 16,-1 2 10-16,-4 0 9 0,-6 0 3 15,1 0-8-15,-2 0-16 0,-2 0-25 16,2 0-24-16,-1 2-20 0,1-1-4 16,-2-1 2-16,0 0 0 0,2 0-11 15,0 0-40-15,-1 0-69 0,1 0-92 16,0 0-92-16,-4 2-56 0,0 1-66 15,-5 0-109-15,-4 4-133 0,-4-1-40 16,-4 2 51-16,-6-4 131 0,-3-1 199 16</inkml:trace>
  <inkml:trace contextRef="#ctx0" brushRef="#br0" timeOffset="40764.55">26589 14543 8 0,'-10'3'269'0,"2"-1"128"0,5-1 56 16,0 2 71-16,3-3-202 0,0 0-42 15,2 0 10-15,-1 0 42 0,1-3-8 16,-1 3-61-16,3 0-78 0,-1-1-43 16,3 1 8-16,2 0 29 0,9-1 34 15,5 0 23-15,7-2 1 0,9 1-27 16,6 0-20-16,8-3-2 0,9 1 9 15,7 1 6-15,12 0-2 0,8-1-10 16,12 2-17-16,5 0-27 0,5 2-24 16,2 0-16-16,-5 2-19 0,-5 0-12 15,-2 0-3-15,-10 3-8 0,-3 0-5 16,-6-3-5-16,-8 3 0 0,-9-3-1 16,-5 0 4-16,-6 1 4 0,-2-1 10 15,-8-2 5-15,-7 0 7 0,-6-1 5 16,-8 1 9-16,-7-1 8 0,-5 1 7 15,-5 0 1-15,-2 0-57 0,-3 0-57 16,0 0 0-16,0 0 0 0,-1 0 0 16,-1 0 0-16,2 0 0 0,-1 0 0 15,1 0 0-15,0 0 0 0,-4 0 0 16,4 0 0-16,-1-3 0 0,-2 3-21 16,-2-2-421-16,1 2-243 0,-3 0-306 15,-3 0-411-15,-7 5-45 0,-4 1 150 16,-6-2 278-16,-7 0 366 0,-10-5 429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29:3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6803 9915 39 0,'11'1'67'15,"2"2"5"-15,1 0 5 0,5 0 15 16,0 0 11-16,6-1 14 0,4 0 1 0,1 0-20 15,3 1-26-15,2-2-25 0,1 3-20 16,5-2-12-16,0 3-4 0,2-5-3 16,1 2 1-16,2 2-24 0,3-1-42 0,0 1-43 15,0-2-38-15,5 0-30 0,3 0 0 16,1-2 30-16,-1 0 27 0,0 0 38 16</inkml:trace>
  <inkml:trace contextRef="#ctx0" brushRef="#br0" timeOffset="11035.32">29965 8738 58 0,'8'-2'115'0,"1"-2"36"0,-3 3-15 0,1-2 1 15,-3 1 42-15,0 2 66 0,-1-1 61 16,-2 0 34-16,-1 1 14 0,0 0-2 15,0 0-29-15,-1 0-42 0,1 1-33 16,-2-1-31-16,1 1-27 0,1-1-12 16,-4 0-4-16,4 0 2 0,0 0 1 15,-1 0 1-15,-1-1-19 0,-3 1-32 16,-1 1-34-16,-10 1-20 0,-7 1-16 16,-10 2-3-16,-7 2 1 0,-9 1 3 15,0 4-7-15,-7 0-11 0,-5 3-7 16,-7 2-8-16,-8 2-8 0,-3 5-6 15,-7 1-6-15,1 1-5 0,0 2-1 16,2 2-3-16,5-1-2 0,0 2-2 16,2-1-2-16,3 2 1 0,4 0-5 15,3 0 8-15,8-1 5 0,5 1-3 0,4-3-1 16,8-4 6-16,6 1-7 16,6-6-2-16,6 0 3 0,5-2 2 15,2-2 0-15,5-4 0 0,2-3 1 0,3-1 1 16,1-3 3-16,2-2 8 0,3-1 11 15,-4 0 19-15,4-2 12 0,0 0-27 16,0 0 20-16,0 0 28 0,0-2 19 16,2 2 11-16,0-2-38 0,-1-3-56 15,1-6-53-15,1 0-45 0,0-4-34 16,0 0 65-16,2 1 16 0,0-1 9 16,-1 3 9-16,1 0 20 0,0 2 18 15,-2 2 22-15,-3 2 10 0,2 3 3 16,-2 0-2-16,0 1-5 0,0 1 9 15,0 1 11-15,0 0 10 0,0 0-4 16,-2 1-22-16,2 1-31 0,-1-2-33 16,1 0-37-16,-2 2-26 0,0-1-23 15,-1 0 22-15,-2 4 37 0,-4 3 35 16,0 1 25-16,-3 3 28 0,2-2-15 16,2-1-20-16,1 1-17 0,1-2-1 15,-1 1 2-15,1-1 0 0,3 1 2 16,0-3 2-16,1 0-1 0,2-2 1 0,0 1 3 15,0-1 5-15,2-1 17 0,1-1 28 16,0-1 41-16,5 1 33 16,-2-2 27-16,6 0 14 0,2-2-11 0,2 1-33 15,2-2-29-15,2-1-32 0,-2 2-32 16,3-1-19-16,-2 0-16 0,2 2-91 16,-4 1-153-16,0 0-258 0,-3 1-438 15,1 5-299-15,-6-2-1 0,4 4 168 16,-4-5 293-16,0 0 405 0</inkml:trace>
  <inkml:trace contextRef="#ctx0" brushRef="#br0" timeOffset="13031.34">30148 10830 81 0,'-5'0'231'0,"2"-2"58"0,3 2 55 16,0 0-75-16,1 0-45 0,1 0-33 16,0 0-21-16,3 0-3 0,-2 0-4 15,5 2-7-15,1-2 0 0,4 1 15 16,2-1-16-16,1 1-46 0,5 1-37 0,-2 0-14 15,3-1-3-15,2-1 3 0,2 2-7 16,1-2-8-16,2 0-8 0,0 1-11 16,1 1-7-16,1-1 5 0,4-1-1 15,3 1-2-15,3-1 3 0,8 0-6 16,0 0-6-16,10 0-4 0,2 2-4 16,6-2-6-16,3 0 2 0,2 0 6 15,1 0 1-15,1-2 1 0,0 1 0 0,5 0-3 16,0-1-8-16,7 2 0 15,-3-1-3-15,3 1-4 0,-5 0-11 0,-3 0-2 16,-1 0-3-16,-3 1-1 0,-3 1 10 16,-1-1 7-16,-2 0 3 0,2 4 0 15,0-5 0-15,-5 2-3 0,-2 3 14 16,-4-3 12-16,-7 2 19 0,-4-2 19 0,-1 0 20 16,-6 0 5-16,-3 0 16 0,-5-2 20 15,-4 2 33-15,-7-2 18 0,-4-2 16 16,-6 1 12-16,-3 0-6 0,0-1-25 15,-4 0-17-15,0 0-15 0,-2 2-22 0,-3-3-16 16,0 2-15-16,0 1-14 0,0-2-16 16,0-1-14-16,0 1-16 0,2 2-16 15,-2 0-13-15,-2-2-31 0,1 2-46 16,-1 0-52-16,1 0-61 0,-3-3-69 16,4 3-63-16,-1-2-74 0,-1 2-152 15,-1 0-179-15,3 0-52 0,-8-1 64 16,2 0 137-16,-1-2 222 0</inkml:trace>
  <inkml:trace contextRef="#ctx0" brushRef="#br0" timeOffset="14047.66">30376 8464 157 0,'-3'-1'293'0,"-2"-4"107"0,2 2 117 16,1-1-110-16,2 4-58 0,0-2-16 16,2 2-45-16,-2 0-70 0,1 0-70 15,1 0-71-15,-1 0-27 0,4 0-7 16,3 0 10-16,1 2 17 0,6-2 34 16,4 4 6-16,3-2-17 0,3 1-20 0,13 0-13 15,5 0-4-15,9-1 2 16,9 0 12-16,12 2 22 0,11 0 18 0,8-1-1 15,6 3-3-15,5 0-14 0,6 0-28 16,4 1-21-16,2-1-17 0,3 1-9 16,-3 0-9-16,-4 2 0 0,-3-3 7 15,-2-2 4-15,-1 2 6 0,2 0 3 0,-3 0-4 16,-6 0-8-16,-12 0-5 16,-6-1-10-16,-8-1 3 0,-10-1 12 0,-11 1 24 15,-9-3 22-15,-9 0 22 0,-10-1 23 16,-6 0 24-16,-7 0 33 0,-3 0 39 15,-5 0 36-15,0 0 9 0,-4 0-1 0,2 0-47 16,-4 0-56-16,2-1-84 0,-1 0-72 16,0-2-51-16,-1 1-20 0,0-2-20 15,0 3 20-15,3-2 14 0,-3 3-30 16,4-2-57-16,-1 2-61 0,1 0-77 16,-2 0-99-16,1 0-92 0,1 2-180 15,-3-2-122-15,3 0-132 0,-5 3 53 16,-1 0 144-16,-1-3 244 0,-2 0 211 0</inkml:trace>
  <inkml:trace contextRef="#ctx0" brushRef="#br0" timeOffset="26864.89">28646 11046 206 0,'3'-6'398'0,"0"0"154"16,-1 1 132-16,0 2-130 0,-2 1-59 15,0-2-83-15,-2 3-102 0,0 0-99 16,1 1-118-16,-2 0-93 0,-2 0-66 16,-5 2-19-16,-2 3 8 0,-3 1 29 15,-3 2 19-15,0 0 24 0,-6 2 19 0,-1 2 4 16,-2 2 13-16,-3 0 0 15,-1 3-6-15,-1-3-11 0,0 2-15 0,-1 2-45 16,0-1-36-16,0 0-44 16,-2-1-64-16,0-2-140 0,2 3-48 0,-2-1-25 15,5-4-74-15,5-2-62 0,-2-1 105 16,5-3 81-16,0-3 83 0</inkml:trace>
  <inkml:trace contextRef="#ctx0" brushRef="#br0" timeOffset="27215.05">28385 10919 151 0,'-8'2'250'0,"0"1"55"0,-1-3 59 0,-4 4-163 15,0 2-35-15,-5 1 23 0,-2 3 32 16,-2-1 2-16,-6 3-12 0,-4 0-16 16,-1 3-46-16,-3-2-53 0,-2 1-40 15,-5 1-23-15,0 1-16 0,-2 1-13 16,-1 2 0-16,-5-2 3 0,3 3-1 15,0-3 2-15,-3 0 1 0,7-2-11 0,-1 0-83 16,3-3-120-16,1 1-117 0,3 0-115 16,-3-1-94-16,3 0 34 0,0-2 108 15,1 0 120-15</inkml:trace>
  <inkml:trace contextRef="#ctx0" brushRef="#br0" timeOffset="27614.03">27982 10756 223 0,'0'-1'362'16,"-2"-1"84"-16,-4 0 81 0,0 4-161 16,-6 1-101-16,-1 2-12 0,-2-1-4 0,-4 5-17 15,0-1-42-15,-5 3-46 16,-2 0-48-16,-5 6-39 0,-2-1-29 0,-3 5-15 16,-1-1-10-16,-2 2 1 0,0-1-3 15,-4 1-4-15,-1-1-2 0,-3-3-6 16,-1 1-12-16,-4 0-18 0,1-2-15 15,-1 1-16-15,1 0-17 0,-1 0-11 16,-2 0-25-16,1-1-51 0,-3 1-75 16,5 0-72-16,1-2-87 0,2 2-59 0,-1 0 6 15,2-1 77-15,4-3 100 0,4-2 125 16</inkml:trace>
  <inkml:trace contextRef="#ctx0" brushRef="#br0" timeOffset="27947.9">27161 10738 172 0,'2'-7'395'15,"-1"0"130"-15,-4-1 101 0,2 4-107 16,-4-1-172-16,-4 4-85 0,1 1-45 16,-5 0-22-16,-4 3-18 0,-4 4-23 0,-5 2-36 15,-4 1-37-15,-3 6-36 16,-3 4-21-16,-3 3-15 0,-8 2-5 16,-1 5 3-16,-6-3-3 0,-2 4-16 0,-1-1-30 15,1-1-40-15,0 1-55 0,1-2-65 16,-2-1-70-16,5-2-94 0,-2 2-80 15,2-2-98-15,4-2-30 0,0-1 64 16,-2-1 125-16,-2-3 137 0</inkml:trace>
  <inkml:trace contextRef="#ctx0" brushRef="#br0" timeOffset="28247.99">26323 10724 285 0,'0'-2'503'0,"-6"-1"95"16,0 2 15-16,-1 2-239 0,-2 2-238 15,1 1-104-15,-6 2-5 0,-1 2 50 0,0 1 32 16,-6 3-17-16,0 3-21 0,-2 6-22 16,-6 1-13-16,-1 8-23 0,-4-3-89 15,-3 3-147-15,-4 1-139 0,2 0-160 16,-1-3-81-16,2-4 70 0,5 0 139 16,3-3 146-16</inkml:trace>
  <inkml:trace contextRef="#ctx0" brushRef="#br0" timeOffset="31297.93">29082 11616 24 0,'10'0'87'0,"-2"0"16"0,1 0 5 15,-1 0 0-15,5 2-4 0,-2-2-14 16,3 1 8-16,0 0 6 0,3 1-8 16,0-1-1-16,0-1-1 0,-3 3-16 0,5-3-11 15,-3 2-1-15,3 1-8 0,-5-1-12 16,3 0-5-16,2 0-2 0,-3 1 5 15,3-2 10-15,0 2 23 0,0-1 5 0,2-1-7 16,-1 0 13-16,1 2 3 16,-1-1-1-16,0 1 7 0,1-1 8 0,1-1-10 15,-1 2-6-15,1-1-7 0,0-1-8 16,0 1-7-16,-1 1-9 0,3-2-6 16,-2 0-1-16,0 1-1 0,0 0-4 15,4-2-4-15,-1 2-2 0,2 1-3 16,-2-2-5-16,4-1-5 0,-1 2-5 15,1 1-10-15,-3-3-7 0,3 0-7 16,-2 2 0-16,-1 0-1 0,3 0 4 0,1-2 0 16,-2 1-1-16,1 0 0 0,-4-1 1 15,5 2 0-15,-3-1 11 0,0-1 8 16,-2 2 14-16,0-1 9 0,-2-1 6 16,-1 2-2-16,-2-2-5 0,0 0-6 15,0 0 1-15,-1 0-3 0,-1 0 0 16,2-2-1-16,0 2-2 0,0-1-2 15,2-1-5-15,-2 1-5 0,1-1-5 16,-1 1-2-16,-1 0-3 0,-1 1-1 0,0 0 2 16,0 0 0-16,2 0-2 15,-1 0-3-15,1 0-3 0,2 0-1 16,1 0 1-16,0 0-2 0,0 1-2 0,2-1 1 16,2 1-1-16,0 1-2 0,0-1-1 15,-1 1 2-15,0-1 1 0,3 1 2 16,-2 1 0-16,1-1 5 0,-1-1 2 15,1 2 0-15,-1-3 3 0,0 2-2 16,0-2-5-16,2 0 0 0,1 0-4 0,1 0-1 16,-1 0 0-16,0 0-2 0,0 0 2 15,1 0 0-15,-1 0-2 0,0 0 3 16,3 0 4-16,-2 0-1 0,3 0 1 16,2 0 0-16,-2 1-2 0,0 0-1 15,-1-1-1-15,0 2 0 0,-1-1 2 16,-2 1 1-16,0-1 0 0,0 2 0 15,0-2 0-15,0 3 3 0,2-3-2 0,-2 1 5 16,3-1 3-16,-3-1-2 16,2 2-5-16,-1-2-3 0,-1 0-7 0,0 0-3 15,2 0-4-15,1 0 5 0,2 1 1 16,1-1 2-16,4 2 1 0,-2-2-3 16,0 1 3-16,0 1 3 0,-3-2 2 15,2 0 0-15,0 1 5 0,-4 1-3 16,0-2 0-16,0 0-5 0,2 0 1 15,-2 1 0-15,-1 0-2 0,-2-1-2 16,-3 2 4-16,0 0-3 0,-4-2 1 0,6 0 3 16,-4 0-4-16,1 0-8 0,1 0-4 15,-1 0-3-15,4 0-7 0,-1 0-8 16,-1 0 3-16,1 0 0 0,-3 0-2 16,1 0 5-16,-4 0 5 0,-1 0 7 15,0 0 4-15,-5 0 5 0,2 0 5 0,0 0 1 16,-3-2-2-16,1 4 1 0,-1-4-1 15,1 2 2-15,-2 0-2 0,4 0 5 0,-3 0-1 16,3 0-3-16,1 0 1 0,1-2 1 16,1 1-15-16,0 0-8 0,-1-1-2 15,-1 1-4-15,-1-2 2 0,-5 1 9 16,3-1 14-16,-4 0 9 0,0 0 2 0,-5 0 3 16,1-1 4-16,-1-1 13 15,2 3 22-15,-4-3 18 0,0 0 23 0,1-1 1 16,-1 2-2-16,0-3-19 0,-1 3-12 15,1-3-13-15,-1 2-4 0,0-2-1 16,1-1-2-16,-1 0 5 0,-4 3 11 0,1-3 8 16,0 1 4-16,1-1-2 0,-2 2-1 15,3-1-21-15,-4 1-17 0,1-2-14 16,3 2-9-16,-3-1-13 0,2-1-11 0,2 1-7 16,-2-2-5-16,0 0-1 0,-1 1-7 15,1 0 9-15,-2-3 8 0,4 2-2 16,0-2 4-16,-2 2-6 0,3 1-17 0,-3-2-8 15,1 1-5-15,-1 1-14 0,-1-3 7 16,1 0-17-16,-3-1-13 0,1 0-2 16,-1 0 3-16,0-2 7 0,0 2 35 15,-1-1 15-15,1 2 16 0,0 0 10 16,0 0 3-16,1 1-17 0,-2 0 3 0,1-2-6 16,0 2 0-16,0 2 1 0,0 1 21 15,0 0 2-15,1-1 15 0,-1 2-4 16,0-1-10-16,0 0-5 0,0 1-21 15,0-1-31-15,0-2-7 0,-1 2-6 0,1-2 10 16,-3 0 12-16,1 0 15 0,0 0-5 16,1-1-5-16,1 2-5 0,-4-1 5 15,1 1 14-15,-3 0 5 0,3 1 19 0,-2 0-2 16,4 1 5-16,-3 0-5 0,0 1 1 16,0 1-5-16,-2 0 6 0,0-1-22 15,1 1 9-15,0 2-4 0,1 0-3 16,-1 1-1-16,-4-3 27 0,1 4-2 0,-4-2 2 15,2 0 12-15,-3-1-7 0,0 2-16 16,1-3-3-16,-3 2 14 0,0-2-12 16,-2 3 2-16,0-2 14 0,1 0-27 15,-3 2-40-15,-2-2-11 0,0 0-33 0,-5 1-13 16,0-1-2-16,0 2 6 0,3-1-3 16,-4 1 8-16,3-1-15 0,-3 0 7 0,-1 0-4 15,-2 0 0-15,-4 2 0 0,-1-2 8 16,-4 0 7-16,1 0 16 0,-3 0 25 15,-5-1 27-15,3 1 31 0,1-4 33 0,-2 4 30 16,1-3 25-16,-6 3 10 0,1-3-4 16,-2 2-6-16,-2-1-6 0,2-1-25 0,-2 1-9 15,-1 1-5-15,-1-1-15 0,-5 0-1 16,-1 0 13-16,2 1 20 0,-1-1 11 16,4-1 15-16,1 2 0 0,3-1-7 15,1 4-14-15,1-3-14 0,2 1-11 0,-1 1-5 16,4-2-2-16,-3 1-4 0,-3 0-5 15,2-1 1-15,0 1-9 0,-3 1-5 16,3 1-6-16,2 0 2 0,3 0-1 0,-5 1 0 16,6 1-5-16,-6 1-4 0,4-1-10 15,-2-2-13-15,2 5-14 0,-3-3-8 16,-3 2-15-16,-2-2-5 0,-3 2 4 16,0-2 8-16,-1 2 10 0,2 0-2 15,1-1-8-15,2 0-23 0,2 2-24 0,0-3-24 16,3 1-10-16,-1 0 13 0,1-1 37 15</inkml:trace>
  <inkml:trace contextRef="#ctx0" brushRef="#br0" timeOffset="31365.17">29965 10980 21 0,'-43'1'38'0,"-1"-1"-17"0,2 1-28 16,3 1-27-16,0 0-4 0</inkml:trace>
  <inkml:trace contextRef="#ctx0" brushRef="#br0" timeOffset="31915.36">28516 11098 25 0,'3'6'63'15,"-3"-1"1"-15,4 1-2 0,-3-2 5 16,-1 2 28-16,4 0 35 0,-3 2 46 15,1-1 17-15,-1 4-11 0,2 1-68 16,-1 0-57-16,1 1-19 0,-2 2 17 16,3 2 4-16,-3 0 29 0,4 2 53 15,-2-1-36-15,4 1-60 0,-1 2-7 0,-2-1-6 16,3-1-35-16,-1 3-12 0,-1-3 31 16,0-1-27-16,1 0-8 0,-1-1 29 15,-2 2 13-15,2-1-17 0,0-2 34 16,-1 2 41-16,2-3 13 0,1-1-8 15,-1-1-17-15,1 1-4 0,1-4-25 16,-1 1-21-16,0-3 20 0,1 1 29 16,1-2-9-16,0-1 14 0,4 0 24 15,0-3 8-15,1 1 5 0,5-2 8 0,2 0-18 16,2 1-40-16,6-3-28 0,1 0-24 16,1 0-59-16,4 0-173 0,2-1-221 15,-1-1-174-15,2 1-39 0,0-2 62 16,-2 0 184-16,1 2 219 0</inkml:trace>
  <inkml:trace contextRef="#ctx0" brushRef="#br0" timeOffset="53033.01">9076 12316 54 0,'4'0'97'0,"-3"0"13"16,3-1-51-16,-3 1-32 0,2 0 3 15,-1 0 31-15,3 0 27 0,1 1 16 16,-2-1 9-16,3 0-12 0,1 0-18 0,0 2-21 16,-1-2-15-16,3 0-7 0,-2 1 1 15,3-1 3-15,-1 0 8 0,1 0 13 16,3 0 10-16,0 2-6 0,3-2-10 0,1 0-22 16,1 1-2-16,1-1 13 0,1 0 5 15,1 0 7-15,3 0 22 0,4 0-9 16,1 0-17-16,1 0 7 0,3 0 10 0,1 0 14 15,3 0 5-15,1 0-2 16,5-1-18-16,1 1-14 0,2 0-20 16,1-2-17-16,0 2-1 0,1-3 6 0,-1 2 6 15,2-2 4-15,1 0 5 0,1 0-8 16,4-1-6-16,-1 2-12 0,3 0-5 16,2-1-6-16,2 3-1 0,3 0-2 15,1 2 0-15,-1-2-3 0,0 1 0 16,2 1 4-16,-1 0 2 0,3-1 1 15,-1 0-3-15,0 1 4 0,1 0 9 16,1-2 12-16,0 0 20 0,-2 1 18 0,0-1 8 16,2-1-6-16,1 1-10 15,0-2-19-15,-1 0-17 0,2 2-11 0,-1-1-5 16,1 1-2-16,0-1 8 0,-4 1 6 16,2-4 2-16,-2 3 0 0,4-1 0 15,0 1-3-15,2-2-4 0,5 3-1 16,3-2-3-16,2 2-7 0,3 0-21 15,-2 0-15-15,-1 0-14 0,-3 2-13 16,0-2 1-16,1 3 14 0,-3-2 10 16,5 1 13-16,-2-1 9 0,-1 3 9 0,-3-3 5 15,-3 2 3-15,-1-1 4 0,-3 0 0 16,-1 0-8-16,-2-2-7 0,3 0-5 16,-5 0-4-16,-1 0-3 0,-2-2 4 15,-6 1 1-15,-7 1 6 0,-6-1 18 16,-5-1 18-16,-7 2 30 0,-5-2 33 15,-7 1 40-15,-9 1 37 0,-1 0 43 16,-6-1 18-16,0 1-7 0,-4-2-25 16,0 2-47-16,-2 0-64 0,0 0-62 15,2 0-54-15,-4 0-49 0,4 0-45 16,0 0-41-16,-2 0-37 0,2 0-35 0,-3 0-72 16,2 0-86-16,-3 2-85 0,1-1-148 15,-2 4 0-15,-3-1 97 0,-4-1 142 16,-3-2 156-16</inkml:trace>
  <inkml:trace contextRef="#ctx0" brushRef="#br0" timeOffset="60881.25">29900 11678 90 0,'-5'-2'243'0,"3"-2"90"0,1 2 98 16,-1-1-68-16,2 1-22 0,0 2-18 16,2-1-29-16,-1 1-60 0,1 0-79 0,-1 0-77 15,4 0-47-15,3-2-8 16,3 2 11-16,3 0 32 0,7 0 31 15,1 0 17-15,8 2-5 0,5 1-10 0,8 1-17 16,4 1-11-16,10 1-17 0,6-1-13 16,10 1-10-16,3-1 2 0,8 1 7 15,11 0 12-15,8 0 7 0,9-1 3 16,4-3-6-16,0 1-7 0,3-3-6 16,-2 0-2-16,3-1 3 0,-2-1-1 15,1 1 8-15,-8 0 3 0,-7 1-1 16,-9 0-9-16,-8 1-10 0,-11 0-17 15,-10 2-13-15,-9 1-6 0,-7-1-3 0,-10-2-1 16,-7 2 2-16,-7 0-4 0,-9-1-1 16,-3-1-6-16,-6 1 1 0,-3-2 1 15,-2 1 1-15,0-1 7 0,-1 0 10 16,-2 0 13-16,0 0 8 0,-2 0 11 16,2 0 7-16,-3 0 2 0,3 0-1 15,-1 0-4-15,1 0-7 0,0 0-10 0,0 0-6 16,0 0-9-16,-2 0-9 0,2 0-12 15,-1 0-38-15,1-1-44 0,0 1-41 16,0 0-43-16,0 0-32 0,-2 0-10 16,0 0-12-16,2 0-26 0,-1 0-69 15,-3 0-91-15,1 0-87 0,-3 1-74 16,-3-1 8-16,-1 0 105 0,-1-1 140 0,-2-1 145 16</inkml:trace>
  <inkml:trace contextRef="#ctx0" brushRef="#br0" timeOffset="71233.09">16650 3778 37 0,'-6'-2'116'0,"3"-3"31"16,0 3-8-16,-1-1-52 0,0 0-12 15,0 2-12-15,1-2-20 0,0 1-26 16,-3 1-26-16,3-1-22 0,0 0-14 0,-2 1-6 15,-2 0-1-15,2 1 4 0,-4-4 6 16,1 4 10-16,0-1 10 0,0-1 7 16,-1 1 5-16,1 1-2 0,2-1-34 15,-1 1-42-15,1 0-9 0,1 1 7 0</inkml:trace>
  <inkml:trace contextRef="#ctx0" brushRef="#br0" timeOffset="73050.03">19525 1416 133 0,'-2'-13'503'15,"0"4"242"-15,2-1 211 0,0 1 104 0,0 0-269 16,-1 1-128-16,-1 2-94 0,2 2-65 16,-2 1-52-16,2 0-58 0,0 3-66 15,0 0-78-15,0 0-75 0,2 0-76 0,-2 0-74 16,0 0-71-16,0 2-50 16,0-1-18-16,-2 6 9 0,1 4 31 0,-2 4 44 15,7 6 35-15,-4 3 15 0,5 3-1 16,-1 1-11-16,-3 1-6 0,1 4 3 15,1 2 5-15,0 1 0 0,5 1 5 0,-2 1 0 16,2-3-5-16,0-1-4 0,3-6-1 16,-1-1-3-16,-1-4-2 0,0-4-2 15,3-1-2-15,-4-3-1 0,1-4 1 16,0-4 3-16,1-1 10 0,1-2 18 16,2-4 18-16,0-2 15 0,4-4 13 0,-1-3 5 15,3-4-3-15,-1-3-2 16,2-3-2-16,0-5 2 0,-1-6 2 0,3-6 0 15,2-6 2-15,-1-5 5 0,3-1-82 16,-5-4 0-16,-6 2 0 0,0-2 0 16,-11 4 0-16,6 4 0 0,-6 7 0 0,0 6 0 15,-1 7 0-15,-2 5 0 0,1 6 0 16,-2 4 0-16,0 3 0 0,0 3 0 16,-2 2 0-16,2 1 0 0,0 0 0 15,-1 1 0-15,-1 5 0 0,1 6 0 0,-3 4 0 16,1 6 0-16,2 6 0 0,1 1 0 15,4 7 0-15,1-1 0 0,3 3 0 16,0 1 0-16,-2-1 0 0,-3-3 0 16,2 1 0-16,2-4 0 0,-4-3 0 0,0-1 0 15,3-3 0-15,-3-4 0 16,0-2 0-16,1-5 0 0,-1-2-51 0,0-1-337 16,0-3-77-16,2-2-89 0,-2-1-103 15,3-5-148-15,1-1-243 0,-1-3-129 16,4 0 76-16,0-4 190 0,0 1 259 15,-2-4 326-15</inkml:trace>
  <inkml:trace contextRef="#ctx0" brushRef="#br0" timeOffset="73697.93">20601 1351 266 0,'3'-7'672'0,"-3"1"243"0,0 1 188 16,0 0 35-16,-3 1-383 0,2 1-197 16,-4 1-123-16,-3 0-77 0,0-1-81 0,-5 2-68 15,-2 1-31-15,-3 0-7 0,-4 1-1 16,-1 4-3-16,-3-3-18 0,2 3-26 16,1-1-35-16,2 2-32 0,4 0-33 0,-4 0-11 15,2 3-14-15,3-2-8 16,2 0-22-16,3 2-13 0,5-1-21 0,1-1-14 15,2 0-5-15,7 1 6 0,1 1 9 16,8-1 16-16,1 4 16 0,1-1 14 16,0 3 7-16,3-2 9 0,4 0 4 15,1 0 4-15,3 0 2 0,-2 0 2 0,3 0 0 16,-2-2-3-16,0 1-2 0,-1-1 1 16,-4 0-4-16,1 1 0 0,-2 1 1 15,-5-1 2-15,2 1-5 0,-7-2-7 16,-1 2-2-16,-3 0-3 0,-2 0 3 0,-3-1 2 15,-1 1 10-15,-2-1 5 0,-4 2 9 16,-3-2 4-16,0 0 17 0,-5 1 16 16,-2-1 11-16,-1-1 5 0,-2 1 11 15,-2-2-10-15,4 0-11 0,-2-2-7 0,2-1-6 16,1 0-12-16,3-4-1 0,-2 2-5 16,6-1-2-16,0 1-6 0,3-3-7 15,2 0-10-15,4-1-18 0,-1 0-25 16,5 2-35-16,-3-2-35 0,5 0-11 15,0 0 5-15,4 0 16 0,4-2 21 16,6 2 15-16,0-1-4 0,3-2-11 0,3-2-7 16,1 1 1-16,2-3 11 0,-1 0 17 15,8-2 14-15,-2 0 6 0,0-2 8 16,0 0 6-16,-1 1 13 0,-4-3 6 16,-7 2 3-16,-2 3-2 0,-2-1-28 15,-5 3-57-15,-4-1-75 0,-4 2-91 0,1 1-122 16,-4 0-123-16,1 2-178 0,-4 0-210 15,2 2-88-15,0 0 86 0,0 0 162 16,0 0 249-16,3-6 269 0</inkml:trace>
  <inkml:trace contextRef="#ctx0" brushRef="#br0" timeOffset="74665.5">20954 1678 15 0,'4'2'372'16,"0"-2"213"-16,-3-2 150 0,1 2 141 0,-1 0-199 16,3 0-185-16,-3-1-93 0,2-1-50 15,2 2-50-15,0-1-67 0,1 1-43 16,0-3-21-16,1 3-10 0,1 0-15 15,3 0-13-15,-2-2-15 0,4 2-13 16,-1-5-5-16,3 3-1 0,0-3 5 0,-2 0 9 16,3-1 1-16,-3-1 1 0,0 0 3 15,1-2 5-15,-5-3 9 0,2 0 17 16,-1-1 4-16,-6-2 0 0,3 1 4 16,-4-1 2-16,-3 1-10 0,0 0-3 15,-3 1-24-15,-4 3-119 0,-1 1 0 0,-6 0 0 16,0 3 0-16,-6 0 0 0,-6 4 0 15,-4 4-4-15,-4 1-54 0,-5 3 5 16,1 2 6-16,0 5 1 0,4 0 2 16,2 4-3-16,5 1-1 0,3 0-12 15,4 0-1-15,6 3-6 0,3-2 3 16,4 2 19-16,6 1 21 0,2 2 19 0,4-3 14 16,8 3 2-16,-1-2-2 0,6-4-3 15,3-2-2-15,2-3 6 0,6-1 2 16,1-1-4-16,4-6-2 0,1-1-1 15,3-4 5-15,1-3 9 0,0-3 13 16,-1-3 12-16,-2-5 11 0,0 0 6 16,-3-4 15-16,-1-2 24 0,-4-4 29 15,-4 2-62-15,0 2-67 0,-4 0 0 16,-2 4 0-16,-4 2 0 0,-3 3 0 16,-4 2 0-16,0 1 0 0,-4 4 0 0,1 4 0 15,-3-2 0-15,1 4 0 0,-1 2 0 16,3 4 0-16,-1 3 0 0,0 0 0 15,2 5 0-15,1 4 0 0,-1 2 0 0,0-2 0 16,-2 3 0-16,2-1 0 16,1-2 0-16,0-1 0 0,0-3 0 0,1 0 0 15,-2-6 0-15,1 0 0 0,0-5 0 16,-1-1 0-16,1-2 0 0,-1-4 0 16,3 0 0-16,1-4 0 0,-1-3 0 15,0-3 0-15,3-4 0 0,-1-1 0 16,-1-3 0-16,-1-2 0 0,3-4 0 15,-3 1 0-15,-1-2 0 0,2 1 0 0,-5 2 0 16,1 3 0-16,0 2 0 0,0 1 0 16,-2 3 0-16,2 3 0 0,1 1 0 15,-1 2 0-15,1 1 0 0,1 4 0 16,1 0 0-16,2 2 0 0,3 2 0 0,1 2 0 16,2 2-368-16,5-1-305 0,1 3-151 15,0 0-157-15,7 0-282 0,1 2-18 16,1-2 152-16,7 0 254 0,1-5 301 15,1-2 359-15</inkml:trace>
  <inkml:trace contextRef="#ctx0" brushRef="#br0" timeOffset="75165.73">22837 1465 195 0,'3'-6'721'0,"-2"0"286"0,9 2 247 16,-10-1 242-16,-1-1-521 0,-8 1-219 0,2-1-116 16,1 2-102-16,-2-2-125 0,-4-1-217 15,-2-1-196-15,0 2 0 0,-3 0 0 16,-4 0 0-16,4 2 0 0,-5-1 0 16,-4 1 0-16,2 2 0 0,-1 2 0 0,-2 0 0 15,0 0 0-15,2 2 0 0,3 1 0 16,1 1 0-16,4 1 0 0,3 1 0 15,1-1 0-15,5 0 0 0,4 1 0 0,0 0-49 16,4 0-26-16,8 3 5 0,0 1 14 16,11 0 13-16,2 2 16 0,-1 0 6 15,6 1 9-15,0 0 2 0,3 3 1 16,-1 0-1-16,2 1 2 0,0-1-1 16,-1 0-1-16,-1 3-3 0,-4-2-8 15,-2-2-4-15,-3 2-3 0,-4 0-7 0,-2-2-3 16,-3-2-2-16,-3 0-4 15,-3 0-1-15,-2-2 8 0,-4 0 9 0,-2 0 15 16,-4-2 22-16,-4 0 20 0,-5 0 16 16,-5 0 7-16,-5 0-1 0,-3-1-22 15,-5 0-42-15,1-2-51 0,-1-1-62 16,2 1-73-16,2-1-80 0,3-3-71 16,3 0-78-16,4 1-102 0,2-3-123 0,6-1-242 15,4 1-182-15,9 0 32 0,0 0 155 16,7-5 223-16,3-1 320 0</inkml:trace>
  <inkml:trace contextRef="#ctx0" brushRef="#br0" timeOffset="75447.73">23058 1627 233 0,'-5'-3'795'0,"3"-1"320"16,9-3 263-16,-4 1 261 0,1 1-589 15,-3 2-255-15,-1 0-170 0,0 3-144 16,0 0-401-16,0 0-80 0,0 0 0 16,0 0 0-16,-1 4 0 0,-1 3 0 15,0 0 0-15,-2 2 0 0,0 3-11 0,2 1-25 16,-2 2 12-16,1 2 12 16,2-1 10-16,1 2 8 0,-2-1 5 0,4-2-16 15,-2 2-66-15,0-6-91 0,1 1-108 16,1-2-152-16,-1 0-161 0,-1-3-159 15,0-1-239-15,2-4-260 0,-2-2 28 0,0 0 166 16,4 0 252-16,1-7 332 0</inkml:trace>
  <inkml:trace contextRef="#ctx0" brushRef="#br0" timeOffset="75632.17">23111 1383 240 0,'-7'-14'798'15,"2"1"286"-15,2 7 226 0,0 0 180 16,1 1-691-16,-1 1-327 0,3 1-192 16,0 1-172-16,0 2-205 0,-1 0-176 15,1 3-144-15,-5 2-133 0,2 2-178 0,0 5-209 16,0 2-86-16,3 4 73 0,4 0 162 0,1-2 240 16,6-1 299-16</inkml:trace>
  <inkml:trace contextRef="#ctx0" brushRef="#br0" timeOffset="77115.14">23431 1738 269 0,'8'-3'487'0,"-4"-1"163"16,-1-2 145-16,-2 1-121 0,3 1-120 15,-2-1-64-15,2 1-43 0,-3-2-27 16,-1 1-43-16,2 1-42 0,-2 0-38 16,-2-2-25-16,2 1-36 0,-1-1-37 15,-5 1-41-15,2-1-41 0,-4 2-39 0,0-2-34 16,-1 1-24-16,-7 1-19 0,2 1-11 15,-7 1-9-15,-1 5-7 0,-1 0 1 16,-3 3 3-16,-1 3-3 0,0 3 1 16,2-1-9-16,3 3-6 0,4 0-8 15,1 3-2-15,6-3-1 0,0 4 11 16,5-4 7-16,3 1 7 0,1-1 7 0,4-1 4 16,3-1 5-16,2-1 6 0,3-2 6 15,3-2 6-15,4 1 3 0,5-4 6 16,-1-2-1-16,2-4 7 0,1-1 6 0,-2-1 5 15,4-5 7-15,-3-3 3 0,-1-3 2 16,2-4-3-16,-3-5 4 0,1-4-6 16,0-6 9-16,-3-4 37 0,1-2 51 15,-4-2 52-15,1-2 58 0,-8-1 47 16,0 1 8-16,-9 1-258 0,0 5-46 0,1 4 0 16,-1 5 0-16,0 4 0 15,-1 7 0-15,1 2 0 0,-5 5 0 0,5 2 0 16,-3 2 0-16,2 4 0 0,-1 1 0 15,-1 1 0-15,-2 4 0 0,0 3 0 16,-1 4 0-16,-3 5 0 0,0 7 0 0,3 6 0 16,1 5 0-16,8 5 0 0,-1 1 0 15,6 5 0-15,-3 2 0 0,-2-4 0 16,0 4 0-16,2-4 0 0,-4 0 0 0,2-4 0 16,-1-1 0-16,1-6 0 15,2-1 0-15,0-9 0 0,1-1 0 0,3-5 0 16,-1-3 0-16,2-5 0 0,4-2 0 15,1-4 0-15,2-2 0 0,0-4 0 16,5-7 0-16,-1 0 0 0,0-3 0 16,-1-4 0-16,0-3 0 0,0-1 0 15,-1-4 0-15,-1-4 0 0,-5 1 0 0,2 2 0 16,-5 3 0-16,-3 3 0 0,-2 7 0 16,-4 2 0-16,1 4 0 0,-2 5 0 15,-2 0 0-15,1 4 0 0,-6 5 0 16,2 3 0-16,-3 4 0 0,-1 3 0 15,4 4 0-15,1 2 0 0,2 4-38 16,5-2-171-16,4 4-113 0,7-2-147 0,2-2-175 16,2-2-185-16,6-3-397 0,0-1-90 15,3-4 109-15,0-4 232 0,-4-2 302 16,2-5 415-16</inkml:trace>
  <inkml:trace contextRef="#ctx0" brushRef="#br0" timeOffset="77965.53">25082 1348 81 0,'9'-6'479'0,"-2"-1"240"16,1-1 201-16,-2 2 181 0,-1 2-341 0,-4-2-146 15,-1 3-104-15,0-2-73 0,-1 2-59 16,-2-1-57-16,-2 2-53 0,0-3-48 0,-1 3-46 16,-4-3-45-16,-4 2-35 0,-3 0-12 15,-9 2 2-15,0-1 14 0,-4 2 21 16,-2 0 13-16,0 0-6 0,2 2-21 15,3-1-24-15,5 0-34 0,5 3-33 0,0-3-29 16,5 3-28-16,4-2-30 0,2 4-23 16,3-4-11-16,2 5 1 0,-1 1 12 15,4 1 20-15,-1 1 26 0,4 4 16 16,-1-1 15-16,3 4 13 0,-1-1 6 0,2 1 4 16,8 2 0-16,-7 1 0 0,7 1 2 15,-6 1 7-15,-4 2-1 0,-1 3-1 16,-2 0 0-16,-1 5-5 0,-2 1-8 15,-2 4-2-15,2-1 1 0,0 3 4 16,0-3-3-16,2 0-2 0,-1-1 5 0,4-4 0 16,-1 1 2-16,0-4 9 0,0-1 4 15,1-7 1-15,0-1 2 0,-2-1-7 16,3-5-4-16,-3 1-8 0,2-2 2 16,2-3 3-16,-1-1 14 0,3-1 17 15,3-2 17-15,-1-3 9 0,4 0-1 16,1 0-11-16,3-2-60 0,2-2-94 15,-4 0-133-15,4 0-180 0,-1-1-255 0,-2-2-317 16,4-1-346-16,-5-1-14 0,2-3 162 16,-2-4 282-16,-2-2 369 0</inkml:trace>
  <inkml:trace contextRef="#ctx0" brushRef="#br0" timeOffset="78451.89">25393 1658 53 0,'4'-19'580'15,"-4"3"365"-15,-2 1 283 0,0 3 226 16,2 3-279-16,0 4-401 0,0 2-268 16,0 1-204-16,0 2-160 0,0 4-115 0,0 1-62 15,-2 3-19-15,-2 5 6 0,1 4 26 16,0 5 12-16,0 7 8 0,0 1-1 15,-1 3 5-15,3 0 5 0,-1 2 1 0,2-5 4 16,0 0-2-16,2-2-1 0,1-3-6 16,0-5-7-16,4-1-4 0,-1-3 0 15,2-4 8-15,0-3 23 0,1-5 31 16,4-2 34-16,1-4 58 0,3-3 54 16,1-7 36-16,2-4 17 0,2-4-105 15,-2-3-148-15,2-4 0 0,-4-3 0 0,2-3 0 16,-3-4 0-16,-3 4 0 0,-1-3 0 15,-4 8 0-15,-2 4 0 0,-2 5 0 16,-2 7 0-16,-2 3 0 0,-1 4 0 16,0 3 0-16,0 2 0 0,-1 4 0 15,-2 5 0-15,-1 6 0 0,-1 6 0 0,1 3 0 16,0 4 0-16,1 2 0 0,2-1 0 16,-1-1 0-16,2-2 0 0,2-2 0 15,1-2-10-15,2-1-271 0,-1-3-24 16,0-3-30-16,1-3-41 0,-1-3-55 15,4-1-74-15,-2-5-116 0,4 0-226 0,2-5-253 16,1-2-1-16,3-1 129 0,-3-4 216 16,-1-4 319-16</inkml:trace>
  <inkml:trace contextRef="#ctx0" brushRef="#br0" timeOffset="79481.25">26187 1646 202 0,'10'-5'638'15,"-4"-1"271"-15,0 3 251 0,-2-1 179 0,-3 3-393 16,3-2-137-16,-4 2-88 0,0-1-104 16,0 1-134-16,-4 0-143 0,3 1-313 15,-6 1-27-15,-2 2 0 0,-9 1 0 16,-4 4 0-16,-6 1-49 0,-4 1 17 16,-6 2 18-16,2 2 10 0,-1 0-1 15,4-3-7-15,5 3-9 0,6-2-13 0,3 1-10 16,6-4-9-16,3 1-6 0,6-4-6 15,-1 1 1-15,8 0 5 0,0-1 13 16,5 1 23-16,5 1 28 0,4 0 17 16,5-1 9-16,4-1 5 0,2 1-11 15,-1-1-12-15,2 0-8 0,-3 1-4 16,0-1 0-16,-7 0-6 0,0 1-2 16,-5 0-4-16,-5 1-9 0,-1 1-6 0,-3-3 2 15,-2 3 5-15,-3 1 6 0,-4-2 12 16,-3 4 18-16,-4 0 14 15,-5 1 5-15,-1 3-7 0,-7-2-23 0,0 0-31 16,-1-1-37-16,3 1-36 0,3-3-31 16,3 0-17-16,5-4-16 0,5 0-6 15,1-2 6-15,3-3 15 0,2 0 27 16,2 0 39-16,3-2 46 0,6-2 39 0,6 0 27 16,6 0 10-16,4-3-8 0,3-2-22 15,1 0-18-15,7-4-8 0,0 0-3 16,0-4 4-16,3-2 11 0,3 0 8 15,-3-5-24-15,2 2-11 0,0-1-1 0,-9 1 21 16,0 2 40-16,-11 2 80 0,-1 0 72 16,-7 3 69-16,-6 3 52 0,1 1 12 15,-7 1-5-15,-3 1-33 0,0 1-246 16,-8 0-31-16,2 1 0 0,-4 1 0 16,-3 1 0-16,-2 3 0 0,0 1 0 15,0 2 0-15,-4 2-94 0,3 2-10 16,-1 2 7-16,1 3 14 0,-3 2 16 15,3-1 13-15,0 4-1 0,3-1-29 16,-1 1-41-16,5 0-22 0,1-2-18 0,3 1-16 16,2-2 26-16,3 2 47 0,1-2 27 15,4-3 21-15,3 1 28 0,3-3 17 16,5-3 7-16,0-1 11 0,4-4 11 16,1-2 15-16,0-3 9 0,2-2 11 15,3-4 3-15,-1 0 12 0,2-5 39 0,-2 0 44 16,5-2 40-16,-1 1 30 0,-2-1 23 15,-1 1 16-15,-2 0 2 0,-4 4-200 16,-4 1-58-16,-4 2 0 0,-2 3 0 16,-5 1 0-16,0 1 0 0,-3 2 0 15,-1 2 0-15,-1 0 0 0,2 2 0 0,-1 4 0 16,3 1 0-16,-3 5 0 0,4 2 0 16,-2 1 0-16,-2 2 0 0,4 0 0 15,-2 3 0-15,1-1 0 0,1-4 0 16,-2 2 0-16,1-4-8 0,-1-2 2 15,0-3 13-15,1-2 0 0,-1-1-7 16,2-3 0-16,-2-4 0 0,2-1 0 0,1-3 0 16,2-3 0-16,-2-3 0 15,1-1 0-15,-1-2 0 0,1-2 0 0,-2-2 0 16,2 1 0-16,-4-3 0 0,0 1 0 16,0 0 0-16,-3 4 0 0,2 1 0 15,1 3 0-15,-3 3 0 0,1-2 0 16,-1 5 0-16,3 4 0 0,-1-3 0 0,1 4 0 15,4-1 0-15,1 2 0 0,6 0 0 16,2 2-483-16,4 0-238 0,5 2-209 16,2-2-366-16,3 3-98 0,0-4 125 0,4 1 236 15,0-5 314-15,4-2 417 0</inkml:trace>
  <inkml:trace contextRef="#ctx0" brushRef="#br0" timeOffset="80265.19">27555 1960 25 0,'-3'4'318'0,"3"1"164"0,-2 0 160 0,2-1 150 16,-3 0-229-16,3-2-69 0,0 0-30 15,0 0-39-15,0-1-16 0,0-1 25 16,0-1 37-16,0-1 58 0,0 2 48 15,5-4-10-15,-4 0-46 0,1-3-64 16,1-1-436-16,0-4-21 0,2-3 0 0,0-4 0 16,1-2 0-16,0-5 0 15,1-2 0-15,-1-6 0 0,1-1 0 0,-1-5 0 16,1 1 0-16,0-1 0 0,-2 3 0 16,0 2 0-16,-1 5 0 0,1 5 0 15,-4 5 0-15,2 5 0 0,-3 3 0 0,0 5 0 16,0 3 0-16,0 2 0 0,0 0 0 15,-1 4 0-15,-1 0 0 0,-2 3 0 16,1 6 0-16,0 0 0 0,-1 6 0 16,3 3 0-16,1 0 0 0,3 2 0 15,2-1-14-15,4 3-111 0,1-5 17 16,-1-1 16-16,3-1 25 0,0-3 29 16,-3-4 25-16,5-5 34 0,-1-1 37 15,4-4 26-15,0-5 12 0,3-3 2 16,2-6-13-16,-1-4-70 0,-1-5-15 0,0 1 0 15,-2-6 0-15,-1 0 0 0,-1 0 0 16,-6-1 0-16,-1 1 0 0,-6 1 0 16,1 5 0-16,1 5 0 0,-2 2 0 0,-2 6 0 15,2 1 0-15,-3 5 0 0,-3 2 0 16,2 2 0-16,-1 6 0 0,-3 1 0 16,0 5 0-16,5 7 0 0,-3 3 0 15,5 4 0-15,-4 0 0 0,1 5 0 16,-3-3 0-16,1 4 0 0,0 1 0 0,0 1 0 15,2 1 0-15,-3-3 0 16,3 0 0-16,-1-3 0 0,2-4-17 0,2-1-103 16,-1-2-55-16,3-4-49 0,-4-2-67 15,1-2-78-15,4-2-88 0,-5-2-110 16,1-4-130-16,1-1-223 0,-1 0-208 0,3 0 31 16,0-6 161-16,1 0 228 0,2-6 314 15</inkml:trace>
  <inkml:trace contextRef="#ctx0" brushRef="#br0" timeOffset="80648.77">28383 1780 152 0,'3'-7'639'0,"-3"-1"269"15,0 4 232-15,-1-2 199 0,-7 0-506 0,0 1-242 16,-5-1-125-16,-4 1-105 0,-5 3-91 15,1 3-55-15,-5 2-49 0,-1 6-59 16,-3-1-58-16,1 5-44 0,3 2-26 16,3 3-12-16,3 3-1 0,2-4 4 15,6 2 7-15,2 1 3 0,2-4 2 16,5 0-1-16,3 0 6 0,3-3 7 0,5-1 17 16,3-3 13-16,4 0 18 0,2-4 15 15,5-1 10-15,-1-4-1 0,2-4 1 16,3 2-6-16,-3-5-4 0,1-3 1 15,-3-1 20-15,1-3 17 0,-5 0 21 16,0-3 17-16,1-2-1 0,-7 2-29 16,-1-1-103-16,-4 1 0 0,-2 2 0 15,-2 1 0-15,-4 4 0 0,1 4-232 16,-5 2-225-16,-2 2-181 0,-4 4-168 16,-1 0-152-16,0 6-188 0,-1 2-33 0,2 1 127 15,4 1 212-15,4-3 261 0,4 1 306 16</inkml:trace>
  <inkml:trace contextRef="#ctx0" brushRef="#br0" timeOffset="81431.47">28833 1919 151 0,'6'-10'621'0,"0"1"267"16,4-2 238-16,-7 1 240 0,-2-2-471 15,-2 2-202-15,-2-1-114 0,-5 1-104 16,-2 1-123-16,1 1-86 0,-6-3-53 16,-2 4-52-16,-3 0-45 0,-1 1-37 0,-3 3-27 15,1 1-27-15,-4 4-27 0,2 2-30 16,-1 3-21-16,1 3-8 16,1 3-1-16,2 1 4 0,3 2 6 15,2 1 6-15,4 2 10 0,0-1 5 0,7 2-1 16,3-1-6-16,0-1-5 0,6 0-3 15,0-2 3-15,3-3 7 0,4 0 15 16,2-4 19-16,4-1 11 0,2-4 10 16,0-1 6-16,3-3 9 0,1-6 7 15,4-1 7-15,-1-7-5 0,-3-4-6 16,7-3-10-16,-4-6-2 0,2-4-2 16,-2-6 2-16,-2-2 8 0,-2-7 6 15,0-2-4-15,-2-1 16 0,-7 2 51 0,0 4 40 16,-5 5-73-16,-4 7-69 15,-1 3 0-15,-4 6 0 0,-4 6 0 0,-2 3 0 16,-3 3 0-16,2 3 0 0,-1 5 0 16,2 2 0-16,5 2 0 0,-3 4 0 15,3 5 0-15,-7 0 0 0,2 7-76 16,-1 2 22-16,-2 4 17 0,1 1 18 16,2 8 13-16,2 0 4 0,0 4 2 15,4 2 4-15,2 2 1 0,2-2-3 16,2-1-5-16,4-2-27 0,2-2-31 15,4-2-25-15,0-3-19 0,7-3-3 0,-4-3 18 16,4-4 28-16,-1-4 27 0,0-4 33 16,1-4 29-16,1-3 26 0,-1-4 20 15,3-4 13-15,1-3 9 0,-1-6-7 16,1-1-2-16,-1-3 10 0,0-3 12 16,-2-4-55-16,-6 1-53 0,-1-1 0 15,-5 2 0-15,-4 4 0 0,-1 0 0 16,-5 5 0-16,0 3 0 0,-5 1 0 15,1 2 0-15,-4 5 0 0,-10 0 0 16,-3 4 0-16,-5 2 0 0,0 1 0 16,3 7 0-16,4 0 0 0,1 3-74 15,5 1-32-15,3 4 7 0,5-2 6 0,2 3 12 16,4 0 22-16,3-2 5 16,5 0-17-16,0-2-42 0,4-1-88 15,4-4-134-15,3-1-160 0,-2-2-193 0,4-4-297 16,-1-4-243-16,1-2 34 0,0-6 172 15,-1-4 254-15,-2-2 347 0</inkml:trace>
  <inkml:trace contextRef="#ctx0" brushRef="#br0" timeOffset="81947.25">29331 1291 167 0,'-7'3'632'0,"7"-1"229"0,5-4 165 16,1 2 148-16,0 0-546 0,4-3-201 16,1 1-84-16,7 2-27 0,2 0-27 0,2 0-20 15,4 0-21-15,2 5-27 0,4-5-35 16,3 2-19-16,-4 1-14 0,1-2-7 15,-4 2-5-15,-3 1-7 0,-3-3-26 16,-5 2-30-16,-4 1-33 0,-1 0-34 0,-4 1-30 16,-2-1-16-16,-3 4-6 15,0 2 6-15,-3 5 10 0,-2 1 11 0,6 5 14 16,-4 4 10-16,1 2-2 16,-2 5 3-16,-6 2-3 0,-2 2-3 0,-1 3-2 15,1 2 2-15,-2 5-5 0,1-1-2 16,2 3-1-16,2 0-2 0,-2-6 2 15,5 4-3-15,-2-5 2 0,5 0 2 16,-1-1 2-16,1-4 7 0,0-1 11 16,0-5 2-16,0-5 5 0,0-3-1 15,0 0 0-15,-2-6-7 0,1-3-2 16,-1-2-8-16,-1-5-5 0,0 0 12 16,-3-1 34-16,-4-4 21 0,-3 0 21 15,-4 1-11-15,-2-4-90 0,-5 1-154 16,-3-2-228-16,-4-1-320 0,-6 0-488 15,-4-1-273-15,2 0 26 0,1-4 215 16,3-1 338-16,2-5 457 0</inkml:trace>
  <inkml:trace contextRef="#ctx0" brushRef="#br0" timeOffset="92195.61">7096 13846 18 0,'1'0'129'0,"-1"0"64"0,0 0 43 15,3 0 15-15,-3 0 6 0,0 0-15 16,2-1-25-16,-1 1-27 0,-1 0-23 16,2 0-26-16,-1 0-35 0,-1 0-35 15,0 0-39-15,2 0-34 0,0 0-13 16,1 0 39-16,0 0 45 0,4 0 43 16,-1 0 31-16,3-2 10 0,1 2-33 0,-1-2-33 15,0 1-22-15,1 1-4 16,0-1-2-16,0-1-6 0,3 2-2 0,1 0-7 15,1-1-11-15,2 1-14 0,2-2-5 16,3 2-2-16,3 0-5 0,-4 0 0 16,5 0 2-16,-3 0 14 0,2 0-3 15,-1 0 13-15,0 0 6 0,1 0-1 16,0 0-6-16,2 2 0 0,0-1-6 16,1-1-13-16,1 0 4 0,1 2-8 15,2-2-5-15,-2 0-4 0,0 0 0 0,-3 0 1 16,3 1 2-16,-2-1 4 0,3 0-1 15,-1 0 3-15,0-1-1 0,1-1 7 16,2 1 11-16,-1-1 17 0,4 1 13 16,-1-2 8-16,1 0 2 0,1 0-10 15,1-2-12-15,4 2-16 0,-2-1-13 16,3 1-11-16,1 0-9 0,-3-1-4 16,-1 4-3-16,-1-3 1 0,-3 3 3 15,-1 0 2-15,0 3 0 0,0-3 1 16,-2 4 4-16,0-2 0 0,2 0 2 15,-2 2 2-15,0-2 5 0,-1 3-4 0,-1-2-2 16,1 0-2-16,0 0-1 0,-1-2-1 16,1 2 7-16,1-1 0 0,2-1 5 15,-2 1-2-15,4-1-1 0,-2 0-3 16,2-1 1-16,-2 0-2 0,0 2-1 16,3-2 2-16,0-2-2 0,3 2 3 15,0 0-5-15,0 0 1 0,0 0-1 16,0-1-2-16,2 1-2 0,1-3 1 0,1 3-4 15,0-1-4-15,-2 1 0 0,1 0-9 16,-4-2 10-16,-2 2 6 0,-2 0 2 16,-1 0 3-16,-2 0 15 0,0-1-3 15,-3 1 1-15,-4 0 2 0,2 0 0 16,-4 0 1-16,1 0-2 0,-3 0-3 16,-4 0-4-16,2 0-2 0,-4 1-7 15,0-1-6-15,-3 2-3 0,-1-2-1 16,-2 1 1-16,-2-1 2 0,-1 0 3 15,1 2 5-15,-3-2 4 0,0 1 1 16,1-1 5-16,-2 1 0 0,0-1 3 0,1 0-2 16,-2 0-5-16,0 0-3 0,0-1-4 15,1 1 2-15,-3 0 5 0,2 0 5 16,-1 0 4-16,-2-1 5 0,2 1 2 16,-1-2-4-16,-1 2-8 0,0-1-22 15,0 1-36-15,3-2-42 0,-3 2-53 16,0 0-46-16,0-1-43 0,2-1-48 15,-1 1-77-15,-1 1-83 0,0-2-138 0,0 2-34 16,0 0 58-16,0 0 126 0,2-4 153 16</inkml:trace>
  <inkml:trace contextRef="#ctx0" brushRef="#br0" timeOffset="98549.16">7804 13804 98 0,'0'-2'494'0,"0"-3"190"16,2 7 111-16,-2-2 69 0,0 0-473 15,0 0-225-15,0 0-129 0,0 0-64 0,0 0-33 16,0 0-12-16,0 3-3 0,0-3 5 16,0 0 5-16,-2 0-1 0,2 0-37 15,-2 0-92-15,2 0-96 0,0 0-77 16,2 2-107-16,-2-2-53 0,0 0 68 15,2 6 106-15,-2-6 107 0</inkml:trace>
  <inkml:trace contextRef="#ctx0" brushRef="#br0" timeOffset="98747.46">7733 13819 110 0,'3'-1'460'0,"0"-1"132"0,0-2 5 16,-1 0-83-16,1 0-597 0,-2 2-234 15,1-1-166-15,-2 3-15 0,0 0 101 16,0 0 106-16,0 0 108 0</inkml:trace>
  <inkml:trace contextRef="#ctx0" brushRef="#br0" timeOffset="98966.12">7611 13859 89 0,'10'-6'300'0,"-1"-1"-121"16,0 1-94-16,3 2-45 0,0-1-386 0,4 2 62 15</inkml:trace>
  <inkml:trace contextRef="#ctx0" brushRef="#br0" timeOffset="102864.96">18612 13902 47 0,'0'-2'145'0,"-3"1"50"16,2-1 19-16,-1 1-14 0,0-1 16 16,1 1 40-16,-1 1 40 0,2 0 26 15,-1 0 7-15,1 0-12 0,0 0-24 16,0 0-34-16,0 0-35 0,0 0-28 16,0 0-17-16,0 0-13 0,0 0 1 0,0 1 11 15,0-1 6-15,0 0-2 0,0 0-7 16,0 0-17-16,0 0-21 0,0 0-25 15,1 0-29-15,-1 0-27 0,0 0-27 16,2 0-23-16,-2 0-20 0,1 0-12 16,-1 0-15-16,0 0-8 0,4 0-11 15,-4 0-10-15,1 0-9 0,1 0-4 16,-1 0 12-16,5 0 32 0,-1 0 43 0,5 2 34 16,1-1 25-16,5-1 4 15,-3 0-14-15,4 2-23 0,-1-2-13 0,1 0-10 16,2 0-2-16,-2 0-8 0,4 1-3 15,2 1-6-15,1-1-4 0,0 1 3 16,4-1 5-16,-1 1 6 0,2-1 1 16,-1 1 6-16,2-1 13 0,0 1 14 15,0-1 13-15,2 0 4 0,-1-1 3 16,4 2-8-16,-1-2-11 0,4 2-3 16,1-2-5-16,5 2-7 0,-1-2-7 15,3 2-2-15,0 1-6 0,3-2 2 0,3 1 10 16,-1 1 11-16,2-2 3 0,2-1 1 15,-4 2 1-15,5 1-4 0,-4-3-5 16,3 0 1-16,-3 0 6 0,4-3 7 16,0 3 7-16,1 0 9 0,0-2 4 15,2 2 8-15,-2 0-4 0,-2-1 4 16,0 1 1-16,-3 0 2 0,-2 1-3 16,-1-1-1-16,-3 0-3 0,2 2-10 15,-3 1-6-15,1-3 0 0,-2 2 3 0,2-2-2 16,-3 0 1-16,1 3-2 15,-2-3 1-15,4 1-7 0,-5-1 2 0,2 0-1 16,0 2 2-16,-5-2-5 0,1 0-1 16,-1 1-2-16,1-1-3 0,1 0-1 15,0 0-1-15,2 0-3 0,0 0 1 16,0 0-1-16,6 0 2 0,-1 0 0 16,4 0 4-16,4 0-1 0,0 1-3 0,-1-1-5 15,3 3-4-15,-3-3-4 16,-1 0 5-16,3 2 0 0,-5 0 11 0,2 1 6 15,-1-2 8-15,-1 1 3 0,1 0 5 16,0 0-7-16,1 0-8 0,-3-1-11 16,2 1-5-16,-6-1-3 0,0-1-5 15,-5 2 4-15,0-2 0 0,-1 0-1 16,-4 1 7-16,0-1 13 0,-1 2 2 16,0-2 3-16,0 0 1 15,-3 1-8-15,-1 1-15 0,-1-1-4 0,-1-1-3 16,-2 2-3-16,-1-1-5 15,0 1 4-15,-3-1 7 0,-2 1 8 0,1-1 9 16,-2-1 13-16,-3 0-10 0,0 0-35 16,-4 1 0-16,0-1 0 0,-3 0 0 15,-3 0 0-15,-3 0 0 0,0 0 0 16,-2 0 0-16,-2 0 0 0,0 0 0 16,0 0 0-16,0 0 0 0,0 0 0 15,0 0 0-15,0 0 0 0,0 0 0 16,0 0 0-16,0 0 0 0,0 0 0 15,0 0 0-15,0 0 0 0,0 0 0 16,-2 0 0-16,2 0 0 0,0 0 0 16,0 0 0-16,0 0 0 0,0 0 0 15,-2 0 0-15,2 0 0 0,-2 0 0 16,2 0 0-16,0 0 0 0,0 0 0 0,0 0 0 16,0 0 0-16,0 0 0 0,0 0 0 15,0 0 0-15,0 0 0 16,0 0 0-16,0 0 0 0,0 0 0 0,0 0 0 15,0 0 0-15,0 0 0 0,0 0 0 16,0 0 0-16,0 0 0 0,0 0 0 16,0 0 0-16,0 0 0 0,0 0 0 15,0 0 0-15,0 0 0 0,0 0 0 16,0 0 0-16,0 0 0 0,0 0 0 16,0 0 0-16,0 0 0 0,0 0 0 15,0 0 0-15,0 0 0 0,0 0 0 16,0 0 0-16,0 0 0 0,0 0 0 15,0 0 0-15,0 0 0 0,0 0 0 0,0 0 0 16,-1 0 0-16,1 0 0 0,0 0 0 16,0 0 0-16,0 0 0 15,0 0 0-15,-2 0 0 0,2 0 0 0,0 0 0 16,0 0 0-16,0 0 0 0,-1 0 0 16,1 0 0-16,0 2 0 0,0-2 0 15,-2 0 0-15,2 0 0 0,-2 0 0 16,2 0 0-16,0-2 0 0,-1 2 0 15,1 0 0-15,-2 0 0 0,2 0 0 16,-3 0 0-16,-4 0 0 0,-3 0 0 16,-3 0 0-16,-3 0 0 0,2 0 0 15,-2 0 0-15,0 0 0 0,1 0 0 16,-1 0 0-16,-5 0-39 0,4 0-120 16,-7 0 2-16,0 0 17 0,1 0 17 15,-1 0 29-15,0-1 20 0,0 1 4 0,3 1-2 16,-2 1-12-16,1 0-16 0,-2-1 1 15,1 0-3-15,-1 1-1 0,-5 0 10 16,-2-1 8-16,-9 2 12 0,-2-1 24 16,-9-1 20-16,-6 0 5 0,-6-1-6 15,-3 0-21-15,-6 0-24 0,-3 0-37 16,-2-1-22-16,-1 1-9 0,-5-1-2 16,-4-1 13-16,2 0 29 0,-2 1 15 15,6 0 17-15,1 1 4 0,5 0-6 0,1 1-2 16,4 0-2-16,-1 1 3 0,0 1 10 15,2-2 16-15,-3 4 15 0,0-3 14 16,4-2 12-16,3 3 10 0,3-2 4 16,6 1-1-16,1-1-22 0,2 0-6 15,4-1-13-15,4 0-22 0,1 0-20 16,3-1 0-16,1 0-11 0,-2-1-4 16,2 1-2-16,2-2-7 0,0 1-5 15,1-1 4-15,0 0 1 0,2 2 10 16,2-1 24-16,-2 0 22 0,2 1 13 15,-2 1 11-15,4-1 14 0,-4 1-7 0,6 0-20 16,-1 1-22-16,0-1-19 16,-1 3-8-16,-4-1 0 0,2-1 13 0,0 0 18 15,-4 1 14-15,-1 1 11 0,-1-1-2 16,-2-2 8-16,1 3 5 0,-3-2 7 16,3 1 3-16,-2-1 14 0,1 0 5 15,-1 2 2-15,0-3-4 0,3 0-1 16,0 2-2-16,0 0-1 0,5 1-1 15,-3-2-5-15,2 1-12 0,-1 0-6 16,1-1-3-16,-3 0-2 0,2-1 4 0,-1 2 13 16,3-2 7-16,-1 0 5 0,5 0 5 15,1 0 6-15,2-2 9 0,2 2 18 16,3-1 17-16,3 0 12 0,0 1 2 16,4-2-4-16,0-1-8 0,1 2-7 15,1-1 6-15,1 0 19 0,1 0 14 16,1 2 11-16,0 0 0 0,3-3-16 15,1 2-20-15,-1 1-19 0,2 0-11 16,2 0 3-16,-2-1 7 0,4 1 11 0,-4 0 8 16,4 0 4-16,-1 0 6 15,1 0 9-15,-1 0 5 0,0 0 5 0,2 0-1 16,0 0-11-16,0 0-12 0,2 0-13 16,-2 0-9-16,2 0-11 0,-2 0-9 15,0 0-9-15,0 0-8 0,0 0-8 16,0 0-3-16,0 0-2 0,0 0 0 15,0 0-2-15,0 0 1 0,0 0 6 16,0 0 3-16,0 0 8 0,0-2 8 16,0 2 9-16,0 0 10 0,0 0 9 15,0 0 6-15,0 0 2 0,0 0-6 0,0 0-3 16,0 0-9-16,0-1-6 16,0 1-7-16,1 0-1 0,-1 0-2 0,0 0-1 15,0 0-3-15,0 0-4 0,0 0-4 16,0 0-6-16,0 0-4 0,0 0-2 15,0 0-1-15,0 0 0 0,0 0 0 16,0-3 1-16,0 3-1 0,0 0 1 16,0 0-1-16,0 0 0 0,0 0-2 15,0 0-2-15,0 0-3 0,0 0 0 16,0 0 1-16,0 0 3 0,0 0 3 0,0 0-1 16,0 0 2-16,0 0-3 0,0 0-4 15,0 0-15-15,0 0-19 0,0 0-24 16,-1 3-21-16,1-3-11 0,0 0 4 15,0 0 11-15,0 0 15 0,-2 0 12 16,2 0 11-16,0 0 6 0,0 0 6 16,0 0 7-16,0 0 10 0,0 0 7 15,0 0 4-15,0 0 3 0,0 0 2 16,0 0-2-16,0 0 0 0,0 0 0 16,0 0 2-16,0 0 4 0,0 0 10 15,0-3 19-15,0 3 21 0,0 0 16 0,0 0 11 16,2 0-2-16,-2 0-11 0,0 0-18 15,0 0-22-15,0 0-20 0,0 0-19 16,1 0-14-16,-1 0-13 0,0 0-8 16,2 0-11-16,-1 0-10 0,-1 0-16 15,5 0-22-15,-4 0-30 0,1 0-27 16,1 0-15-16,2 0 14 0,5 0 25 16,3 0 16-16,8 0-16 0,9 0-26 0,5 0-35 15,8 0-11-15,10 0 18 16,11 3 43-16,10-2 31 0,10 1 4 15,7-1-23-15,9 3-28 0,6-2-18 0,10 2-14 16,7 0-13-16,2-1-20 0,1 1-23 16,1 1-24-16,1 1-14 0,-3-2-8 15,-2 2-5-15,-6-1 7 0,-5-3 21 0,-4 2 42 16,-12-3 58-16,-3 0 75 16</inkml:trace>
  <inkml:trace contextRef="#ctx0" brushRef="#br0" timeOffset="102916.49">21172 14074 17 0,'9'-2'9'0,"-9"2"-16"0,-4-4-7 0</inkml:trace>
  <inkml:trace contextRef="#ctx0" brushRef="#br0" timeOffset="103614.31">18984 13933 41 0,'4'0'503'0,"-1"0"236"0,-1 0 58 15,-2-1-91-15,3-1-463 0,-1 2-399 0,1 0-146 16,-3 2 22-16,3-1 93 0,-3 0 4 16,4 1-79-16,-4-2-132 0,3 5-42 15,0-2 49-15,5-2 96 0</inkml:trace>
  <inkml:trace contextRef="#ctx0" brushRef="#br0" timeOffset="103831.47">20225 13830 20 0,'5'0'63'15,"-1"0"-5"-15,-2 0 5 0,1 1-102 0,1 1 8 16,-4-2-9-16,4 1 0 0,2 2-2 16</inkml:trace>
  <inkml:trace contextRef="#ctx0" brushRef="#br0" timeOffset="104715.08">22538 13966 259 0,'11'6'783'0,"0"-6"232"16,2-1 119-16,-5-1 70 0,-3 1-769 15,-4-1-221-15,-1 1-9 0,0 1 77 16,0-1 80-16,-1 1 52 0,-1 0-16 15,1 0-81-15,1 0-73 0,0 0-51 16,0 0-34-16,0 0-32 0,0 0-24 16,0 0-29-16,0 0-28 0,0 0-25 15,0 1-16-15,0-1-15 0,0 0-9 0,0 0-5 16,0 0-2-16,0 0-1 0,0 0 6 16,0 1 5-16,0-1 5 15,0 0 4-15,0 0 2 0,0 0-1 16,0 0 1-16,0 0-1 0,-2 0-2 0,2 0-4 15,0 0-3-15,0 0-4 0,0 0-6 16,0 0-7-16,0 0-9 16,0 0-6-16,0 0-4 0,0 0 0 0,0 0 4 15,0 0 8-15,0 0 10 0,0 2 5 16,0-2 1-16,2 0-3 0,-2 0-8 16,0 0-9-16,0 0-10 0,0 0-1 15,0 0 0-15,0 1 9 0,0-1 8 16,0 0 9-16,0 0 9 0,0 0 3 15,0 0 1-15,0 0-6 0,0 0-5 16,0 0-8-16,0 2-2 0,1-2-1 16,-1 1 7-16,0-1 8 0,0 2 9 0,2-2 7 15,-2 1 4-15,0-1 3 0,0 2 0 16,0-2 0-16,0 0-1 0,0 0 0 16,1 0 0-16,-1 0 1 0,0 0 1 15,0 0 0-15,0 0 1 0,0 0 3 16,0 0 1-16,0 0 0 0,0 0 0 15,0 0-1-15,0 0-1 0,0 0-3 16,0 0-2-16,0 0-4 0,0 0 0 0,0 0-4 16,0 0 2-16,0 0 0 15,0 1 4-15,0-1 2 0,0 0 1 0,0 0 4 16,0 0 1-16,0 0 3 16,0 0 2-16,0 0-1 0,0 0 1 0,0 0 2 15,0 0 0-15,0-1 5 0,0 1 2 16,0 0 3-16,0 0 0 0,0 0-4 15,0 0 0-15,0 0-5 0,0 0-5 16,0 0-4-16,0 0-4 0,0 0-5 16,0 0-2-16,0 0-2 0,0 0-1 0,0 0 4 15,0 0-1-15,0 0 0 0,0 0 1 16,0 0 2-16,0 0 0 0,0 0 1 16,0 0 0-16,0 0-13 0,0 0-25 15,0 0-23-15,-1 0-24 0,1 0-23 16,0 0-16-16,0 0-12 0,0 1-26 15,0-1-44-15,0 0-77 0,0 0-119 16,0-1-126-16,1 1-205 0,-1 0-236 0,0 0-11 16,0 0 129-16,5-3 187 15,-5 3 264-15</inkml:trace>
  <inkml:trace contextRef="#ctx0" brushRef="#br0" timeOffset="105479.52">21632 13912 113 0,'11'-10'323'0,"0"2"-77"0,-4 4-63 16,3 4-41-16,0 1-371 0,0 2 167 16,-1 0 320-16,-4-1 295 0,-2-1 242 15,-1 1 61-15,-2-2-89 0,0 0-223 16,-2 1-233-16,0-1-178 0,1 0-96 0,1 2-40 16,-2-2-11-16,2 0 1 0,0 1 0 15,0-1-9-15,0 0-11 0,0 0-12 16,0 0-7-16,0 0-1 0,0 0 8 15,0 0 8-15,0 0 17 0,0 0 16 16,0 0 21-16,0 0 22 0,2 0 29 16,-2 0 26-16,1 0 26 0,-1-1 18 15,0 1 7-15,2 0 5 0,-2-2-8 0,0 2-12 16,0 0-22-16,0 0-24 0,2-1-32 16,-2 1-27-16,0 0-22 0,0 0-22 15,0 0-12-15,0 0-17 0,0 0-21 16,0 0-26-16,0 1-26 0,0-1-19 15,0 0-21-15,0 0-10 0,0 0-6 16,0 0-1-16,0 0-2 0,0 0 4 16,0 0 7-16,0 0 13 0,0 0 17 15,0 2 22-15,0-2 19 0,0 0 21 16,0 0 18-16,0 0 15 0,0 0 15 16,0 0 10-16,0 0 5 0,0 0 4 0,0 0 2 15,0 1-4-15,0-1-2 0,0 0-5 16,0 2-2-16,0-2 0 0,1 1 1 15,-1-1 6-15,0 2 6 0,2-1 4 16,-2-1 3-16,1 2 0 0,-1-1-2 16,0-1-3-16,0 0-2 0,0 1 3 15,0-1 1-15,0 0 5 0,0 0 4 16,0 0 4-16,0 0 3 0,0 0 4 16,0 0 2-16,0 0 2 0,0 0 2 15,0 0-1-15,0 0-1 0,0-1-3 16,0 1-9-16,0 0-9 0,0 0-11 0,0 0-23 15,0 0-25-15,0 0-32 0,0 0-46 16,0 0-55-16,0 0-71 0,0 0-63 16,0 0-67-16,0 1-19 0,0-1 3 15,0 0 27-15,0 0 63 0,4 4 94 16,-4-4 82-16</inkml:trace>
  <inkml:trace contextRef="#ctx0" brushRef="#br0" timeOffset="108998.13">9236 14239 174 0,'3'-3'301'0,"-3"1"118"0,2 2 97 16,1 0-56-16,-3 0-15 0,0 0 8 15,2-1-6-15,-2 1-30 0,0 0-29 16,0-1-27-16,2-1-36 0,-2 0-36 0,1 1-40 15,1-2-47-15,-1-1-33 16,4-1-18-16,-1-4-21 0,0 2-11 0,-1-3 4 16,0-2 1-16,2-1-10 0,-2 0-12 15,2-5-12-15,1 0-15 0,-1-3-15 16,-2-5-14-16,3 1 2 0,-4-4 6 16,3 2 9-16,-2-1 14 0,1 1 23 15,-2 4 8-15,-1 4 1 0,1 2 2 16,0 3-2-16,-1 6-12 0,-1 2-8 15,0 1-5-15,0 2-6 0,0 2-14 16,0 1-12-16,0-2-17 0,0 2-10 16,0 0-9-16,-1 0-9 0,-1 2-6 15,2-2-7-15,0 1-4 0,-2-1-8 16,2 0-4-16,-1 0-5 0,1 0-9 16,0 0-9-16,0 2-7 0,0-2-4 15,0 0-3-15,0 0 5 0,0 0 4 16,0 0 9-16,0 1 7 0,0-1 3 15,-2 0 4-15,2 0-3 0,0 1-9 16,0-1-14-16,-1 0-22 0,-2 4-14 0,-2-2-9 16,-3 4-11-16,2 2-11 0,-2 1-14 15,0 2-16-15,0-3-6 0,3 0 2 16,0 0 7-16,-2 1 26 0,4-2 29 16,0-1 22-16,-1-1 18 0,3-1 19 15,-1-1 15-15,2-1 8 0,-2-2 11 16,2 0 20-16,0 0 26 0,0 0 31 15,0 0 41-15,0-2 43 0,2 2 28 16,-2-5-42-16,2-2-41 0,-1 0-24 0,1-7-28 16,3-1-30-16,1-2 28 15,0 0 30-15,2 0 12 0,0-1 13 0,1 4 20 16,-2 1 23-16,-2 2 10 0,-1 4-9 16,1 1-23-16,-2 1-27 15,-1 4-38-15,-2 0-40 0,3 1-50 0,-3 0-52 16,0 0-43-16,1 0-26 0,-1 1 22 15,2 4 32-15,3-1 47 0,1 5 51 16,-1 2 32-16,3 3-7 0,-2-1-9 16,2 2-17-16,-2 0-19 0,1 0-2 15,-1 2 2-15,0-3 1 0,1 1 2 16,-3-3 7-16,1 0 3 0,0-1-3 0,-2-2 5 16,2-3 4-16,-4-2 9 15,1 1 15-15,-1-4 25 0,-1 1 30 0,0-2 29 16,2-2 25-16,-2 2 15 0,0 0 3 15,0-1-121-15,0-1-34 0,0 1 0 16,0 1 0-16,0-2 0 16,2 1 0-16,-2 0-4 0,1-3-456 0,-1 0-170 15,0 0-197-15,0 1-265 0,3-1-235 16,-3 4 38-16,4-1 173 0,-4 1 276 16,0 0 367-16</inkml:trace>
  <inkml:trace contextRef="#ctx0" brushRef="#br0" timeOffset="126514.43">28537 8496 34 0,'-8'-6'85'0,"3"-1"35"0,-3-1 27 16,3 1 19-16,-1-3 6 0,-2 1 5 15,0-2 23-15,0 1 12 0,2 0-15 16,-5-2-11-16,5 1-20 0,-6-1-24 16,2 1-23-16,-1-2-8 0,-1 1-8 15,0-2-13-15,1 3-30 0,-3-1-26 16,1-1-35-16,-3 3-38 0,0-1-52 0,-1 3-46 16,-1-2-36-16,-4 2-7 0,0 1 19 15,1-3 39-15,-4 1 51 0,-2 2 47 16,1-1 26-16,-3-2 11 0,1 2 4 0,1 0 9 15,0 0-3-15,0 1-10 0,-2-1 6 16,3 2 2-16,-3-1-7 0,1 2-5 16,-2-1 0-16,0 2-3 0,-2 0 2 15,-1 0 3-15,1-1 8 0,-1 1 4 0,3-1 0 16,0 1-9-16,2-1-9 0,-1 3-3 16,1-3-6-16,-1 4-7 0,-1-1-3 15,-1 2-3-15,-4 2-12 0,-2 0-54 16,-1 3-37-16,-3-1-16 0,2 2-1 0,-3 0 11 15,2 2 32-15,2-4 19 0,1 4 3 16,1-2 4-16,-1 1 2 0,1 1 28 16,3-2 25-16,1 0 11 0,1 0 5 15,-1 2 1-15,1 0-1 0,-3 2 2 16,-1 0 3-16,-1-2 3 0,-2 3-7 0,-1 0-5 16,1 1 0-16,0-2 4 0,3 3-12 15,-2-1-6-15,3 1-5 0,2 2-3 16,1-2-3-16,-1 2 9 0,0-3 13 15,1 4 5-15,-1-3 0 0,2 1-1 0,3 0 2 16,0 1-3-16,0 1-3 0,-1 0 1 16,-1 0-2-16,3 2-4 0,-3 0-3 15,1 0 0-15,-1 1 0 0,-1-2 6 0,3 4 6 16,-3-3 1-16,2 2 3 0,2 1-1 16,-1-1-6-16,1 2-1 0,0-2 6 15,1 3 0-15,4 0-5 0,-1-2 4 16,4 1 7-16,-2-1 2 0,5 0 6 0,-1 2 6 15,-2 1 0-15,1-3-4 0,1 1-4 16,2 2 9-16,-2-1 18 0,1 7 15 16,-1 0 11-16,-2 2 5 0,4 0-13 0,0 0-29 15,3-4-18-15,-1 0-14 0,3 3-6 16,0-1 24-16,1 1 46 0,0-1 13 16,0 2-3-16,3-5 5 0,4-3-11 15,-1 0-21-15,4 0-7 0,-1 4 19 16,3 2 5-16,-3-1 6 0,1 2-4 0,-1-1-3 15,4 0-33-15,-2 0-15 0,2-4-43 16,-1-1-37-16,1 1 24 0,2 1 32 16,0 0 1-16,0 0 48 0,-1-2 24 0,2-1-30 15,3 2-22-15,-1-1 21 0,-1-1-22 16,2 2-2-16,-1-2 21 0,-1-2 25 16,5 1-21-16,-1 2 28 0,3 0 42 15,-4 0 18-15,6 2-10 0,-2-4-3 16,-1 0-7-16,1-2-32 0,1 0-22 0,0-3 4 15,0-3 7-15,-3 0-15 0,3 2-12 16,-1-2-14-16,2 1-4 0,-2-2 1 16,1 1 0-16,2-2 2 0,-2 1 7 15,5-1 4-15,0-1 15 0,-1 2-1 16,1-3-13-16,2-3-2 0,-2 1-5 16,0-1-15-16,0-1-10 0,2 2-2 15,-2-1-1-15,0-1 3 0,0 2 5 16,0-1 2-16,-2-2 7 0,2 0-1 15,1 0-4-15,1-2-4 0,2 1 5 16,4-1-2-16,0 0 1 0,0 0 8 0,1-3 0 16,-1 2-5-16,2-3 0 0,0 2 1 15,-2-2-6-15,1 1-6 0,2 0-1 16,-1 1 1-16,1 0 5 0,5 2-2 16,-2-1 1-16,2-1 9 0,-1 3 6 15,-1-4-4-15,0 0 2 0,1-1-1 16,-1 1-9-16,1-1-10 0,-1 3-4 15,2 1 2-15,-2-1 8 0,1-2 3 0,-1 3 11 16,1-2 3-16,2 0 0 16,0-1-12-16,3 4-26 0,2-2-9 0,-3 1-1 15,0-1-4-15,0 0 7 0,-1-1 23 16,-2-2 6-16,0 0 1 0,-1 0 7 16,1 0 5-16,4-2 7 0,-4 1 3 15,2-2-1-15,2 0 11 0,-1-2 8 16,1 1-2-16,1-1 5 0,3-2 10 15,-3 0-1-15,0 1-1 0,-3-1 15 16,2-4 21-16,-4 3 4 0,-1-3-2 16,0-1-2-16,-1 0-7 0,2-1-22 0,2-2-6 15,1 1 11-15,-2-2 4 0,0-1 1 16,0 1 2-16,-1-2-4 0,0-2-14 16,0 1-9-16,1-2-9 0,-1 0-4 15,-1 0-8-15,-3-4-5 0,1 3-6 16,-3-2-4-16,0-2-4 0,-2 0-3 15,-2-3-2-15,0 1 0 0,1-1-1 16,-2-1 2-16,-2-2 3 0,0 1 6 16,-1-2 2-16,-2 0 2 0,0-3 1 15,-4 0 1-15,-1-1 1 0,-3 1-1 0,0-3-1 16,-1 1 0-16,-2-1-1 0,-1 0-2 16,-4-1 2-16,-1-1 6 0,0 0-1 15,-4 0-4-15,2 1 0 0,-1 1-6 16,-2-1-7-16,0 1 2 0,-5 0 5 15,4 1 5-15,-2-4 2 0,-1 4 5 16,-1-1-2-16,1 2 4 0,-4-1 1 16,0 2 3-16,-2-1 16 0,1 0 4 15,-2-1-5-15,0 0-1 0,-1 1 1 0,-1 0-13 16,-2 3-3-16,-2-1-1 16,1 2-7-16,-1-1-7 0,1 0-14 0,-2 3-10 15,0 0-8-15,0 0-2 0,-2 5-3 16,0-2 0-16,-2 2 6 0,0 0-3 15,-3 3 0-15,-2 0-20 0,2 2-23 16,-7 0-31-16,-2 5-26 0,-3 0-35 16,-1 4-24-16,-2 2-9 0,0 1-41 15,-2 3-40-15,4 0-28 0,-1 3-32 16,3 3-80-16,2 0-53 0,4 3-68 0,6 0-34 16,2 3 56-16,5-2 125 0,3 2 137 15</inkml:trace>
  <inkml:trace contextRef="#ctx0" brushRef="#br0" timeOffset="128466.03">16097 16274 44 0,'1'0'197'15,"2"-1"68"-15,-1 1 38 0,1 0-80 16,-1-1-68-16,-1 1-55 0,1 0-27 16,3 0 32-16,0 0 29 0,2-1 26 15,4 1 27-15,2-3 24 0,3 2-13 0,3 0-17 16,0 1-12-16,5-2-9 0,-1 0-8 16,5 1-18-16,3 1-19 0,0 0-19 15,6 0-30-15,2 0-23 0,7 0-18 16,3 1-15-16,3 1-20 0,7 0-6 15,2 0-4-15,7 2-2 0,4-2 1 0,3 3 9 16,5-5 9-16,2 2 0 0,5-2 7 16,4 0 14-16,9 0 2 0,1 0 14 15,5 0 23-15,-3-2 18 0,0 2 12 16,-1-5 9-16,1 2 1 0,0 0-12 0,1-1-18 16,-2 1-19-16,-3-2-9 0,1 1-2 15,-2 1-9-15,3-1-1 0,6 2-11 16,-1-1-6-16,3 1-12 0,-1 1-1 15,-1 1-8-15,-5 0 1 0,-1 1 0 16,-4 3-1-16,-4 0-1 0,-6 1 4 0,-7-1 4 16,-9 2 4-16,-7-1 8 0,-7 2 9 15,-7-1 20-15,-7-1 32 0,-7-1 31 16,-6 1 23-16,-6-2 13 0,-6-1 6 16,-4-1 0-16,-6 0 14 0,-5-1 27 15,-2 0 29-15,1 0 12 0,-2 0-9 0,-2 0-29 16,1 2-47-16,-1-2-69 0,1-2-112 15,-4 1-128-15,2 0-150 0,-4-3-144 16,0 2-129-16,-1 0-171 0,1 2-216 16,-1 0 13-16,2 2 121 0,-3 0 175 0,1-2 262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2:13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7791 17 0,'3'-3'334'16,"-1"0"152"-16,1 0 74 0,2 1 45 15,-2 1-270-15,0 0-158 0,6 1-45 16,-1-2 17-16,4 2 28 0,1 0 1 16,5 0-3-16,3 0 0 0,4 0-1 0,5 0-8 15,5 0-14-15,4 0-26 0,5 0-32 16,2 0-33-16,0 0-25 0,-2 0-15 16,1 2-7-16,-1-2-3 0,-4-2-1 15,-1 0-2-15,0 2-12 0,-2-2-35 16,-4 2-54-16,0-3-57 0,-3 2-69 15,-1 0-113-15,-4-3-149 0,-1 2-200 0,-5 2-51 16,0-2 54-16,-6-1 139 0,-3-1 198 16</inkml:trace>
  <inkml:trace contextRef="#ctx0" brushRef="#br0" timeOffset="6535.73">9622 7641 49 0,'0'0'127'0,"0"2"51"0,0-2-12 16,0 0 9-16,0 0 31 0,3 0 44 16,-3 0 50-16,0 0 38 0,2 0 10 15,-2 0-19-15,0 0-58 0,0 0-82 16,0 0-82-16,1 0-63 0,-1 0-40 15,0 0-23-15,0 0-6 0,0 0 1 16,0 0-2-16,0 0-13 0,0 0-67 16,0 0-136-16,2 0-183 0,-2 0-141 15,0 0-24-15,3 2 80 0,2 2 155 0</inkml:trace>
  <inkml:trace contextRef="#ctx0" brushRef="#br0" timeOffset="7336.57">9076 7635 41 0,'4'3'365'15,"-3"-3"145"-15,1-2 107 0,-2 2 79 0,2-1-328 16,-1 1-149-16,-1 0-62 16,0 0-45-16,0 0-21 0,0 0-12 0,0 0-12 15,0 0-14-15,0 0-15 0,0 0-22 16,0 0-28-16,0 0-31 0,0 0-69 16,0 0-147-16,0 1-113 0,0 1-121 15,0-2-125-15,3 6 24 0,2 0 141 16,0-2 134-16</inkml:trace>
  <inkml:trace contextRef="#ctx0" brushRef="#br0" timeOffset="7935.11">9869 7708 14 0,'-5'2'248'16,"2"-2"82"-16,1-2 45 0,1 1 46 16,-1 1-237-16,1 0-31 0,1 0 28 15,0 0 33-15,0 0 17 0,0 0-14 16,0 0-30-16,0 0-34 0,0 0-35 0,1 0-33 16,-1 0-35-16,0 0-26 15,2 0-11-15,-2 0-4 0,1 0 5 0,-1 0 3 16,0 0-8-16,0 0-10 0,0 0-14 15,0 0-13-15,0-2-7 0,0 2-1 16,0 0 2-16,0 0 6 0,0 0 1 16,0 0-8-16,0 0-32 0,0 0-72 15,0 0-118-15,0 0-131 0,0 0-134 16,5-1-32-16,0 1 67 0,2-1 128 0,0-1 147 16</inkml:trace>
  <inkml:trace contextRef="#ctx0" brushRef="#br0" timeOffset="8216.94">11856 7766 17 0,'-5'-7'221'0,"0"1"75"16,2-1 100-16,-3-1 111 0,0 2-213 15,3 0 16-15,-2 2 10 0,3 0-52 16,-1 2-82-16,1-1-102 0,2 0-192 16,0 3-169-16,2 0-119 0,1 1-136 15,2 2-43-15,0 2 120 0,3 0 132 0,3-1 117 16</inkml:trace>
  <inkml:trace contextRef="#ctx0" brushRef="#br0" timeOffset="9035.04">14794 7705 49 0,'2'3'205'0,"-2"-1"88"0,0-2 92 16,0 0-19-16,1 0-10 0,-1 0 8 15,3 0-6-15,-1 0-31 0,-2 0-67 0,0-2-77 16,1 2-69-16,-1-1-66 0,0-1-87 15,0 1-174-15,3 0-184 0,2 1-198 16,5-2-72-16,5 0 47 0,3 0 164 16,6-2 185-16</inkml:trace>
  <inkml:trace contextRef="#ctx0" brushRef="#br0" timeOffset="9233.03">16143 7816 153 0,'3'2'501'0,"-2"-2"152"0,-1 0 94 16,0-2 28-16,0 2-424 0,0-1-143 16,0-1-51-16,-1 2-32 0,-1-2-63 15,-1 1-122-15,1-1-254 0,2 2-352 16,-3-2-119-16,-2-1 17 0,1-1 121 15,-4-4 249-15</inkml:trace>
  <inkml:trace contextRef="#ctx0" brushRef="#br0" timeOffset="13600.51">14414 8706 16 0,'0'-2'84'0,"0"2"19"0,-1 0 6 15,-1 0 1-15,2 0-2 0,-1 0 3 0,-1 0 5 16,2 0 5-16,-2 0 8 0,2 0 30 16,0 0 50-16,0 0 50 0,0 0 37 15,0 0 21-15,0 0-10 0,0 0-32 16,-1 0-36-16,1 0-28 0,0 0-17 16,0 0-13-16,0-1-13 0,0 1-14 15,0 0-14-15,0 0-16 0,0 0-18 0,0 0-17 16,1-2-19-16,-1 2-21 0,2 0-19 15,-2 0-27-15,2-1-42 0,-1 1-48 16,1 0-46-16,-1 0-36 0,1 0-4 16,3 0 23-16,1 0 44 0,5 1 45 15,4 1 42-15,3-1 16 0,6 1 2 16,4-1 0-16,4 0-1 0,6 1-5 16,7 0 0-16,5-2 3 0,5 0-1 0,5 0 4 15,5 0 9-15,3-2 6 0,5 2 0 16,6-2 2-16,0 0-5 0,7 0-19 15,2-1-22-15,-1 1-25 0,-2-2-25 16,-2 2-20-16,-3-2-10 0,-5 2-5 16,-1-3 12-16,-5 2 18 0,-5 0 18 15,-3 1 24-15,-5-3 19 0,-6 3 12 16,-7 1 2-16,-5-3 5 0,-6 3 12 16,-7-1 22-16,-5 2 25 0,-7-2 34 15,-5 1 43-15,0 1 51 0,-7 0 41 16,1 0 26-16,-2 0 13 0,-2 0-13 0,2-1-38 15,0 1-44-15,-1 0-38 0,1-2-34 16,0 2-28-16,0 0-29 0,0 0-24 16,-2 0-23-16,2 0-21 0,0 0-23 15,0 0-31-15,0 0-43 0,0 2-47 16,0-2-42-16,0 0-33 0,0 0-10 16,0 0-4-16,0 0-14 0,-2 1-55 15,2-1-71-15,0 1-100 0,0-1-62 0,0 0 15 16,0 0 101-16,-2 6 131 0,0-1 153 15</inkml:trace>
  <inkml:trace contextRef="#ctx0" brushRef="#br0" timeOffset="14783.24">16948 8738 125 0,'-4'-1'208'0,"4"0"63"0,-1-1 12 16,1-1-29-16,1 3-23 0,-1 0-33 15,2 0-36-15,0 0-67 0,-1 0-92 0,-1 0-73 16,2 0-43-16,-1 0-18 16,4 1 9-16,-1 1 41 0,4 0 60 0,1 0 48 15,1 2 31-15,5-2 5 0,3 3-5 16,2-3 0-16,5 4-3 0,5-3-6 16,7 0-5-16,5-2-6 0,4 1-12 0,8-2-17 15,2 2-25-15,11-1-14 0,4 0-5 16,6 3-8-16,1-3-2 0,4 0 15 15,0 2 8-15,4-1 2 0,4-2 7 16,5 0 14-16,7 0-17 0,0 1-34 0,1-2-24 16,1-2-31-16,0 1-26 0,4 0 8 15,-4-2 20-15,2 0 19 0,-5 0 25 16,-3-1 15-16,-6-1 11 0,-2 1 15 16,-2 1 8-16,-2-2-10 0,0 0-4 0,-3 0 2 15,-7-2 4-15,-3 0-4 0,-8 1 20 16,-9-1 17-16,-5 2 15 0,-7-5 1 15,-2 4 12-15,-9-1 2 0,-5-2 12 0,-2 2 10 16,-5 0 26-16,-3 1 14 0,-1 1 7 16,-4 0-10-16,3 0-21 0,-3-3-25 15,1 2-12-15,-2 0-7 0,1 0 6 16,0-1 9-16,-2 1 25 0,0-1 17 0,-2 0 11 16,1-2 6-16,1 0-7 0,-3-2-20 15,0 0-22-15,0-3-24 0,-1 0-15 16,1-2 0-16,-1 1-7 0,-1-4-2 15,-1 2 0-15,3-1-7 0,-4-3-6 16,1 2-22-16,-2-1 0 0,2 0-3 16,0 1 18-16,-2 1-9 0,2 2 6 15,-5 2-10-15,0 1 4 0,0-1-1 0,-2 2 47 16,-1 1 5-16,0-1-2 16,0-1 5-16,0 1-12 0,-4-1-63 0,2 0-6 15,-3 1 7-15,-2 0 15 0,-2 0 3 16,2-1-5-16,-5-3-49 0,2 3-33 15,-2-2-50-15,-1 2-25 0,-2 1-7 16,-2 0 42-16,1-1-20 0,-5 3-24 16,-1-3-7-16,-3 2 5 0,-2 0-16 0,-4 0 25 15,-2 0 29-15,-4 0 26 0</inkml:trace>
  <inkml:trace contextRef="#ctx0" brushRef="#br0" timeOffset="15037.5">17619 7794 29 0,'-46'6'73'0,"1"-2"6"0,2 2-5 0,2 2-9 15,3-1 0-15,3 0 0 0,3 3 0 16,2-3-6-16,2 4-12 0,3-2-17 16,1 1-15-16,2 2-11 0,1-1-29 15,2 0-44-15,0 0-46 0,2 3-34 0,-1-3-5 16,1 1 31-16</inkml:trace>
  <inkml:trace contextRef="#ctx0" brushRef="#br0" timeOffset="15301.08">16802 8141 60 0,'-24'10'81'16,"2"3"1"-16,6-2 2 0,-3 0 1 0,6 2-2 16,-1-3-6-16,3 0-4 0,2 1-6 15,-1 0-9-15,2-2-2 0,2 3-3 16,-2 0-8-16,2 0-11 0,1 1-18 0,0 1-10 16,4 1-3-16,-1 1 2 0,2-1 8 15,2 2 16-15,3 0 7 0,-1-2 2 16,3 3-6-16,2-1-12 0,1 2-14 15,-1-2-7-15,4 1-7 0,-1-2 2 0,6 3 7 16,-2-1 12-16,4-2 3 0,4 2 9 16,-2-1-19-16,7 2-18 0,2-4-12 15,2 1 3-15,2 0-22 0,6-3-45 16,0 0-98-16,5-2-49 0,2 0-12 0,4-2 29 16</inkml:trace>
  <inkml:trace contextRef="#ctx0" brushRef="#br0" timeOffset="20784">13926 12506 269 0,'0'0'447'0,"2"0"118"0,-1 0 69 16,-1-3-258-16,2 2-208 0,-1 1-201 16,1 0-155-16,4 0-123 0,0 0-112 0,4 0-53 15,6 0 51-15,4 0 92 0,6-1 113 16</inkml:trace>
  <inkml:trace contextRef="#ctx0" brushRef="#br0" timeOffset="24000.24">12618 12522 14 0,'3'1'157'0,"-3"3"43"15,2-4 25-15,0 0-64 0,-1 0-115 16,2 0-74-16,-3 0-8 0,5 0-8 15,0 1-45-15,3 0-56 0,4 1-3 0,4 1-5 16,2 0 21-16</inkml:trace>
  <inkml:trace contextRef="#ctx0" brushRef="#br0" timeOffset="25368.36">9157 12372 147 0,'-3'-2'287'0,"-2"1"78"16,2-2 68-16,3 3-139 0,-1 0-62 15,-1 0-48-15,2 0-44 0,0 0-47 16,0 0-52-16,0 0-46 0,0 0-30 16,0 0-22-16,0 0-26 0,0 0-36 0,2 0-70 15,-2 0-129-15,0 0-76 0,0 0 5 16,0 0 51-16,0 0 102 0</inkml:trace>
  <inkml:trace contextRef="#ctx0" brushRef="#br0" timeOffset="25684.58">10401 12469 45 0,'10'2'324'0,"-5"0"100"15,-2-2 67-15,-3 0 60 0,0 0-345 16,-5-1-73-16,0 0-12 0,-1-1 6 16,-2-1 3-16,-3 1 16 0,3-2 2 15,0 3 12-15,1-2 10 0,3 1 11 0,0 1 6 16,2 0-1-16,0-1-17 15,2 2-28-15,0-2-33 0,0 2-37 0,0-1-35 16,0 1-37-16,0 0-49 0,0 0-44 16,0 0-41-16,0 0-32 0,0-2-28 15,0 2-23-15,0 0-81 0,0 0-130 16,0 0-196-16,0 0-35 0,0 0 55 16,0 0 138-16,0 0 190 0</inkml:trace>
  <inkml:trace contextRef="#ctx0" brushRef="#br0" timeOffset="26384.52">13671 12520 97 0,'-6'-1'176'0,"1"-2"62"16,-2 1-15-16,2-3-7 0,0 4 0 16,0 0 0-16,0 0-3 0,2-2-14 15,-3 2-28-15,1 0-39 0,0-1-43 16,2 0-50-16,-3 2-46 0,-1-1-50 15,0 1-64-15,-3 0-67 0,-1 1-62 0,-3-1-62 16,-1 2-26-16,-2 1 20 0,1-2 39 16,-3 2 68-16,-1-2 85 0</inkml:trace>
  <inkml:trace contextRef="#ctx0" brushRef="#br0" timeOffset="26934.76">12634 12583 85 0,'7'0'200'0,"0"-2"75"16,1-1 116-16,2 2-63 0,2 0 14 15,1-1 19-15,1 0-10 0,2 1-62 16,4 0-58-16,1-3-36 0,6 3-28 15,6-2-25-15,8-1-30 0,7-1-30 16,9 0-33-16,6 1-26 0,11-1-17 16,7 0-2-16,7-1-6 0,7 3 0 15,0-2 1-15,5 1 5 0,2 2-2 16,3-1 0-16,2 0-6 0,-1 2-3 0,-3 0-6 16,-2-2-1-16,-3 3-3 0,0 0-9 15,-3 3-18-15,0-3-24 0,0 1-27 16,-5 0-26-16,-5 0-17 0,-4-1-13 15,-5 2-9-15,-5-4 10 0,-3 1 20 16,-6 1 29-16,-8-2 24 0,-4-1 32 16,-5 2 22-16,-8 1 23 0,-4-1 32 0,-10 1 31 15,-3 0 26-15,-6 0 13 0,-4 0 3 16,-4 0-16-16,-2 0-13 16,-3 0-6-16,1 0 1 0,-2 0 6 0,-2 0 10 15,2 0 8-15,-1 0 1 0,-1 0-3 16,2 0-12-16,-2 0-10 0,1 0-15 15,1 0-9-15,-2 0-12 0,2 0-15 16,0 0-17-16,0 0-17 0,0 0-15 16,0 0-32-16,0 0-43 0,-1-2-61 15,1 2-100-15,0 0-116 0,0 0-115 16,0 0-115-16,0 0 23 0,0 0 105 0,0 0 142 16</inkml:trace>
  <inkml:trace contextRef="#ctx0" brushRef="#br0" timeOffset="27519.29">15839 12495 131 0,'-6'-4'354'0,"2"3"122"0,1 1 96 15,0-3-57-15,1 2-158 0,-2-1-67 16,-1 1-34-16,2-1-9 0,0 1-14 15,-2-1-14-15,3 1-4 0,-1 1 4 16,3-2 4-16,-1 2 5 0,2 0-2 0,-1 0-6 16,3-2-23-16,-1 2-60 0,3 0-62 15,4 0-22-15,5 0-2 16,12 0 7-16,10 0 26 0,15 0 26 0,9 2-12 16,8 0-31-16,3-1-30 0,-3 1-18 15,0-2-11-15,-5 0-7 0,-7 0-1 16,-6 0 1-16,-3 0-2 0,-10 0-29 15,-6 0-97-15,-5 0-179 0,-7 0-254 16,-5 0-411-16,-4 0-170 0,-10 0 57 0,0 0 195 16,-4-5 282-16,-4-1 364 0</inkml:trace>
  <inkml:trace contextRef="#ctx0" brushRef="#br0" timeOffset="29843.75">12311 13422 125 0,'4'-2'307'0,"-3"1"111"15,2 1 108-15,-1-3-78 0,-2 3-49 16,0 0-33-16,0 0-16 0,2 0-27 16,-2 0-40-16,1 0-45 0,-1-2-47 15,2 2-43-15,0 0-36 0,-2 0-28 16,1 0-18-16,-1 0-15 0,3 0-7 15,0 0-2-15,2-3 6 0,1 3 5 16,4-2 8-16,5 1 9 0,3 0 6 0,7-1 0 16,5 0-10-16,8 2-7 15,6-1-19-15,4 0-10 0,9 1-3 0,6 0-3 16,5 0 2-16,11 0 1 0,6 0 4 16,7 1-7-16,6 0-4 0,4 1-7 15,-3 0-9-15,1-1-8 0,-9 2 2 16,-1 0 2-16,-5-3 8 0,-3 0 20 15,-5 0 20-15,-3 0 15 0,-6 0 8 16,-6 0 0-16,-8 0-16 0,-10 0-18 16,-9 0-17-16,-7 0-12 0,-10 0-2 0,-5 0 9 15,-6 0 16-15,-4 0 26 16,0 0 29-16,-3 0 22 0,0 0 13 0,-1 0 5 16,-1 2-10-16,1-2-13 0,-1 0-18 15,-1 0-18-15,0-2-19 0,2 2-24 16,-1 0-23-16,-1 0-18 0,-1-3-14 15,3 3-6-15,-2-2 2 0,1 1 4 16,0 1 8-16,1-1 3 0,1 1 1 16,-2 0 1-16,2 0-2 0,0 0-4 15,0 0-20-15,0 0-38 0,0 0-42 0,0 0-45 16,0 0-44-16,0 0-31 0,0 0-31 16,0 0-43-16,0 1-45 0,0-1-57 15,0 0-127-15,0 1-108 0,0-1-129 16,-1 5 24-16,-4 0 105 0,2-2 192 15,3-3 195-15</inkml:trace>
  <inkml:trace contextRef="#ctx0" brushRef="#br0" timeOffset="31769.7">15018 13377 74 0,'-6'0'118'15,"2"0"19"-15,0 0-23 0,1 0 2 0,1 0 25 16,1 0 42-16,-1 0 35 0,2 0 21 16,0 1 6-16,0-1 5 0,0 0-14 15,2 0-16-15,-1 0-22 0,1 0-33 16,0 0-32-16,-1 0-36 0,1-1-28 16,1 1-11-16,0 0 12 0,6 1 21 15,1-1 17-15,7 2 11 0,1-2-15 0,6 0-26 16,2 0-25-16,4 1-16 15,5-1-11-15,7-1-3 0,6 1-4 0,8-2-10 16,5 1-9-16,9-1-4 0,4-2 5 16,8 2 0-16,5-2 1 0,10-1 6 15,9 1 1-15,6 0-7 0,10 0-1 16,4 0-1-16,4 4-5 0,4 0-27 16,2 1-34-16,2 2-26 0,-2 1-15 15,-2 0-3-15,2 2 22 0,-1-2 27 16,0 1 27-16,-3 1 17 0,-4-2 11 15,-2 1 4-15,-4-1 10 0,-3 2 6 0,-10-3 24 16,-7 3 37-16,-10-3 41 0,-11 3 35 16,-9-4 30-16,-10 1 8 0,-9-2 3 15,-11 1-11-15,-10-1-13 16,-9-1-6-16,-7 0 10 0,-8 0 24 0,-2 2 25 16,-2-2 27-16,-3-2 13 0,-1 2-12 15,0 0-23-15,-1 0-35 0,1-1-40 16,-4-1-47-16,4 1-47 0,-4-2-42 15,2 1-30-15,-1-1-14 0,2 0 2 16,1 2 9-16,0-1 3 0,0 2 4 0,0 0 0 16,0 0-3-16,0 0-6 0,0 0-4 15,0 0-9-15,0-2-9 0,0 2-10 16,0 0-8-16,0 0-14 0,0 0-19 16,0 2-18-16,0-2-18 0,0 0-9 15,-2 0-2-15,2 0 6 0,-2 0 11 16,2 0 15-16,0 0 15 0,0 0 12 15,0 0 14-15,0 0 9 0,0 0 10 0,0 0 5 16,0 0 5-16,0 0 0 16,2 0-4-16,-2 0-6 0,0 0-6 0,2 0-4 15,-2 0 3-15,0 0 1 0,0 0 5 16,0 0 7-16,0 0 8 0,0 0 7 16,0 0 5-16,0 0 3 0,0 0-2 15,0 0-4-15,0 0-4 0,0 0-4 16,0 0-6-16,0 0-8 0,0 2-10 15,0-2-8-15,0 0-5 0,0 0 2 16,0 0 9-16,0 0 14 0,0 0 10 0,0 0 11 16,0 0 7-16,0 0 5 0,0 0 6 15,0 0 3-15,0 0 4 0,0 1 4 16,0-1 4-16,0 0-1 0,0 0 5 16,0-1-1-16,0 1 0 0,-2 0-1 15,2 0 0-15,0 0-3 0,0 0 1 16,0 0-6-16,0 1-4 0,0-1-9 15,0 0-3-15,0 0-7 0,0 0-4 0,-2 0-8 16,2 0-11-16,0 0-6 0,0 0-4 16,0 0-1-16,-1 0 8 0,1 0 9 15,0 0 9-15,-2 0 8 0,2 0 5 16,0 0 6-16,0 0 3 0,-1 0 3 16,1 0 3-16,0 0 2 0,-2 0 0 15,2 0 2-15,0 0 1 0,0 0 1 16,0 0 0-16,0 0-2 0,0 0 0 15,0 0 0-15,0 0 3 0,2 0 5 16,-2 0 4-16,0 0 8 0,0 0 7 0,0 0 3 16,0 0 2-16,0 0-6 0,0 0-7 15,0 0-14-15,1 0-9 0,-1 0-7 16,0 0-7-16,0 0-2 0,0 0 0 16,0 0-1-16,0 0 3 0,0 1 2 15,0-1 4-15,0 0 4 0,0 0 3 16,0 0 2-16,2 0 2 0,-2 0-1 15,1 0-11-15,-1 0-41 0,0 0-58 16,2 0-110-16,0 0-128 0,-2 0-75 0,4 5-106 16,2-5-49-16,1 2 79 0,2 1 126 15,3-3 107-15</inkml:trace>
  <inkml:trace contextRef="#ctx0" brushRef="#br0" timeOffset="32234.84">19608 13414 79 0,'-5'2'475'0,"1"-2"166"0,4 0 33 16,2 0-108-16,0 0-542 0,3 0-282 15,3 3-118-15,5-3-48 0,4 1 23 16,8 2 51-16,4 1 45 0,4-2 63 0</inkml:trace>
  <inkml:trace contextRef="#ctx0" brushRef="#br0" timeOffset="32372.26">20677 13484 88 0,'11'-1'440'0,"-4"-2"147"0,-6 1 55 15,-1 0-104-15,0 0-718 0,0 2-302 0,-5-3-105 16,-3-2 32-16,-4 0 177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2:55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7728 96 0,'0'0'290'16,"3"-2"119"-16,-3 2 104 0,2-1-44 16,0 1-106-16,-1 0-79 0,-1-1-106 0,2 1-131 15,-1 0-104-15,4 1-47 16,4-1 12-16,6 0 51 0,5 3 80 0,10-3 52 15,7 0 9-15,7 1-19 0,10 1-23 16,7-2-22-16,8 0-20 0,3 0-34 16,-1 0-61-16,2 1-78 0,1-1-56 15,-3 1-43-15,-1 1-7 0,-3 1 28 16,-3 2 34-16,-1-1 15 0,-3 1 3 16,-2 2 11-16,-3-3-10 0,-5 2 24 15,-5-1 32-15,-3 0 41 0,-5-2 29 0,-6 0 35 16,-4-2 15-16,-6 1 8 0,-5-2 0 15,-7 0 34-15,-2 1 48 0,-3-1 64 16,-4 0 55-16,-3 0 7 0,0-1-78 0,0 1-144 16,-4-3-175-16,1 1-86 0,-2 1 10 15,-1-1 61-15</inkml:trace>
  <inkml:trace contextRef="#ctx0" brushRef="#br0" timeOffset="516.53">10686 7868 25 0,'-3'-2'110'0,"-4"0"22"0,4 1 16 16,2-1-89-16,-2 1 8 0,3 1 36 15,0 0 36-15,0 0 36 0,3 0 19 16,-2 0-31-16,1 0-67 0,-1 0-73 16,3 0-50-16,1 0-27 0,1-2 6 0,6 1 32 15,1 1 34-15,2 0 9 0,0 0-13 16,1-2-10-16,1 2-5 0,2 0 14 15,2 0 5-15,3 0-4 0,3 0 3 0,4 0 8 16,6 0-24-16,8 0-19 0,9 2-15 16,12-2-46-16,9 1-39 0,5 1-21 15,9-2-26-15,6 1 2 0,6 1 2 0,7-2-12 16,5 1 8-16,4-1 32 0,0 0 42 16</inkml:trace>
  <inkml:trace contextRef="#ctx0" brushRef="#br0" timeOffset="6215.83">7799 8638 130 0,'-1'-1'294'15,"1"1"116"-15,0-2 113 0,0 2-85 0,1 0-50 16,1 0-54-16,-2 0-63 0,1 0-81 16,1 0-67-16,0 0-54 0,0 0-34 15,2 0-6-15,0 2 33 0,4-1 58 0,5 2 76 16,9 0 72-16,10 0 37 0,9 0-4 16,8 0-37-16,11-1-61 0,8-1-54 15,5-1-34-15,1 0-15 0,3 0-2 16,-1-3 5-16,-6 1 6 0,1 0-3 15,-6-1-5-15,-2 1-12 0,-5-1-19 16,-5 2-20-16,-3-1-17 0,-7 1-12 16,-5-1-10-16,-5 2 2 0,-6 0 1 15,-6 0-4-15,-4 0-6 0,-6 0 1 16,-3 0 0-16,-5 0 11 0,0 0 15 16,-3 0 17-16,-1 0 18 0,-1 0 8 15,2 0-1-15,-3 0-5 0,2 0-13 16,-1 0-17-16,2 2-54 0,-3-2-90 0,1 0-114 15,1 0-154-15,-3 0-194 0,1-2-289 16,-5 4-260-16,-3-1-2 0,-1 2 141 16,-6-1 230-16,1-2 327 0</inkml:trace>
  <inkml:trace contextRef="#ctx0" brushRef="#br0" timeOffset="9748.29">12463 8164 43 0,'-12'-10'213'0,"2"-2"111"16,1 1 97-16,-4-1-21 0,4 0-86 16,-3 0-33-16,-2 0-57 0,0-2-44 15,-3 0-37-15,-1-1-26 0,-2-1-24 16,-4 0-33-16,-3 0-31 0,-3 0-27 15,-5 3-21-15,-3-1-15 0,-3 1-2 0,-8 1-22 16,-6 1-39-16,-3 3-67 0,-6 0-58 16,-2 2-76-16,-1 0-54 0,1 3-8 15,1 2 30-15,2 1 12 0,1 0 61 16,0 1 78-16,1 0 66 0</inkml:trace>
  <inkml:trace contextRef="#ctx0" brushRef="#br0" timeOffset="10135.1">9924 8033 27 0,'-43'14'71'0,"-1"0"1"0,1 1-5 16,2 3-13-16,2-2 0 0,3 0-19 16,2 1-2-16,4 0-5 0,3-2-1 0,5 3-13 15,0-2 6-15,3 1-12 0,0 1 0 16,3 1 2-16,2-1 10 0,-2 2 9 15,3 3 8-15,-2-3-3 0,0 3-3 16,2-1 8-16,0 1 7 0,0-4 8 0,2 1 5 16,1 3 3-16,0-6-8 0,3 3-16 15,2-1-12-15,2 0-3 0,3-2-1 16,3 3-3-16,4-2 10 0,2 2 22 0,5-3 11 16,5 3 8-16,4-1 10 0,5 1-7 15,5 2-18-15,6-1-5 0,6 0-2 16,5 0-1-16,9 1-6 0,6 1-7 15,4 0-35-15,6-2-50 0,7-2-34 0,5-2-12 16,6-3-13-16,7-6-5 0,6 0-3 16,1-4 6-16,2-2 5 0,-1-2-4 15,2-2-2-15,1 1 5 0,3-4-13 16,1 0-29-16,-2-2-3 0,-3 0 27 0,-1-2 44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3:16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12272 8746 18 0,'-3'-2'137'0,"-2"2"56"0,2-2 13 0,0 1-18 16,-2-2-32-16,3 2-23 0,-2 1-12 15,0-1-1-15,0-1-3 0,-1 0 12 16,2 2 24-16,1-1 46 0,-1 1 29 0,3 0 16 15,-3 0 15-15,3 0-9 0,-2 0-29 16,2 0-13-16,-1 0-24 0,-1 0-28 16,0 0-25-16,-5 0-19 0,2 0-12 15,-1 1 14-15,-1 1 12 0,2-2 17 16,-2 2 3-16,2-2 2 0,2 1 11 16,1-1 11-16,-1 0 6 0,3 0 12 15,0 0 7-15,0 0-35 0,0-1-17 0,0 1-21 16,0 0-35-16,2 0-37 0,-1 0-26 15,1 0-57-15,0 0-57 16,-1 0-27-16,4 0 6 0,4 1 30 0,4 0 37 16,6 3 48-16,6 0 28 0,5-1 13 15,6-1 7-15,6 2 9 0,8 1 2 16,5-2 10-16,9 0 8 0,2 0-6 16,5 2-15-16,2-3-5 0,6 1-12 15,3 0-15-15,2 2-14 0,5-2-3 16,3 1-3-16,-1-1-8 0,-1 1-3 15,-1 0 7-15,-4-2 5 0,-4 0 2 0,-1 1 13 16,-1-2 2-16,-7 2-7 0,-6-2-4 16,-4 0-9-16,-10 0-12 0,-9-1 4 15,-8 2 11-15,-13-2 20 0,-8 0 38 16,-3 0 39-16,-6 0 38 0,-4 0 29 16,-1 0 14-16,0 3-2 0,-1-3-9 15,-1-3-17-15,0 3-29 0,-1 0-29 16,3 0-39-16,-2 0-42 0,1 0-38 15,-1 0-31-15,2 0-19 0,0 0-13 16,0 0-19-16,0 0-38 0,0 0-57 0,0 0-77 16,0 0-97-16,0 0-118 0,-4 0-131 15,-2 0-137-15,-4 3-237 0,-4-1-111 16,-2-2 86-16,-3 4 187 0,1-4 239 16,-2-1 314-16</inkml:trace>
  <inkml:trace contextRef="#ctx0" brushRef="#br0" timeOffset="3932.12">3135 6647 42 0,'3'0'388'0,"0"0"188"16,-6 0 154-16,-2 0 118 0,0-3-301 16,-4 1-163-16,-2-1-104 0,-6-2-84 15,-4 2-55-15,-6-1-44 0,-5 0-33 16,-4 2-17-16,-8 0-15 0,-5 2-10 16,-10 0-11-16,-4 2 2 0,-6 0 9 15,-3 2 13-15,1-2 7 0,-1 3 8 16,2-3-4-16,2-2-9 0,1 3-8 15,3 0-10-15,0-1-3 0,4 1 3 0,2 1 9 16,4 0 16-16,5 0 12 0,6 0 19 16,7-1 9-16,6 1 3 0,3 1-1 15,7 1-8-15,2-2-11 0,4 2-13 16,3-1-8-16,1 1-7 0,1-2-3 0,1 3-5 16,3 2-1-16,-1-2 20 0,4 3 6 15,-1 2 5-15,3 2 1 0,0 2-5 16,2 4-21-16,1 4-11 0,3 4-5 15,2 5-4-15,-3 6-7 0,4 3-12 16,-1 4-7-16,-1 8-9 0,1 7-4 16,1 6 4-16,1 7 9 0,-1 11 15 0,2 11 24 15,0 9 24-15,-3 14 27 16,1 8 20-16,-4 10 2 0,-3 8-9 0,-2 10-6 16,-2 7-5-16,-1 6-11 0,-1 7 22 15,0 7 5-15,1 5 10 0,0 5 9 16,0 5 2-16,0 3-9 0,-1 5 19 0,1 3 21 15,0 4 14-15,0 11 19 0,0 2 11 16,-2-3-52-16,2-1-142 0,0-7 0 16,-2-5 0-16,-2-4 0 0,-2-3 0 15,0-5 0-15,-4-7 0 0,-4-5 0 16,-1-15 0-16,-4-10 0 0,0-8 0 0,0-13-259 16,-1-11-126-16,3-14-98 15,0-17-108-15,7-16-122 0,5-18-221 0,6-16-269 16,7-18 16-16,8-16 161 0,1-17 232 15,2-18 315-15</inkml:trace>
  <inkml:trace contextRef="#ctx0" brushRef="#br0" timeOffset="4733.72">3778 6636 193 0,'0'-8'570'16,"-6"3"188"-16,0 9 136 0,-2 3 31 16,1 6-445-16,-3 3-196 0,0 9-83 15,2 11-53-15,1 6-47 0,3 9-8 16,-2 11 26-16,6 6 5 0,1 7-3 0,5 10 9 16,-1 5-5-16,3 5-19 0,0 10-3 15,1 4 13-15,1 9 21 0,3 8 23 16,-1 6 17-16,-2 8 3 0,-2 7-18 15,1 8-27-15,-6 4-34 0,-1 8-38 16,-4 4-35-16,-1 7-16 0,-6 4-2 16,-4 9 7-16,-1 4 6 0,-2 7 10 15,-4 3 12-15,2-3-1 0,-1 4-2 16,-1-3 5-16,0-4 10 0,0-2 9 0,1-5 5 16,3-6 9-16,1-2 1 0,0-11-16 15,4-5-22-15,0-7-15 0,5-10-20 16,-1-6-16-16,4-3 0 0,-2-9 2 15,5-8-18-15,0-10-28 0,2-7-29 16,-1-12-28-16,3-8-23 0,-3-5 2 16,3-8 17-16,-3-8 26 0,1-6 32 15,1-6 22-15,-3-4 18 0,2-4 14 16,-1-4 6-16,-1-5 0 0,0-7 4 0,2-3 1 16,-2-6 0-16,0-3 4 0,0-4 2 15,-2-4-1-15,1-1 5 0,-1-2 9 16,-1-1 3-16,-2-2 0 0,0-2 3 15,-4-2-8-15,1-1-10 0,-5 2-12 16,-1-2-3-16,1 0 8 0,-5 1 8 16,0-1 7-16,-1-1 7 0,-1-1 5 15,-3 1-2-15,-2-1-6 0,-2 1-3 0,-4-1-5 16,-3 2-3-16,-7 0-8 16,-3 2 5-16,-10-2-2 0,-3 0-3 15,-9 1-8-15,-7 1-4 0,-12 1-25 0,-7-2-19 16,-9 2-11-16,-8 2-27 0,-2-1-19 15,-3 0 0-15,3 0-3 0,1-3-14 16,7-2-23-16,4-4-61 0,13-5-78 16,9-4-159-16,7-6-181 0,8-6-390 15,10-4-106-15,8-8 59 0,11-8 198 0,4-14 252 16,7-12 383-16</inkml:trace>
  <inkml:trace contextRef="#ctx0" brushRef="#br0" timeOffset="5514.19">1638 9129 32 0,'12'4'405'15,"-1"0"187"-15,2-3 178 0,1-2 161 16,2-1-249-16,6-1-174 0,8-3-41 16,8 1-70-16,13-3-72 0,12-4-56 15,17-1-45-15,9-3-53 0,17-5-50 16,9 2-36-16,12-1-22 0,4 1-36 0,1 0-16 15,-3 2 4-15,-4 1-9 16,-11 1-9-16,-7 2-11 0,-7 4-7 0,-7 1-27 16,-6 3-33-16,-8-2-46 0,-6 4-59 15,-10 2-89-15,-8 2-110 0,-12 4-142 16,-10 1-218-16,-12 3-206 0,-15 6 15 16,-11 1 129-16,-12 3 204 0,-11-1 270 0</inkml:trace>
  <inkml:trace contextRef="#ctx0" brushRef="#br0" timeOffset="5952.21">1930 11462 43 0,'-14'-3'326'16,"-4"2"105"-16,-5 2 98 0,-1-1 100 15,-1 3-294-15,4-3-65 0,-1 2-16 0,0 0-23 16,3 1-25-16,-3 0 1 15,1 0 23-15,2-2 37 0,3 1 28 0,4-2 12 16,2 0-10-16,6 0-26 0,0 0-37 16,3 0-42-16,1 0-52 0,3-2-33 15,3 2 0-15,8-3 5 0,7 0 17 0,9 1 22 16,11-4-16-16,5 2-33 16,14-3-35-16,7-2-24 0,13-2-13 0,10-5-6 15,10-5-3-15,9-4-7 0,8-3-45 16,5-1-75-16,1-1-90 0,3 1-109 15,-7-2-163-15,-3 5-156 0,-6 0-235 16,-5 5-213-16,-7 3 18 0,-8 1 158 0,-8-2 221 16,-11 0 304-16</inkml:trace>
  <inkml:trace contextRef="#ctx0" brushRef="#br0" timeOffset="6715.6">2018 10207 54 0,'0'-12'425'0,"0"4"191"16,-4-3 189-16,1 4 182 0,1 1-268 16,1 0-135-16,-1 0-41 0,2 4-63 15,-2-3-67-15,1 4-80 0,1-1-80 0,0 2-83 16,0 2-96-16,-2-1-95 0,2-1-79 16,0 2-27-16,-1 3 4 0,1 3 25 15,0 7 34-15,0 2 42 0,0 5 12 16,3 1-15-16,0-1-6 0,3 1-9 15,5-1-18-15,-1-1-12 0,1 0-1 0,3-3-12 16,1-3-12-16,0-3 12 16,-2-3 24-16,1-2 27 0,-1-6 36 0,1-1 43 15,-1-6 30-15,1-1 8 0,0-5 0 16,0-4-9-16,2-1-13 0,-3-8-10 16,1 0 3-16,0-4 19 0,-3-3 26 15,0 0 22-15,-1-3 28 0,-4 1 19 16,2 1 7-16,-5 3 0 0,0 6 1 15,-3 4 5-15,0 3-2 0,0 9-27 0,0 2-47 16,0 3-67-16,-1 1-78 0,1 4-51 16,-2 2-19-16,-1 5 10 0,0 6 31 15,-3 2 38-15,3 2 11 0,-1 5 6 16,3-1-2-16,1 1-1 0,1 1-1 16,1 1-4-16,3-2-6 0,2 0-22 15,1-3-22-15,0 2-34 0,-1-4-54 0,3 0-64 16,0-2-58-16,0-3-84 15,2-1-102-15,-4-3-79 0,2-1-137 0,-1-3-153 16,1 0-103-16,-1-5 79 0,-1-1 143 16,-2-4 222-16,1 0 241 0</inkml:trace>
  <inkml:trace contextRef="#ctx0" brushRef="#br0" timeOffset="7032.14">2603 9994 156 0,'2'-6'601'0,"0"2"235"15,-2-1 188-15,-2 1 150 0,2 1-502 16,0 1-162-16,0 2-75 0,0 0-62 16,-2 0-48-16,2 0-76 0,0 2-84 15,-2 0-47-15,0 3-35 0,-1 3-11 16,1 5 3-16,-3 4 8 0,2 0-30 0,0 5-19 15,1 0-20-15,-1 1-11 16,0 2-8-16,3 2 4 0,0 0-5 0,0 0-13 16,3 0-26-16,-1-3-39 0,1 0-63 15,2-5-76-15,1 1-64 0,1-4-91 16,2-2-70-16,-1 0-70 0,1-3-144 16,2-1-169-16,-3-4-105 0,0-5 45 15,3-2 138-15,-3-4 232 0,-3-2 251 0</inkml:trace>
  <inkml:trace contextRef="#ctx0" brushRef="#br0" timeOffset="7300.02">2877 9838 137 0,'6'-19'587'0,"-4"4"264"16,1 7 173-16,-1 2 131 0,-1 3-520 15,-1 3-246-15,0 0-120 0,-1 6-29 16,-3 2-16-16,1 9-11 0,-3 3 8 15,3 3-49-15,-2 3-54 0,2 0-32 0,-2 3-15 16,2 3-16-16,1-1-14 16,1 3-14-16,-1-1-15 0,4 2-14 0,1-4-8 15,0 2-10-15,4-3-3 16,-1 0-22-16,-1-4-52 0,2-2-69 0,0-4-77 16,-1-3-99-16,-1-2-106 0,0-3-81 15,-1-1-138-15,1-4-159 0,-5-1-82 0,0-6 79 16,0 0 146-16,-5-3 223 15,-4-3 241-15</inkml:trace>
  <inkml:trace contextRef="#ctx0" brushRef="#br0" timeOffset="7497.37">2476 10099 183 0,'-7'2'648'0,"2"1"203"16,7-2 134-16,5-1 133 0,6-4-577 15,8-3-206-15,8 0-80 0,4 0-52 16,6-2-63-16,1-2-56 0,1 4-43 16,1-2-74-16,-2 2-161 0,-3 0-225 0,-2 1-443 15,-4 6-202-15,-6 0 10 0,-6 0 176 16,-9 2 255-16,-10-2 383 0</inkml:trace>
  <inkml:trace contextRef="#ctx0" brushRef="#br0" timeOffset="8765.67">1343 11431 79 0,'-1'2'213'0,"-2"-1"90"15,1-1 92-15,2 0-65 0,0 0 8 0,0 0 12 16,0 0-12-16,-1 0-22 0,1 0-43 16,0 0-47-16,-2 0-56 0,1 0-41 15,-1 0-26-15,0-1 1 0,-1 1 12 0,1-2 26 16,1 2 29-16,-1-1 16 0,-1-3-6 16,0 3-7-16,1-2-18 0,-1-1-23 15,0 0-25-15,2-1-20 0,-1-1-15 16,2-3-5-16,0-1-7 0,0-2-2 0,2-1 2 15,-2 0 3-15,1-4 0 0,-1 0-2 16,0-3-1-16,-1-1 10 0,1-3 5 16,-2-2-2-16,-1-1 2 0,1-3-1 15,-1-2-21-15,0 0-20 0,1-3-4 0,-1-1 1 16,0 1-3-16,0 0-12 0,1-3-3 16,-2-2-11-16,2-2-10 0,-1 0-7 0,1 0 7 15,-3-1 9-15,2 2 17 16,0 2 2-16,0 0 1 0,1-1 9 0,1 3-2 15,-1 2-13-15,2 1-4 0,2 3 2 16,-1-1-1-16,-1 2-2 0,2 0 5 0,-1 0 8 16,1 2-2-16,-2-1-10 0,0 1-12 15,-2 1 0-15,1-2-4 0,-1 4-2 16,-1 1 3-16,-1 1 7 0,-1 2-5 0,2 2-3 16,-2 2 0-16,0 0-7 0,2 4 1 15,-2 1-4-15,-1 2 0 0,3 2 2 16,-2 2-2-16,2 3-16 0,-2-1-21 15,3 2-28-15,-3 2-31 0,2 0-20 16,-1 2-7-16,-1 2 7 0,-1 3 13 0,1 0 26 16,0 3 25-16,0 2 15 0,-1 2 9 15,2 2-3-15,-3 4-14 0,2-1-27 0,-1 2-21 16,-2 3-12-16,2-1-6 0,1 0 0 16,-1 0 5-16,1-4 0 0,2 0 13 15,-3-3 10-15,4-1 13 0,2-1 15 16,-3-3 5-16,3-1-3 0,0-4-5 0,0-2 6 15,0-1 32-15,0 0 57 0,1-3 68 16,1-1 70-16,0-1 9 0,-2-2-18 16,4-4-37-16,-1-3-43 0,-1-2-45 0,1-5 21 15,2-1 22-15,-2-4 22 0,2-1 18 16,0-1 4-16,1-2-6 0,0 0 6 0,-1 1 9 16,0 3 2-16,-2 4 21 0,2 0 16 15,-2 5 3-15,0 7-12 0,-2-1-33 16,1 6-71-16,-2-2-83 0,0 4-96 15,0 0-25-15,3 4 7 0,0 0 36 0,2 3 46 16,0 4 58-16,3 2 9 0,1 2-9 16,-1 2-23-16,2-1-41 0,4 3-58 15,2 4-85-15,1-2-120 0,2 3-132 16,3 1-223-16,0 1-217 0,2 3-4 16,-5-2 121-16,-2 0 181 0,-4-4 268 0</inkml:trace>
  <inkml:trace contextRef="#ctx0" brushRef="#br0" timeOffset="9650.27">3946 10869 100 0,'0'1'280'15,"0"3"164"-15,2-4 159 0,-2 2-34 16,1-2 126-16,-1 0 6 0,2 0-11 16,-2-1-25-16,1-2-107 0,-1-1-124 0,0-6-93 15,0 1-88-15,0-6-73 16,0-1-15-16,0-3-14 0,0-2-29 0,0-2-30 16,-1-3-22-16,-1-4-12 0,-1-1-13 15,0-4-2-15,-2-4 11 0,0 1 18 16,0-6 10-16,-2 0 6 0,-1 2-3 15,1 0-21-15,2 1-15 0,-2 4-16 16,2 1-11-16,0 6-4 0,-1 3 2 16,3 7 5-16,-1 3 2 0,1 4 4 15,3 5-3-15,-1 2-14 0,1 1-22 16,0 4-24-16,0-1-26 0,0 2-24 16,1 0-19-16,-1 0-9 0,2 0 22 15,3 2 29-15,3-1 30 0,3 2 26 16,3 0 25-16,2-2-6 0,1 1-8 15,4 0-3-15,-1-1-5 0,6-1-1 16,-1 0-4-16,3-1-7 0,2-1-16 0,0-1-29 16,-3 0-33-16,-3 0-49 0,-2 2-47 15,-3-1-47-15,-4 2-53 0,-3 0-56 16,-4 0-72-16,0 2-89 0,-3-1-99 16,-4 4-119-16,1 1-125 0,-4 1-57 15,-1 2 98-15,-5 0 165 0,-3 0 212 16,-3 1 222-16</inkml:trace>
  <inkml:trace contextRef="#ctx0" brushRef="#br0" timeOffset="9864.19">3900 10437 86 0,'-6'9'461'0,"1"-4"167"16,5 0 104-16,2-2 141 0,5-3-329 15,1 0-111-15,2 0-29 0,4-2 1 16,0 0-64-16,2-2-108 0,-2 3-86 15,4-3-57-15,-1 1-42 0,0-2-36 16,3 2-68-16,0-1-101 0,2 1-134 16,-3 1-140-16,2 1-230 0,-1 2-208 15,-2 1-47-15,-1 4 95 0,-2 0 159 0,-3 1 247 16</inkml:trace>
  <inkml:trace contextRef="#ctx0" brushRef="#br0" timeOffset="10297.75">4371 10765 75 0,'5'9'466'15,"-2"-2"217"-15,2-5 167 0,-2-1 167 16,2-2-343-16,-2-1-163 0,0-5-86 16,0-2-54-16,0 0-70 0,-1-1-47 0,-2-4-29 15,0 0-18-15,0-3-47 16,-3-4-25-16,1-3-22 0,-1-4-8 0,-2-1-14 15,-1-2 24-15,2-5 18 0,-1-1 15 16,-2-2 6-16,2-3 0 0,1-1 3 16,-1-2-5-16,0 4-8 0,2 0-19 15,0 3-21-15,0 1-8 0,-2 6-50 16,3 5-46-16,-1 6 0 0,0 4 0 16,1 3 0-16,0 6 0 0,0 1 0 15,2 3 0-15,-2 1 0 0,2 1 0 16,0 1 0-16,0 0-74 0,0 0-93 15,0 0-30-15,2 1 10 0,4 1 29 16,0 1 42-16,1 0 49 0,4 1 43 16,3 1 12-16,-1-1-9 0,4-1-10 15,-1 2-23-15,4-1-31 0,1-1-38 0,0 2-42 16,-1-1-60-16,-1 0-46 0,-3 1-35 16,1 0-40-16,-2-2-63 0,-3-1-57 15,-1 3-91-15,-1-1-146 0,-4 2-163 16,-1 1 15-16,-5 3 110 0,-5-1 181 15,-1-2 227-15</inkml:trace>
  <inkml:trace contextRef="#ctx0" brushRef="#br0" timeOffset="10482.39">4273 10455 186 0,'5'7'696'16,"1"-1"200"-16,1-5 131 0,8-3 115 15,1-3-609-15,8 0-292 0,1-2-91 16,2 1-53-16,0-1-73 0,-3 2-148 16,1-1-194-16,-3 2-353 0,3 0-273 15,-4 2-51-15,0-2 113 0,-4 1 217 0,-6 1 332 16</inkml:trace>
  <inkml:trace contextRef="#ctx0" brushRef="#br0" timeOffset="11783.23">1778 10919 3 0,'3'0'232'0,"-1"0"93"0,1-2 49 15,-1 0 48-15,3-1-241 0,-2 0-92 16,4 0-31-16,1 2-17 0,2-3-42 16,0 2-72-16,4-1-73 0,0-2-82 15,2 1-66-15,1-1-21 0,2 1 38 0,3-2 67 16,-4 2 81-16</inkml:trace>
  <inkml:trace contextRef="#ctx0" brushRef="#br0" timeOffset="12013.99">2235 10831 151 0,'13'-3'452'0,"-3"-1"160"16,2 1 123-16,4-3-5 0,1 0-342 0,4 0-147 16,1 0-96-16,3 0-73 15,-1-1-83-15,-2 4-96 0,2-2-143 0,-1 3-156 16,1-4-170-16,-3 5-87 0,-1-2 47 16,1 0 141-16,-4-1 164 0</inkml:trace>
  <inkml:trace contextRef="#ctx0" brushRef="#br0" timeOffset="12266.5">2994 10701 239 0,'21'-2'358'0,"1"-5"116"16,-1 2 94-16,0-1-198 0,3 1-105 16,1-2-43-16,-1 1-80 0,2-1-63 15,-1 0-41-15,-2 1-37 0,1 0-30 16,-1 1-23-16,0-1-14 0,-1 4-13 15,-1-4 2-15,1 1-8 0,-2 1-4 16,0 1 1-16,-3 0 3 0,0 1 14 0,-4 0 46 16,1 0 41-16,0 1 34 15,-1-1 22-15,1 1 6 0,-1-2-57 16,-1 0-120-16,-2 1-150 0,0-1-183 0,-4 0-61 16,-2 0 38-16,-8-1 119 0</inkml:trace>
  <inkml:trace contextRef="#ctx0" brushRef="#br0" timeOffset="12682.24">1751 10268 84 0,'0'2'431'0,"0"-2"164"16,-6 0 147-16,4 0 122 0,-2-2-376 0,4 0-118 16,0 0-66-16,0 0-71 0,0 2-52 15,0 0-52-15,0 0-41 0,0 0-39 16,3 0-46-16,-3-3-54 0,1 3-19 16,4 0-1-16,2-2 11 0,2 0-34 15,8 1-54-15,3-4-108 0,6 0-185 0,6-1-145 16,9-1-98-16,3 0-19 0,7-4 93 15,0 1 179-15,-1-2 158 0</inkml:trace>
  <inkml:trace contextRef="#ctx0" brushRef="#br0" timeOffset="12865.41">2439 10124 94 0,'29'-6'221'0,"-1"0"100"16,-1 1 32-16,0-1 43 0,0 4 3 0,-1-3-15 16,-2 3-31-16,2-3-50 15,-1 0-64-15,0 3-62 0,-1-2-49 0,-2 2-22 16,0-1-7-16,-1 0-13 0,-4 0-1 15,4 0-15-15,-4 0-22 0,2-2-27 16,1 1-43-16,-2-1-55 0,3 1-72 16,-1-3-112-16,-1 3-153 0,3-2-139 0,2 1-118 15,-2 1 20-15,2-2 116 16,1 0 166-16</inkml:trace>
  <inkml:trace contextRef="#ctx0" brushRef="#br0" timeOffset="13032.04">3459 9900 122 0,'14'0'520'0,"-1"-1"190"0,1 1 148 16,0-2 124-16,0-2-472 0,-1 0-183 15,0-1-107-15,1 1-84 0,-1 0-94 16,1 2-123-16,-1-4-107 0,1 1-104 16,-3 4-162-16,2 0-134 0,-1 1-107 15,-4 1-12-15,-1-1 85 0,-4 3 169 16,-3-3 172-16</inkml:trace>
  <inkml:trace contextRef="#ctx0" brushRef="#br0" timeOffset="13315.42">3584 10080 144 0,'3'2'587'0,"-3"0"193"0,-1-2 88 16,-3 0 70-16,3 2-545 0,-4 2-225 0,-3 5-98 16,-6 1-9-16,-2 5-13 0,-6 2-20 15,-5 5-20-15,-3 2-22 0,-3 2-36 16,-2 4-39-16,-1 2-34 0,-1 2-45 16,1 2-8-16,1 3 21 0,2-3 31 15,3-1-13-15,2-6-20 0,2 2-82 16,1-4-112-16,1-1-150 0,4-4-58 15,2-3 47-15,1-2 109 0,1-4 138 16</inkml:trace>
  <inkml:trace contextRef="#ctx0" brushRef="#br0" timeOffset="13581.54">3228 10051 99 0,'8'-12'478'0,"-5"3"173"0,1 3 99 16,-4 3 69-16,-4 3-460 0,-2 3-183 0,-4 5-92 15,-7 4-36-15,-2 4-18 0,-2 5-14 16,-7 5-11-16,-2 4-7 0,-2 1-20 16,-4 4-32-16,-2 4-39 0,-1 0-38 15,-3 4-20-15,-3-1 7 0,0 4 27 16,0-2 38-16,-1-3 28 0,4-1-36 15,2-3-88-15,6-6-119 0,4-4-167 16,9-6-70-16,1-5 47 0,6-3 109 0,4-3 143 16</inkml:trace>
  <inkml:trace contextRef="#ctx0" brushRef="#br0" timeOffset="13797.67">2679 10274 23 0,'19'-43'362'0,"-3"5"180"0,-8 2 162 15,0 7 144-15,-3 8-230 0,-2 6-152 16,-3 5-98-16,-2 6-116 0,-4 7-102 16,-6 4-86-16,-5 6-66 0,-5 8-20 15,-3 3-1-15,-2 4-12 0,-3-2-23 0,0 5-31 16,-3 0-39-16,0 4-49 0,-2 1-36 16,-1 2-49-16,-1 3-74 0,-2 2-72 15,4-3-54-15,4 1-79 0,-1-3-13 16,2-3 86-16,3-3 119 0,1-4 126 0</inkml:trace>
  <inkml:trace contextRef="#ctx0" brushRef="#br0" timeOffset="13982.44">2163 10331 84 0,'3'-38'447'15,"-3"4"203"-15,0 11 151 0,-3 5 104 16,-4 9-412-16,-1 9-159 0,-6 7-126 0,-2 11-89 15,-8 7-45-15,-4 10-41 16,-5 8-56-16,-2 4-59 0,-3 6-63 0,-1 3-103 16,2 0-168-16,-1 4-272 0,2-1-70 15,4-2 42-15,2-6 126 0,0-6 203 16</inkml:trace>
  <inkml:trace contextRef="#ctx0" brushRef="#br0" timeOffset="18947.29">11507 11740 23 0,'6'-3'359'0,"0"-1"207"0,-4 2 150 0,0 1 100 16,-2-3-280-16,1 4-179 0,-1-1-117 15,0 1-80-15,-1 0-41 0,-1 1-35 16,2 1-6-16,-5 3 4 0,0 4 0 16,-7 0 10-16,-1 7-2 0,-4 4-27 15,-1-1-24-15,-7 6-15 0,0 2-8 16,-5 1-13-16,2 0-39 0,-3 1-58 16,3-2-63-16,2-2-62 0,3 1-48 15,2-6-51-15,4 1-85 0,1 0-74 16,2-4-130-16,1 1-32 0,0-3 70 0,1 0 142 15,4-5 152-15</inkml:trace>
  <inkml:trace contextRef="#ctx0" brushRef="#br0" timeOffset="19649.66">11176 11850 48 0,'3'-13'374'0,"1"0"185"0,-3 5 167 16,1 1 151-16,-2 3-270 0,2 0-92 15,-2 1-79-15,0 3-86 0,0 0-82 16,0 0-93-16,0 2-72 0,0-1-48 16,0 1-9-16,1 0 16 0,2 2 32 15,3 2 43-15,-1 1 48 0,5 5 25 0,-1-1 10 16,5 3-6-16,-1 0-15 0,1 0-26 15,1 2-26-15,0 1-27 0,1 0-18 16,1-1-26-16,0 2-23 0,1 0-18 16,-2 1-13-16,1-4-11 0,-2 2-3 15,1 0-6-15,-2-4 0 0,0 1-1 16,-3-2 0-16,2 0 0 0,-2-4 0 16,-2 2 2-16,-1-3-2 0,-2-1 1 0,-1-1 2 15,-2-1 2-15,1-2 5 16,-3 0 8-16,1-1 14 0,-2-1 29 0,2 0 41 15,-2 0 42-15,0 0 31 0,0-1 27 16,0 1 4-16,0 0-206 0,0-2-1 16,1 0 0-16,-1 2 0 0,0 0 0 15,0-1 0-15,0 1 0 0,0 0 0 16,0 0 0-16,0-2 0 0,0 2 0 16,0-1 0-16,0 1 0 0,0 0 0 15,0 0 0-15,0 0 0 0,0 0 0 16,0 0 0-16,0 0 0 0,-1 0 0 15,1 0 0-15,0 1 0 0,0-1 0 16,0 0 0-16,0 0 0 0,0 0 0 16,0 0 0-16,0 0 0 0,0 0 0 15,0 0 0-15,0 0 0 0,-2 0 0 16,2 0 0-16,0 0 0 0,0 0 0 16,0 2-23-16,-2-2-61 0,2 1-3 15,0-1 5-15,0 0 1 0,0 0 5 16,0 0 3-16,0 0 3 0,0 0 5 0,0 0 3 15,0 0 2-15,0 0 4 0,0 0 0 16,0 0 1-16,0 0-4 0,0 0-1 16,-1 0-5-16,1 0-4 0,0 0-5 15,-2 0-9-15,2 0-13 0,0 0-27 16,0 2-59-16,0-2-86 0,0 0-157 16,0-2-220-16,0 2-428 0,2-3-107 15,3-1 71-15,-1 0 205 0,7-2 284 0,0-5 402 16</inkml:trace>
  <inkml:trace contextRef="#ctx0" brushRef="#br0" timeOffset="20383.41">14653 11689 242 0,'5'-2'441'0,"0"-1"160"0,-4 2 143 16,3 0-146-16,-4 1-76 15,0 0-93-15,-2 0-74 0,0 0-58 0,2 0-62 16,0 0-47-16,-1 1-36 16,-1-1-35-16,2 1-29 0,-2 2-4 0,-4 1 4 15,-2 3 9-15,-3 3 3 0,-5 3-5 16,-1 3-25-16,-3 0-30 0,-3 6-25 15,1 0-13-15,-3 2-3 0,-2 2-5 16,0-1-30-16,3 2-40 0,-1-1-61 16,0-3-74-16,1 1-77 0,6-1-44 15,0-2-38-15,2-3-25 0,2-3-42 0,2 0-45 16,3-2-36-16,1-3-61 0,3-3-6 16,-1-1 93-16,1-1 126 0,2-4 130 15</inkml:trace>
  <inkml:trace contextRef="#ctx0" brushRef="#br0" timeOffset="20881.62">14331 11770 44 0,'3'-14'366'0,"1"3"192"15,-1 0 176-15,-1 3 156 0,0 3-265 16,-1 2-88-16,-1 1-75 0,0 2-74 15,0 0-59-15,0 0-62 0,0 0-56 16,0 0-50-16,0 2-53 0,2-1-32 16,0 1 19-16,1 0 29 0,3 5 37 0,5 0 35 15,-1 3 21-15,2 2-22 0,2 2-25 16,-1 2-25-16,3 1-18 0,-2-1-20 16,3 3-22-16,0 0-20 0,-2-1-20 15,0-1-19-15,0-3-16 0,-4 3-10 16,3-2-5-16,-2 0 0 0,-3-1-1 15,-1-1 2-15,1-1 4 0,-4 1 1 16,0-5-1-16,0 1-1 0,-2-1 0 16,-1-2-1-16,-1-2 3 0,2 0 1 15,-1-2 6-15,-2 1 8 0,0-2 11 0,0 2 14 16,0-3 19-16,0 0 19 16,0-3 43-16,0 3 32 0,0-1 19 15,0 1-166-15,0-1-7 0,0-1 0 16,0 0 0-16,1 2 0 0,-1-1 0 0,0 0 0 15,-1-3 0-15,1 2 0 0,0-1 0 16,0 0 0-16,0 0-121 0,-2-1-363 16,-1 3-192-16,3-3-293 0,0 4-401 15,0-5-57-15,3 1 147 0,-1-2 269 16,-1-5 379-16,-4-3 418 0</inkml:trace>
  <inkml:trace contextRef="#ctx0" brushRef="#br0" timeOffset="88473.96">18841 8205 1 0,'0'4'242'0,"0"-2"142"16,0 0 121-16,0 1 122 0,2-2-169 16,-2-1-49-16,2 0-27 0,-1 0-51 15,-1-1-95-15,3 1-90 0,-1-3-64 16,4 3-37-16,4-2-4 0,4 2 49 0,6-2 42 16,7-1 22-16,5 2 9 15,4-3-8-15,6 2-20 0,3-1-24 16,5 0-25-16,3 1-19 0,6 2-7 0,-1 0-7 15,5 0-11-15,2 2-4 0,-2-2-10 16,2 1-19-16,-1 1-14 0,-4 1-1 16,-5-2-5-16,-5 2 0 0,-4 0 0 15,-3 0 3-15,-4-1-1 0,-4 3 2 16,-3-3 0-16,-4-1 9 0,-4 2 4 16,-6-1 4-16,-3-2 4 0,-4 2 7 15,-4-2 8-15,-2 0 8 0,-4 0 9 0,1 0 7 16,1 0 6-16,-3 0 1 15,0 0-7-15,-3 0-34 0,3 0-57 0,-2 0-74 16,2 0-97-16,-1 0-116 0,-1 0-107 16,1 0-183-16,-3-2-216 0,4 2-66 15,-5-2 77-15,1-1 149 0,-1-3 239 16</inkml:trace>
  <inkml:trace contextRef="#ctx0" brushRef="#br0" timeOffset="94665.58">19207 9683 152 0,'0'-2'332'0,"0"-1"157"16,0 1 153-16,0 1-81 0,0 0-1 16,0 1-24-16,0-2-52 0,0 2-64 15,1-2-68-15,-1 2-79 0,2 0-86 16,-1-1-77-16,3 1-43 0,2-1-20 15,4 1 4-15,5-2 21 0,7 2 22 16,7 0 15-16,1 0 8 0,6 0 3 0,5 2-5 16,8-2-8-16,4 1-14 0,7-1-16 15,1 0-21-15,3 1-20 0,-3-1-15 16,-2 0-11-16,-2 0-6 0,-4 0-3 16,-1 0 0-16,-7-1-4 0,-4 1-2 15,-6-1-1-15,-5 1 1 0,-5 0-3 16,-6 0 7-16,-5-2 3 0,-3 2 8 15,-3 0 3-15,-3 0 5 0,-3 0-1 16,-1 0-4-16,-1 0-8 0,0 0-5 16,0 0-5-16,0 0-3 0,0 2-2 0,-1-2-5 15,1 0-8-15,0 0-30 16,0 0-55-16,-2 1-64 0,2-1-76 0,0 0-91 16,-2 0-66-16,1 0-51 0,-1 1-107 15,1 3-142-15,-3-2-142 0,0 1 23 16,-4-1 109-16,-3-2 193 0,-2-3 232 15</inkml:trace>
  <inkml:trace contextRef="#ctx0" brushRef="#br0" timeOffset="95998.49">16608 9679 106 0,'-2'0'188'16,"0"0"60"-16,1 0-3 0,-1-1-20 0,2 1 12 16,0 0 13-16,0 1 10 0,2 1-4 15,-1-2-20-15,-1 0-31 0,0 0-52 16,2 0-62-16,0 0-54 0,-1 1-21 16,2 0-7-16,3-1 18 0,1 2 34 0,2 1 29 15,4-1 5-15,4 1-8 16,4-2-10-16,6 1-14 0,3 1-6 0,4-2-3 15,9 0 3-15,4 1 8 16,4-2 14-16,8 2 3 0,6-1-2 0,7-1-11 16,6 0-16-16,10 0-27 0,6 1-9 15,4-1-14-15,4 2-4 0,0 1-3 16,-3-2-3-16,-1 1-16 0,2 0-5 16,-4 0-9-16,-1 3-11 0,-3-5-14 15,-4 2-10-15,-7-2-21 0,-4 0-16 16,-4 0-12-16,-6 0 15 0,-5 0 18 15,-9 0 22-15,-2-2 25 0,-10 2 20 16,-6 0 6-16,-7-3 1 0,-6 3-3 0,-7 0 2 16,-5 0-1-16,-5 0 3 0,-2 0 3 15,1 3-3-15,-4-3-5 0,1 0-5 16,-1 0-1-16,0 0 13 0,0 0 20 16,0 0 24-16,-1 0 25 0,1 0 21 15,0 0 21-15,0 0 19 0,0 0 16 16,0 0 5-16,0 0-6 0,0 0-11 15,-2 0-19-15,2 0-21 0,0 0-17 16,0 0-35-16,-2-3-59 0,2 3-62 16,0 0-60-16,-1-2-59 0,-1 2-62 0,2 0-82 15,-2 0-118-15,2 0-147 0,0 0-6 16,-3-2 76-16,2-2 142 0,-4 2 182 16</inkml:trace>
  <inkml:trace contextRef="#ctx0" brushRef="#br0" timeOffset="97947.9">20193 8235 37 0,'0'0'93'0,"0"0"35"0,0 0 31 16,-1-2 29-16,1 1 19 0,0-1 22 15,-2 2 39-15,2-1 34 0,0-2 16 16,-3 3 0-16,3 0-20 0,0 0-24 15,0 0-15-15,0 0-2 0,0 0 5 16,0 0 8-16,0 0-4 0,0 0-15 0,0 0-29 16,0 0-32-16,0 0-26 15,0 0-24-15,0 0-12 0,0 0-6 0,0 0-9 16,0 0-18-16,0 0-24 0,0 0-30 16,0 0-37-16,0 0-31 0,0 0-21 15,0 3-13-15,0-3-7 0,0 0-45 16,0 0-116-16,0 0-144 0,0 0-160 15,0 1-212-15,0-1-196 0,0 7 50 0,0-1 149 16,0-6 194-16,0 0 240 0</inkml:trace>
  <inkml:trace contextRef="#ctx0" brushRef="#br0" timeOffset="99416.67">18413 9705 238 0,'2'-2'425'0,"-1"-1"136"0,-1 2 111 16,2-2-138-16,-2 1-143 0,0 1-32 16,0 1-21-16,0-2-6 0,0 2-14 0,0 0-27 15,0 0-36-15,0 0-42 0,0 0-70 16,0 0-35-16,0 0-19 0,-2 0-17 15,2 0-14-15,0 0 14 0,0 0-5 16,0 0-14-16,0 0-7 0,0 0-2 16,0 0-4-16,0 0-9 0,0 0-12 15,0 0-12-15,0 0-12 0,0 0-6 16,2 0 5-16,-2 0 4 0,0 0 8 0,0 0 10 16,0 0 7-16,0 0 7 0,0 0 9 15,0 0 13-15,0 0 11 0,0 0 12 16,0 0 8-16,0 0 9 0,0-1 3 15,0 1 4-15,0 0-3 0,0 0-6 16,0 0-8-16,0-2-10 0,0 2-9 16,0 0-8-16,0 0-6 0,0 0-8 15,0 0-2-15,0 0-2 0,0 0-2 0,0 0 0 16,0 0 1-16,0 0 3 16,0 0 0-16,0 0-4 0,0 0-4 15,0 0-8-15,0 0-7 0,0 0-8 0,0 0-3 16,0 0-5-16,0 0-3 0,0 0 1 15,0 0 5-15,0 0 7 0,0 0 2 16,0 0-1-16,0 0 4 0,0 0 1 16,0 0 2-16,0-1 1 0,0 1 10 15,0 0-3-15,0 0-8 0,0 0-6 16,0 0-9-16,0 0-5 0,0 0-6 16,0 0-6-16,0 0-5 0,0 0-5 0,0 0-3 15,0 0-4-15,0 0-3 16,0 0-1-16,0 0-3 0,0 0-1 0,0 0 4 15,0 0 4-15,0 0 5 0,0 0 6 16,0 0 9-16,0 0 4 0,0 0 8 16,0 0 9-16,0 0 8 0,0 0 8 15,0 0 7-15,0 0 3 0,0 0 2 16,0 0 1-16,0 0 0 0,0 0-1 16,0 0-3-16,0 0-5 0,0 0-6 15,0 0-9-15,0 0-6 0,0 0-6 0,0 0-6 16,0 0-6-16,0 0-4 0,0 0-4 15,0 0-5-15,0 0-2 0,0 0-5 16,0 0 1-16,0 0-4 0,0 0 0 16,0 0-1-16,0 0 0 0,0 0-1 15,0 0 0-15,0 0 4 0,0 1 2 16,0-1 1-16,1 0 3 0,-1 0 2 16,0 0 4-16,0 0 0 0,0 0 4 15,0 0 2-15,0 0 1 0,0 0 3 0,0 0 5 16,-1 0 4-16,1 0 5 15,0 0 4-15,0 0 7 0,0 0 1 0,0 0 3 16,0 0 0-16,0 0-1 0,-2 0-3 16,2 0-3-16,0 0 0 0,0 0-2 15,0 0-4-15,0 0-2 0,0 0-7 16,0 0-19-16,0 0-39 0,0 0-54 16,0 2-82-16,0-2-110 0,2 0-165 15,-2-2-223-15,1 1-341 0,-1 1-159 16,5-2 55-16,4 2 197 0,-4-2 285 0,-5-2 358 15</inkml:trace>
  <inkml:trace contextRef="#ctx0" brushRef="#br0" timeOffset="101917.33">18337 10266 72 0,'-4'0'206'15,"-3"-2"77"-15,2 0 92 0,2 2-52 16,-2 0 30-16,4 0 21 0,-1 0 11 16,-1 0-11-16,3 0-40 0,0 0-44 15,0 0-23-15,0 0-18 0,3 0-26 0,-1 0-38 16,-1 0-46-16,-1 0-61 15,3 0-62-15,-1 0-22 0,3 0 33 0,5 0 51 16,3 0 51-16,7 2 44 0,8 0 13 16,5-2-37-16,8 0-39 0,2-2-24 15,6 0 0-15,0 2 6 0,3-3 12 16,0 2 13-16,1 0 9 0,2-1-1 16,0 2-4-16,2 0-16 0,-2 0-20 15,-5 0-22-15,-2 0-18 0,-6 2-16 16,-4-2-6-16,-3 0 3 0,-4 1 3 0,-4-1 1 15,-2 1-2-15,-6-1-3 0,-3 3-10 16,-2-3-7-16,-4 0-6 0,-4 2-5 16,2-2-6-16,-4 2-1 0,-2-2 1 15,0 0 3-15,-1 0 7 0,-1 2 11 16,0-2 7-16,0 0 12 0,-1 0 11 16,-1 0 9-16,2 0 6 0,0 0 5 15,0 0 1-15,0 0-5 0,-2 0-2 16,2 0-6-16,0 0-3 0,0 0-3 0,0 0 2 15,-1 0 1-15,-1 0 2 0,2 0 1 16,0 0-2-16,0-2-7 0,-1 2-7 16,1 0-10-16,0 0-10 0,0 0-7 15,0 0-5-15,0 0-3 0,0 0-1 16,-3 0-2-16,3 0 1 0,0 0 0 16,-2 0 1-16,2 0-2 15,0 0 2-15,0 0-3 0,0 0 3 0,0 0 0 16,0 0-1-16,0 0-3 0,0 0-2 15,0 0-3-15,0 0 1 0,0 0-2 16,0 0 1-16,0 0-2 0,0 0-1 16,0 0-3-16,0 0 2 0,2 0 1 15,-2 0 2-15,3 0 6 0,-3 0 1 16,0 0 4-16,0 0 1 0,0 0 4 16,0 0 0-16,0 0 0 0,0 0 0 0,0 0-1 15,0 0-3-15,0 0-3 16,0 0-5-16,0 0-2 0,0 0-2 0,0 0 0 15,0 0 4-15,0 0 2 16,0 0 4-16,0 0 0 0,0 0 2 0,0 0 2 16,0 0-1-16,0 0 0 0,0 0 0 15,0 0-1-15,0 0-1 0,0 0-1 16,0 0 2-16,0 0 0 0,0 0 2 16,0 0 0-16,0 0 3 0,0 0 0 15,0 0 0-15,0 0 0 0,0 0 3 16,0 0-5-16,0 0-2 0,0 0-2 15,0 0-4-15,0 0-5 0,0 0-6 0,0 0-6 16,0 0-5-16,0 0-4 0,-3 0-1 16,3 0 1-16,0 0-1 0,0 0-7 15,0 0-19-15,0 0-20 0,0 0-24 16,0 2-31-16,0-2-37 0,0 0-40 16,-2 0-49-16,2 0-64 0,0 0-108 15,0 0-139-15,-3-2-278 0,3 2-199 16,0 0 11-16,-6-2 150 0,1-3 220 0,-3-3 326 15</inkml:trace>
  <inkml:trace contextRef="#ctx0" brushRef="#br0" timeOffset="102814.78">17018 10354 54 0,'-4'2'376'0,"1"-2"143"15,4-2 115-15,-1 1 102 0,0-1-345 16,0 2-126-16,2 0-50 0,-2 0-47 15,0 0-50-15,0 0-44 0,3 0-15 16,0 0 5-16,2 2 14 0,1 1 30 16,5-2 54-16,7 2 33 0,2 0 6 0,6-1-14 15,8-1-16-15,6 1-36 0,4-2-43 16,8 0-20-16,5-2-11 0,10-1-6 16,2 0-3-16,7 0-2 0,-2 0-15 15,-4 0-9-15,2 1-9 0,-5-2-4 16,-4 2 1-16,-3-2-2 0,-3 2-7 15,-6-1-13-15,-4 2-3 0,-4 0 2 16,-2 0 1-16,-6 1 6 0,-4-2 6 16,-5 2-6-16,-9-3-11 0,-1 3-2 15,-8 0 13-15,-3 0 18 0,-4 0 20 0,-1 0 15 16,0 0-7-16,-1 0-37 0,-3 0-52 16,1 0-86-16,-2 0-107 0,-7 0-88 15,1 0-57-15,-8 0-43 0,1 0-16 16,0 0-19-16,-2 0-15 0,0 0-41 15,0 0-76-15,-4-2 43 0,1 2 111 16,-3 0 123-16</inkml:trace>
  <inkml:trace contextRef="#ctx0" brushRef="#br0" timeOffset="103598.69">17042 10299 33 0,'-3'0'168'0,"0"0"68"0,0-2 56 16,1 2-43-16,1-1-14 0,1 1 28 16,-4 0 37-16,4 0 27 0,0 0 0 15,0 0-30-15,0 0-44 0,0 0-40 16,0 0-30-16,0-2-11 0,0 2-5 15,0-1 0-15,0-1 1 0,0 2 0 16,0 0-1-16,0 0-4 0,0 0-8 16,0 0-12-16,0 0-15 0,0 0-17 15,0 0-16-15,0 0-11 0,0 0-15 16,0 2-18-16,2-2-17 0,0 0-16 16,-2 0-18-16,1 0-6 0,-1 0 11 15,3 0 16-15,2 0 22 0,3 1 23 0,-2-1 21 16,4 0 10-16,1 0 10 0,1 0 4 15,3-1-3-15,4-1-5 0,-2 1-11 16,7-1-6-16,1 1-10 0,5-2-6 16,2 1-1-16,1-1-8 0,5 0-5 15,4 1-5-15,1-2-1 0,5 3-3 0,-1-2-5 16,0 1-8-16,-2 0-5 16,-1 2-5-16,-4-3-6 0,-2 3 0 0,-2 0-5 15,-3 0-4-15,3 3 0 0,-4-3 1 16,-2 0 1-16,0 2 3 0,-6-2-2 15,1 2-4-15,-3-2 1 0,-4 2-5 16,-1-1-3-16,-4 0 1 0,-2-1-2 16,-5 0-4-16,-1 0-2 0,-2 0 2 0,0 0 1 15,-3 2 4-15,0-2 6 16,0 0 7-16,0 2 3 0,0-2 3 0,0 0 0 16,0 0-1-16,0 0-7 15,-1 0-3-15,-1 0-9 0,2 0-12 16,0 0-13-16,0 0-37 0,-1 1-68 0,-1-1-92 15,2 1-106-15,-2-1-117 0,1 0-74 16,-2 3-98-16,-4 2-225 0,-2 2-181 16,-1 2 33-16,1-3 113 0,-5 1 201 15,-2-3 314-15</inkml:trace>
  <inkml:trace contextRef="#ctx0" brushRef="#br0" timeOffset="112632.35">17438 10968 47 0,'-2'1'143'0,"4"-1"-3"0,-1 0-26 16,1 0-141-16,1 0-36 0,5 0 5 15,0 0 32-15,1 0 43 0,5 2 39 16,4-2 26-16,5 1 27 0,6 1 43 0,4-2 46 15,7 1 27-15,5-1-7 0,6 0-22 16,6 0-40-16,6-1-38 0,7 1-48 16,-1-3-82-16,9 1-118 0,2 1-173 0,4-3-101 15,0 0-12-15,2 0 69 0,0-1 122 16</inkml:trace>
  <inkml:trace contextRef="#ctx0" brushRef="#br0" timeOffset="115215.7">22808 9316 39 0,'-4'-8'77'15,"2"3"-7"-15,-1-3-22 0,2 1 22 16,-4-1 23-16,1 2 8 0,1-3 2 16,-2 0 2-16,1 0-3 0,-4 0-7 0,3 2-1 15,-1-2 8-15,-1 0-20 0,-2-3-11 16,1 4-17-16,0-3-15 0,-1 1-34 15,-4 0-10-15,2-1-22 0,-3 1-1 16,0 1 10-16,1-2 22 0,-4 1 18 0,-2-1-1 16,1 2-18-16,-2-1-29 0,-4-1-18 15,0 1-2-15,-3-1 4 0,-1-1 51 16,-1 1 17-16,-1 0 7 0,2-1 12 16,-1 0 32-16,3 1-9 0,-3 0 22 0,2 3 32 15,3-2-7-15,1 0-26 0,-3 1-26 16,1 1-25-16,0 0-41 0,-2 0-9 15,2 1-7-15,-4 5-18 0,1-3-9 0,-1 2-2 16,-1-1-7-16,0 1 8 0,-1 0-5 16,-3 2-13-16,-1-1 1 0,-4 0 4 15,0 1 6-15,-3 1 19 0,2-1 19 16,-2 2 3-16,4 0-3 0,0 3-2 16,-1 0-5-16,3 0-20 0,-2 0-19 15,3 3-9-15,0-5-11 0,2 7 3 0,-3-1 19 16,4 2 19-16,0 0 12 0,-1 1 9 15,2 2-1-15,-3-1 3 0,1 3 8 16,0-1 6-16,0 2 3 0,-2-1 4 0,3 2-1 16,2 1-8-16,2 0-3 0,2 0 1 15,1 1-5-15,4 2-3 0,-1 2 0 16,4 0-3-16,-2 2-1 0,0 0 7 16,-1 2 16-16,1 2 10 0,-1 0 0 0,-1 2-4 15,1-3-21-15,2 4-3 0,-1-4 12 16,6 3 13-16,-3 0 23 0,0-3 36 15,5 2 3-15,-1 2-11 0,4-1-4 0,-1 3-8 16,1 4-3-16,-1 3-6 0,1 2 1 16,-1 4-5-16,2-2-9 0,3 3-8 15,1 0-8-15,-1-1-5 0,7 3 0 16,1 0 4-16,3 0 4 0,1 0 9 16,2-1 16-16,3-2 14 0,1 0 6 0,-1-1 4 15,2 1-5-15,-2-1-15 0,1-3-17 16,0 3-11-16,1-4-3 0,0-2 1 15,2 0 0-15,1-1-4 0,2 3 5 0,0-4-9 16,3-1-5-16,0-2 0 0,4-4 1 16,-4-1 5-16,7-4 3 0,-3-4 12 15,6 0 3-15,0-3 17 0,1-3 10 0,0 2 17 16,5-4 4-16,0-1 8 0,-2-2 0 16,4-2-3-16,1-1-7 0,0-3-7 15,3-1-7-15,4-4 9 0,2 0 27 16,3-2 28-16,2-4 26 0,3 0 23 15,2-5 0-15,2 3-26 0,0-4-21 16,-1 1-16-16,-1-1-9 0,-3 0-7 16,0 0-1-16,-3-1-10 0,3-2-9 15,0 0-15-15,0-2-11 0,-1-1-11 16,1-3-3-16,-1-2 1 0,3 0 0 0,-3-6 5 16,1 0 1-16,-2-6 1 15,-4 1-3-15,-3-4-4 0,-2-2-16 0,-1 0-26 16,-3-5-18-16,-2 0-4 0,-5-4-19 15,0-2-12-15,-3-2-13 0,-7 1-2 16,-4-1-10-16,-2 0 24 0,-7-2 30 16,-1 1 43-16,-4 2 30 0,-6 1 11 15,-2 0-3-15,-4 1-9 0,-2 1-22 0,-2-1-19 16,0 4 0-16,0 1 0 0,-3 4-1 16,2 0 10-16,-1 7 5 0,1 4-5 15,-2 2-18-15,3 4-14 0,-4 3-18 16,4 1-19-16,-1 4-27 0,-1-1-25 15,3 4-24-15,-1 1-35 0,-1 1-65 16,2 4-91-16,0 1-90 0,3 3-135 16,-2 0-32-16,2 3 65 0,-1 1 130 15,-1 3 144-15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2:24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10118 16687 15 0,'2'-3'120'0,"-2"2"73"16,2-2 6-16,-1 2 53 0,-1-1 44 0,0 2 8 15,0 0-9-15,2 0-10 0,-2 0-23 16,1 0-40-16,-1 0-40 0,0 0-34 15,2 0-39-15,-2 0-47 0,0 0-53 16,2 0-33-16,-1 0-10 0,4 0 8 0,0 0 22 16,1-2 27-16,2 2 12 0,1 0 3 15,1-1 0-15,4 1 1 0,-1-1 5 16,4-1 10-16,2 0 10 0,2 0 3 16,2-2-6-16,1 0-7 0,2 1-12 15,2-2-16-15,1 2-12 0,-1 1-9 0,2-2-6 16,-2 3-3-16,-2 1-6 0,-3 0-2 15,-2 0 2-15,-1 0-1 0,-4 1-4 16,-3 0-4-16,-3 2-31 0,-1-1-73 16,-3 1-100-16,-1 0-108 0,-2-1-91 0,0-2-72 15,-3 0-26-15,0 0 52 0,0 0 100 16,0 0 107-16</inkml:trace>
  <inkml:trace contextRef="#ctx0" brushRef="#br0" timeOffset="2350.91">13731 16581 17 0,'-1'0'127'0,"-1"-2"62"0,-1 2 38 0,1-3 34 16,-2 1 30-16,2 1 16 0,-1 0 8 0,2 0 1 16,-1-2-18-16,0 2-36 0,-1 0-37 15,1 1-38-15,2-2-37 0,0 0-45 16,0 2-43-16,0 0-43 0,0 0-38 16,0 0-26-16,0 0-14 0,0 0-11 15,2 0-7-15,-2 0-5 0,2 0 8 0,-1 0 18 16,3 2 21-16,0 0 21 0,2 0 16 15,2 1 2-15,0-2 0 0,2 1 2 16,6 3 12-16,-4-3 13 0,6 1 10 16,-1 1 2-16,5 1-5 0,3 0-13 15,5 1-8-15,2 1-5 0,3-1 6 0,7 1 6 16,0 0 2-16,2-1 9 0,5 0 1 16,-1 0-10-16,0-1-4 0,1 0-2 15,-3-1-12-15,2 1-8 0,-7 0-4 16,-1-1 0-16,-1-1-5 0,-5 0 1 0,1 0 8 15,-3-1 14-15,-2 0 13 0,-2 0 20 16,-5-2 17-16,1 0 15 0,-6 0 7 16,-3 0 3-16,-1 0-8 0,-5 0-6 15,-1 0-1-15,-4 0 11 0,-2 0 16 16,0 0 23-16,0 0 13 0,-2 0 6 16,0 0-7-16,-2 0-19 0,2 0-19 0,-2 0-9 15,2 0-17-15,0 0-13 0,0 0-16 16,-2 0-12-16,2 0-14 0,-2 0-13 15,2-2-30-15,0 2-113 0,0 0-162 16,0-2-277-16,0 2-345 0,0 0-85 16,0 0 97-16,-8-2 190 0,-2-4 289 0</inkml:trace>
  <inkml:trace contextRef="#ctx0" brushRef="#br0" timeOffset="8004.08">9616 17523 210 0,'3'0'387'15,"-1"0"106"-15,-1 0 75 0,2 0-199 0,-1 0-109 16,-1 0-88-16,1 0-33 0,-1 0-9 16,1 0-8-16,1-2-13 0,-1 1-17 15,4-1-20-15,-1-1-10 0,4 0 9 0,1 0 12 16,4-1 9-16,2-1 6 0,-2 1 0 16,4 0-10-16,-2 0-14 0,2 0-9 15,1 1-1-15,2 1 1 0,1-1 2 0,3 0-4 16,2 2-8-16,0-1-13 0,3 0-13 15,0 1-9-15,3 1 3 0,-1-1 1 16,1 1 4-16,0 0 5 0,-1-4-2 0,1 3 2 16,-3 0 1-16,0-3 3 0,0 3 1 15,-3-2 1-15,0 2 1 0,-3-1-4 16,-2 1-6-16,-2-1-8 0,-2 1-8 0,-4 1-11 16,-1 0-9-16,-5 0-9 0,-1 0-7 15,-2 0-4-15,-3 1 3 0,1-1 3 16,0 2 6-16,-1-2 5 0,1 1 7 15,-1 1 2-15,1-2 0 0,0 1-2 0,-2 1-12 16,1-1-58-16,-1-1-68 0,1 1-73 16,-2-1-80-16,0 2-103 0,-2-2-71 15,2 3-34-15,0-2-32 0,-3 3-60 0,-1 0 67 16,-2 0 122-16,-4 1 114 0</inkml:trace>
  <inkml:trace contextRef="#ctx0" brushRef="#br0" timeOffset="10315.91">12718 17573 55 0,'1'1'195'0,"-1"0"56"0,2-1 20 16,1 0-127-16,-3 0-44 0,4 0-28 16,-1 0 15-16,3 2 49 0,0 0 47 0,2-1 31 15,3 0-1-15,3-1-17 0,1 2-31 16,2-1-31-16,-1-1-29 0,4 3-19 15,2-3-10-15,-2 2-4 0,3-1-9 0,-1-1-13 16,2 0-15-16,-2 0-14 0,5 2-12 16,0-1-4-16,3 2-5 0,3-1-4 15,2-1 0-15,7 1 5 0,1-1-1 0,6 1 8 16,2-1 4-16,4-1-1 0,2-1-3 16,2-1-1-16,-1 1-6 0,2 1-1 15,-1-3 0-15,-2 3-2 0,3 0 1 0,3-2-3 16,-1 2 2-16,-2 0 1 0,2 0 3 15,-2 0-2-15,-3 0 5 0,-1-1 9 16,-4 1-1-16,-1-2 0 0,-3 1-1 0,-4-1-3 16,0 1-10-16,-6-1-4 0,0 1-6 15,-5-1 1-15,-3 2 2 0,-3 0 4 0,-3-1 4 16,-5 1 2-16,-5 0-2 16,-3 0-4-16,-2 0-1 0,-5 0 4 0,-3 0-19 15,-1 0-101-15,0 0-142 0,-1 0-178 16,1 0-146-16,0 0-12 0,-5 0 109 15,-3-2 157-15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5:2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9837 10503 9 0,'-3'3'299'15,"3"-3"177"-15,-3 1 124 0,3-1 100 16,0 0-231-16,2-1-129 0,-1 1-68 0,1 0-42 16,-1-2-32-16,4 1-19 0,-1-1-22 15,3 1-29-15,1 0-7 0,6-3 5 16,2 3 10-16,4 0 12 0,7-1 15 16,3-2 6-16,5 4-5 0,6-3-18 15,6 1-17-15,1-1-19 0,4-2-16 16,5 2-4-16,-2 0-8 0,4 0-7 15,0 0-12-15,-1 2-18 0,-1-1-19 0,-3 2-12 16,-5-2-6-16,-5 2-5 16,-3 0 3-16,-6 0 3 0,-3 0 6 0,-5 0 4 15,-5 0 15-15,-2 0 15 0,-6 0 12 16,0 0-1-16,-4-1-6 0,-4 1-11 16,-2 0-5-16,-1-1-1 0,-2 1 7 15,-1 0 8-15,0 0-18 0,-1 0-72 16,-1 0-108-16,1-2-140 0,-3 0-187 15,1 0-201-15,-2 0-288 0,-3 1-142 16,1 1 65-16,-4 0 182 0,-2 0 240 0,-6 0 327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6:04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12177 5466 16 0,'11'0'284'16,"0"-2"117"-16,-1 1 99 0,2 1 112 16,3 0-212-16,7 0-59 0,6 0 5 15,5 0-13-15,7 0-45 0,6 0-56 0,7 0-56 16,3 0-49-16,7 0-27 0,3-2-14 15,-1 1 3-15,2-2 5 0,-1 0 1 16,-3 0-8-16,-6 0-16 0,-3 2-20 16,-8-3-6-16,-5 3-2 0,-5-2-1 15,-6 0-2-15,-4 3-7 0,-4-2-11 16,-5 2-13-16,-6 0-2 0,-3 0 5 16,-4 0 9-16,-3 0 7 0,2 0-15 15,-3-3-79-15,-3 3-151 0,0-2-214 16,0 1-321-16,-2 1-211 0,-3 0 18 0,-6 0 147 15,-4-1 229-15,-4-1 297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7:2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16163 5223 68 0,'-6'-1'200'16,"-5"1"63"-16,1-4 50 16,1 1-97-16,-2 2-48 0,1 1 35 0,1-3 37 15,-2 3 44-15,1 0 34 0,0 0-10 16,1 0-44-16,0 3-42 0,2-3-31 16,-1 1-18-16,2 1-4 0,5-1 1 15,-1-1-8-15,1 0-26 0,1 0-35 16,1 0-47-16,1 0-33 0,1 2-7 15,4 0 24-15,3 2 33 0,7-1 50 16,3 2 29-16,6-3 9 0,6 1-10 0,5-1-22 16,2-1-17-16,0-1-11 15,4 0-23-15,1-1-22 0,-1-1-15 0,3 1-16 16,-2-1-15-16,-1 0-16 0,-2 0-5 16,-5 0 0-16,-4 1 2 0,-4 1-2 15,-2 0 10-15,-6-1 2 0,-2 1-3 16,-9 0-1-16,-1 0 13 0,-3 0 17 15,-4 0 21-15,1 0 26 0,-4 0 26 16,2 0 17-16,-1 0 10 0,-1 0 1 16,-2 0-38-16,0-2-51 0,-2-1-48 0,-4 0-41 15,-2-3-27-15,-1 1 7 0,2-2 25 16,-3 1 20-16,1 1 21 0,1-1 6 16,2 2 8-16,0-2 10 0,0 1 2 15,3 1-3-15,-1 1-6 0,3-1-8 16,1-1-4-16,-1 2-7 0,4 0-14 15,-1 2-14-15,2 1-23 0,0-2-27 16,0 2-29-16,0 0-15 0,2 0-6 0,-1 0 2 16,4 0 26-16,-2 0 37 0,2 2 39 15,3-2 53-15,1 1 44 0,5 0 6 16,-1 1-6-16,-1 0-16 0,-2-1-32 16,-2 2-27-16,1 0-11 0,-1-2-4 15,-1 2 5-15,-1 0 13 0,1 0 9 16,-1 0 5-16,0-1 2 0,-3 1-2 15,0 0-6-15,-1 0-5 0,1-2-1 16,-3 2 3-16,0-1 5 0,0 0 12 16,-1 2 19-16,-1 2 36 0,-3 1 27 15,0 1 17-15,-1 3 9 0,-3-1-6 0,-1 0-25 16,1-1-21-16,-4 1-13 16,0 0-8-16,-4-1-5 0,1 2-7 0,-3-3-59 15,3 3-85-15,-1-2-116 0,4-2-161 16,-1 2-195-16,6-2-250 0,0 4-210 15,2-3 18-15,3 3 149 0,-2-5 220 16,2-4 297-16</inkml:trace>
  <inkml:trace contextRef="#ctx0" brushRef="#br0" timeOffset="1951.65">21651 5625 31 0,'0'0'62'0,"0"0"-6"0,0 0-101 16,0 0-13-16</inkml:trace>
  <inkml:trace contextRef="#ctx0" brushRef="#br0" timeOffset="3434.4">15948 6342 193 0,'-2'0'344'0,"2"-2"98"15,0 2 84-15,-1 0-156 0,1 0-50 16,-2 0-31-16,2 0-15 0,-1 0-10 0,1 2-27 16,0-2-38-16,0 0-42 0,1 0-31 15,-1 0-19-15,2 0-15 0,-1 0-12 16,1 0-5-16,0 0-10 0,-1 0-18 15,2 0-19-15,2-2 33 0,3 2 49 16,6-1 42-16,8-2 22 0,4 1 6 16,7-1-33-16,2 0-45 0,-1 2-37 15,4-3-12-15,1 2 4 0,1 0 7 16,2-1-13-16,-1 3-9 0,4-1-16 16,-2-1-2-16,-3 0-19 0,-1 1-8 15,-4 1-5-15,-5 0 10 0,-3 0 10 16,-5 1 8-16,0-1 5 0,-5 0 3 0,-4 0 2 15,-5 0-8-15,0 0-2 0,-5 0 13 16,0 0 11-16,-3 0 10 0,0 0 13 16,0 0 14-16,0-1 19 0,0 1 27 15,-1 0 29-15,-1 0-14 0,-1-3-36 16,-3 0-49-16,-2-3-52 0,-2-1-52 16,-2 0-5-16,-1-3 28 0,-1 3 24 15,-2-1 17-15,3-1 7 0,-1 1 0 16,1 0-21-16,0 0-7 0,1 1-10 0,1 1-7 15,0-2 6-15,3 4 7 0,0 0 9 16,3 0 12-16,1 1 3 0,1-1-3 16,1 4-6-16,2-2-7 0,-1 2-14 15,1-3-24-15,1 3-33 0,-1 0-42 16,2 0-40-16,-1 0-26 0,1 0 8 16,2 3 37-16,1-1 45 0,3 1 43 15,3 2 37-15,3 0 12 0,-1 1-12 16,3 0-6-16,-2 0 3 0,3 2 3 15,-2-1 18-15,0 2 18 0,2 0-2 0,-4 0 1 16,0 1 0-16,-3 0-14 0,1-1-8 16,-5 0 7-16,-1-2 2 0,0 0 3 15,-4-1 12-15,1 2 13 0,-4-2 12 16,1 2 15-16,-4 0 14 0,0-2 9 16,-1 1 7-16,-5 0-2 0,1 1-8 15,-3-1-10-15,-2-1-15 0,0 2-22 16,0-2-8-16,2 1-10 0,-1-2-11 15,3-1-3-15,0 0-9 0,-2 2-34 16,5-4-45-16,2 0-60 0,1 1-67 16,-1-2-58-16,4-1-49 0,-1 2-53 0,3-2-54 15,-3 0-73-15,3 0-149 0,0 0-178 16,0 0-48-16,0 0 83 0,0 0 153 16,0 0 229-16</inkml:trace>
  <inkml:trace contextRef="#ctx0" brushRef="#br0" timeOffset="29500.06">1144 7522 147 0,'-3'-9'548'0,"-2"0"191"0,0-3 183 0,-1 0 135 16,0 1-500-16,1 3-136 0,2 3-79 15,0 2-104-15,1 2-72 0,2-1-75 16,-1 2-72-16,-1 0-56 0,0 3 2 16,-1 5 28-16,-4 3 28 0,0 6 30 0,1 4 22 15,1 3-22-15,2-1-33 0,3-1-18 16,0 1-11-16,3-1-5 0,0-1 3 15,0 0 1-15,2-1-1 0,0-1 2 0,3-2 5 16,-2-1-1-16,2-4-3 0,0-1-7 16,3 0-11-16,-2-4-7 0,1-4-1 0,2 0 3 15,1-6 14-15,3-3 16 0,-2-3 15 16,3-6 11-16,0-4 5 0,0-4 17 16,-3-3 36-16,2-4 39 0,-5-2 37 15,3-2 40-15,-4 1 36 0,-1 3-4 0,-4 4-11 16,0 1-5-16,-1 5-21 15,-2 6-30-15,-2 3-12 0,0 4-35 0,1 2-49 16,-1 2-57-16,0 3-60 0,0 2-39 16,0 2-8-16,0 4 9 0,2 4 28 15,1 2 35-15,2 4 14 0,-2 2 7 0,2 1 3 16,3 0 4-16,-4 2-15 0,3 1-49 16,-2-2-63-16,0 1-85 0,-1-2-92 15,2-2-89-15,-1-3-67 0,0-1-61 16,1-2-52-16,1-3-109 0,2-2-112 0,2-4-48 15,-1-3 81-15,4-3 142 0,-3-4 211 16</inkml:trace>
  <inkml:trace contextRef="#ctx0" brushRef="#br0" timeOffset="30368.77">1753 7461 230 0,'6'-12'493'15,"-4"3"172"-15,-2 0 160 0,-2 0-61 16,1 1-188-16,-1 1-99 0,-3 1-72 0,-1-1-67 15,-2 1-79-15,-3 4-74 0,-2 2-51 16,-4 0-46-16,-2 5-46 0,2 1-24 16,-4 1-23-16,2 2-12 0,2 2-5 15,-2-2 4-15,6 4-4 0,0-3-1 16,4 0-6-16,4-2-3 0,2 0-1 0,3-1 6 16,3 3 5-16,1-5 8 15,2 1-2-15,3 0 0 0,2-1 3 0,3-2 0 16,2-2 0-16,5 1 0 0,-2-1 6 15,3-1-1-15,0 1 1 0,0 1 3 16,-3 1-2-16,-3-1 1 0,-3 0-1 0,-2 3 4 16,0 1 4-16,-3 0 9 0,-3 2 11 15,-4-1 12-15,-1 4 6 0,-5-1 0 16,-1 2-3-16,-2 2 0 0,-4 1-17 16,-1 0 1-16,-3 1-2 0,2-2-1 15,0 1-16-15,2-3 4 0,3 0-16 0,4-3-14 16,1-2-8-16,2-1-6 0,4-1-2 15,2-2 4-15,1-2 5 0,3 1 4 16,2-2 5-16,2 0 5 0,1-3 5 16,2-2 2-16,1-3 7 0,3 0 5 15,2-1 2-15,1-4 2 0,0-2-2 0,3 1 0 16,-1-3 2-16,2-1 9 16,-1-2 4-16,2 1 8 0,-2 0 5 0,-2-2 10 15,-2 2 47-15,-2 3 51 0,-8 2 30 16,0 3 9-16,-6 3 18 0,-2 2-7 15,-1 0-34-15,-4 4-32 0,-1-2-40 16,-2 2-62-16,-6 2-68 0,-2 4-46 0,-4 0-17 16,-2 4 13-16,-1 3 16 0,-1 0 6 15,5 4 13-15,-1-2 8 0,4 3-24 16,-1-3-17-16,6 2-6 0,2-1-13 16,1-4-8-16,5 1 17 0,1-2 20 15,4 0 17-15,0-3 14 0,5 0 20 0,2-2 6 16,-1 1 6-16,3-4 7 0,-1-1 6 15,0-1 5-15,3-1 8 0,-2-2 17 16,2-2 15-16,-2 0 38 0,0-2 34 16,1 0 28-16,0-3 35 0,-2 3 12 15,1-3-18-15,-1 2-22 0,-2 1-13 16,0 0-30-16,-3 2-29 0,0 0-22 0,-1 4-22 16,-2-2-24-16,-3 4-20 0,-1-2-18 15,-1 2-21-15,0 2-25 0,0 0-14 16,0 1 48-16,0 3 29 0,0 3 26 15,0 3 22-15,0-1 10 0,0 4-39 16,2 2-17-16,-2 0-6 0,5-1 0 16,0 1 9-16,3-5-4 0,4-1 2 0,-1-1 7 15,3-4 19-15,-1-6 28 0,4-3 71 16,-1-4 69-16,3-5 72 0,2-5 63 16,3-4 28-16,-1-2-25 0,2-4-53 15,-4-1-77-15,1 0-188 0,-1 3-106 16,-5 6-469-16,-1 5-698 0,-2 10-342 15,1 5-25-15,1 7 216 0,0 6 406 16,3 9 588-16</inkml:trace>
  <inkml:trace contextRef="#ctx0" brushRef="#br0" timeOffset="31086.79">1151 12652 140 0,'-10'-13'563'0,"-1"-3"228"0,-3 2 178 0,4-1 150 16,2 2-484-16,1 2-166 0,2 2-92 16,0 1-57-16,2 2-39 0,1 2-34 15,1 1-37-15,-1 2-44 0,-1 1-50 0,3 0-33 16,-3 4-26-16,-2 1-18 0,2 3-6 15,0 4-1-15,1 2-5 0,-1 2-11 16,3 4-5-16,0 2-5 0,0 2-7 0,0 2-4 16,3 0 0-16,-1 2-2 0,1-1-10 15,3 1-57-15,-3 0-53 0,-1-3-67 16,3 0-75-16,-4 0-84 0,2-5-55 16,-1 3-83-16,-2-4-107 0,0-5-140 0,0 1-130 15,2-3 12-15,-1-3 120 0,1-3 187 16,-2-6 224-16</inkml:trace>
  <inkml:trace contextRef="#ctx0" brushRef="#br0" timeOffset="32434.26">1315 12715 8 0,'11'-17'323'0,"-3"4"219"16,-5 0 171-16,-3 2 128 0,-1 3-220 15,-1 4-176-15,-3 0-135 0,-3 2-79 16,-3 4-35-16,-6 0-18 0,-2 4-10 15,-3 2-3-15,-2 1-18 0,-1 4-19 0,1-2-20 16,3 1-25-16,-1 3-24 0,2 0-25 16,5 2-26-16,3-1-14 0,1 1-13 15,3 0-8-15,3 0-4 0,1 2 1 0,4-2 2 16,1 1 5-16,5-1 9 0,-1 1 6 16,1 0-1-16,2-4-2 0,3 2-2 15,-1-4 2-15,1-2 3 0,1 0 3 0,1-3 8 16,3-1 7-16,0-3 2 0,3-2 2 15,0-2 1-15,3-4-1 0,3-1-3 16,-1-4-2-16,3-2-4 0,0-3 2 16,0-5 3-16,0-1 8 0,-4-4 4 15,-1 0 8-15,-4 0 9 0,-3-2 36 0,-2 0 28 16,-2 4 20-16,-6 0 24 0,0 4 13 16,-4 5-21-16,-1 2-21 0,0 3-16 15,-1 1-29-15,-3 4-39 0,1 2-48 16,-4 2-35-16,0 4-26 0,-1 0-14 15,-3 5 5-15,0 3 19 0,0 1 19 0,-1 3 17 16,2 1 15-16,0 3 8 0,2-1 7 16,1 2 1-16,2 0 0 0,2-2-1 15,1 3-1-15,1-1-10 0,2 0-17 16,-1-3-20-16,5-1-19 0,-2 0-12 0,5-3-5 16,0-2 7-16,-2-2 8 0,4-1 12 15,1-3 17-15,-2-3 16 0,4-1 14 16,-1-2 10-16,1-2 9 0,1-1 4 15,-1-3 4-15,-2-1 11 0,3-1 25 0,-2-2 18 16,0-2 13-16,1-2 16 0,-2-4 29 16,3 0 12-16,-3 0 16 0,2 0 19 15,-2 2 13-15,-3-1-8 0,-2 3-8 16,0 0-5-16,-1 3 3 0,-3-1 12 16,-1 3 3-16,-1 3-12 0,-1 0-24 0,-1 5-36 15,0-2-56-15,2 3-64 0,0 0-58 16,0 0-54-16,2 0-41 0,-2 3 7 15,2 1 32-15,-1 2 43 0,1 3 39 16,-2 3 37-16,3 0 1 0,0 2-8 16,-1-1-8-16,3 2 0 0,1 1 3 15,-2 0 5-15,3-1 0 0,-2 1-3 0,0-3-3 16,-1 2-11-16,1-5-13 0,-2 1-7 16,2-4 1-16,-2-2 8 0,-3-1 14 15,3-3 27-15,-3-1 33 0,2 0 39 16,-1 0 36-16,1-3 3 0,0-3-7 15,1-4-15-15,0-1-17 0,0-7-20 16,-2 2 30-16,1 0 28 0,-2-1 16 16,1 1-17-16,1-1-115 0,0 1 0 15,-1 3 0-15,1 1 0 0,0 0 0 0,-2 3 0 16,1 2 0-16,-1 2 0 0,0 1 0 16,0-1 0-16,0 4 0 0,0-1 0 15,0 2 0-15,0 0 0 0,0 0 0 16,0 0 0-16,2 2 0 0,-2-2 0 15,0 0-55-15,3 1-140 0,0 1 48 0,5 1 49 16,1 1 54-16,1-1 45 0,2 1 16 16,1-2-14-16,0 0 0 15,1-1-1-15,0-2 5 0,2-1 5 0,0-1 2 16,0 0 3-16,-2-1 3 0,-2 1 3 16,-2-2-3-16,-2 2 0 0,1 0-3 15,-6 0 0-15,1 2-3 0,-3 1-1 16,1-2-5-16,-2 2-6 0,0 0-15 15,0 0-18-15,0 2-32 0,0-2-36 16,0 1-29-16,0 0-5 0,2 3 20 16,1-1 32-16,0 4 38 0,2 1 32 0,2 0 16 15,-2 3 2-15,0 2 3 0,-2-3 5 16,2 3 6-16,0 2 5 0,2 1 5 16,-3-2 5-16,-1 0 5 0,0-1-1 15,0 1-5-15,-1-4-10 0,1 0-9 16,-1-2-11-16,-1-6-1 0,-1 2 18 0,0-2 39 15,2-2 43-15,-2 0 45 0,0-2 40 16,0 1-7-16,1-2-182 0,1-5 0 16,1-3 0-16,5-3 0 0,-2-5 0 15,4-1 0-15,2-2 0 0,1 2 0 16,-2-1 0-16,3 4 0 0,-4 0 0 16,2 4 0-16,-2 1 0 0,-2 4 0 15,0 2 0-15,1 0 0 0,-1 2 0 0,0 4 0 16,-1 0 0-16,0 4 0 0,1 0 0 15,-1 4-16-15,-1-1-37 0,3 5-21 16,-4 2-42-16,0 3-57 0,0 0-72 16,-2 2-122-16,-1 2-143 0,-4 2-207 15,0-1-395-15,-1 5-196 0,-3-1 55 16,-4-5 193-16,-1-2 293 0,-5-4 417 0</inkml:trace>
  <inkml:trace contextRef="#ctx0" brushRef="#br0" timeOffset="35869.44">8936 9664 10 0,'3'2'204'0,"0"0"34"16,1-1-9-16,0-1 3 0,-1 0-166 15,0 0-3-15,4 1 101 0,1-1 124 0,4 4 62 16,3-3 21-16,5 0-11 16,8 1-49-16,4-1-60 0,6 1-45 0,9 0-18 15,6 0-8-15,5 0-13 0,7 1-9 16,8-2-16-16,3 4-35 0,4-2-40 15,3-1-33-15,0 3-18 0,-1 0 1 16,-4-3-3-16,-1 3 19 0,-5 1 24 16,-6-6 3-16,-4 2-5 0,-5 2 17 0,-10-2-17 15,-9-1-11-15,-8-1 21 0,-12-1 49 16,-8 1 54-16,-5-2 55 0,-2 1-1 16,-4-2-93-16,-4 1-143 0,0-4-178 15,-1 0-188-15,-2 0-175 0,0-1-220 16,-3 2-200-16,0 1 15 0,-2-1 124 15,-4 1 204-15,4-1 287 0</inkml:trace>
  <inkml:trace contextRef="#ctx0" brushRef="#br0" timeOffset="42618.07">12788 10401 47 0,'0'-2'374'0,"0"-1"146"0,1 3 49 16,-1 0-18-16,2 0-437 0,-1 3-222 0,1-3-113 16,2 0-14-16,1 2 56 0,0-2 84 15,3 6 134-15,8-1 138 0,4 1 116 16,12 0 82-16,10 1 38 0,9 0-35 15,13 1-76-15,13-3-71 0,10 3-63 16,8-2-45-16,8 3-39 0,4-4-34 16,2-1-18-16,7 0-7 0,-1 0-9 15,-1-2-6-15,5-1 3 0,-6-2 0 0,-1 1-4 16,-6-2 3-16,-3 0-3 0,-8 0-7 16,-6 2 0-16,-12 0-2 0,-9 0-3 15,-9 0-3-15,-9 2-2 0,-9 0-3 16,-8 0-7-16,-9 0-6 0,-8 0-6 15,-4 0-1-15,-7 0 1 0,-1-2 5 16,-3 2 9-16,-1-2 5 0,0 0 8 16,-1 0 5-16,1 0 7 0,-2 1 8 15,0-1 12-15,2 0 9 0,-1 0 6 0,-1 0 3 16,2 0-6-16,0 0-5 16,0 0-11-16,0-1-37 0,0 1-59 0,0 0-67 15,0-2-83-15,-2 2-117 0,-1 0-135 16,3-1-148-16,0 1-69 0,-9 0 48 15,1 0 124-15,-3-1 180 0</inkml:trace>
  <inkml:trace contextRef="#ctx0" brushRef="#br0" timeOffset="49468.17">5778 11416 47 0,'0'0'376'16,"0"-1"162"-16,2 1 96 16,-2 0 65-16,0 0-349 0,0 0-151 0,1-1-78 15,1 1-35-15,-2 0-24 0,0 0-39 16,2 0-52-16,-1 0-41 0,1 0-12 16,-1 0 2-16,4 2-58 0,2 0-113 15,5 1-190-15,1 1-115 0,6 1-23 0,0-4 92 16,3-2 163-16</inkml:trace>
  <inkml:trace contextRef="#ctx0" brushRef="#br0" timeOffset="49783.65">6809 11409 326 0,'0'-3'571'0,"-4"0"162"16,-1 1 120-16,1 1-151 0,1-1-239 15,3-1-103-15,0 3-70 0,-1-1-55 16,1 0-84-16,0 1-95 0,1 0-86 15,-1 0-76-15,0 0-100 0,2 1-104 16,1 0-64-16,2 2-132 0,1 0-199 16,8 4-45-16,2-5 79 0,8 3 104 15,4-5 184-15</inkml:trace>
  <inkml:trace contextRef="#ctx0" brushRef="#br0" timeOffset="50783.45">11674 11361 390 0,'13'-2'706'0,"-4"-1"136"0,-5 6 64 16,-3-3-191-16,-1 2-433 0,0-2-132 16,-3 0-10-16,3 0 30 0,0 0 26 15,-2 0-12-15,2 0-37 0,0 1-18 16,0-1-23-16,0 0-35 0,0 0-42 15,0 2-43-15,2-2-25 0,-2 0-7 16,0 1 5-16,0-1 12 0,2 0 17 0,-1 0 13 16,-1 0 11-16,0 0 11 0,0 0 7 15,0 0 8-15,0 0 5 0,0 0 1 16,0 0-1-16,0 0-2 0,0 0-2 16,0 0-1-16,0 0 1 0,0 0-5 15,0 0-8-15,0 0-12 0,0 0-12 16,0 0-11-16,0 0-5 0,0 0-2 15,2 0 5-15,-2 0 2 0,0 0 7 16,0 0 10-16,1 0 8 0,-1 0 16 16,0 0 6-16,0 0 13 0,0 0 5 0,0 0 8 15,0 0 2-15,0 0 5 0,0 0 4 16,0 0 3-16,0 0-2 0,0 0-4 16,0 0-8-16,0 0-11 0,0 0-13 15,0 0-7-15,0 0-2 0,0 0-1 16,0 0 1-16,0 0 3 0,0 0-4 15,0 0-4-15,0 0-5 0,0-1-5 16,0 1-6-16,0 0-1 0,0 0-6 16,-1 0-3-16,1 0-2 0,0 0-3 0,0 0-3 15,0 0 3-15,0 0 1 0,0 0 3 16,0 0 5-16,-2 0 5 0,2 0 8 16,0 0 3-16,0 0 5 0,0 0 0 15,0 0 1-15,0 0-3 0,0 0-5 16,0 0-4-16,0 0-4 0,0 0-4 15,0 0-1-15,0 0 1 0,-1 0-1 16,1 0-1-16,0 0 0 0,-2 0-2 16,2 0-1-16,0 0-2 0,0 0-2 15,0 0-7-15,0 0-4 0,0 0-4 16,0 0-10-16,0 0-6 0,0 0-5 16,0 0-6-16,0 0-16 0,0 0-38 0,0 0-43 15,0 0-43-15,-2 0-41 0,2 0-38 16,0 0-16-16,0 0-23 0,0 0-31 15,0 1-27-15,-1-1-35 0,-1 0-55 16,2 2-51-16,-1-1-53 0,1-1-94 0,-6 4 32 16,-1-2 109-16,1 0 137 0,-2-2 157 15</inkml:trace>
  <inkml:trace contextRef="#ctx0" brushRef="#br0" timeOffset="51501.17">6063 11364 175 0,'-10'1'661'0,"0"-2"241"15,8-4 177-15,0 1 123 0,1 0-585 16,1 1-251-16,0 2-105 0,0 1-55 16,1-1-3-16,-1 1 12 0,0 0 10 15,0 0-9-15,0 0-29 0,0 0-47 16,0 0-54-16,0 0-54 0,0 0-37 16,0 0-23-16,0 0-7 0,0 0-14 15,0 0-65-15,0 0-98 0,0 0-145 16,0 0-191-16,2 0-194 0,1 1-133 0,0 0-120 15,7 2 30-15,2 1 171 0,7-4 216 16,2-2 220-16</inkml:trace>
  <inkml:trace contextRef="#ctx0" brushRef="#br0" timeOffset="51801.12">6863 11361 147 0,'-3'4'661'16,"1"-2"249"-16,2-2 136 0,-1-2 64 15,1 2-596-15,0 0-355 0,1 0-164 16,-1 0-51-16,0 0 8 0,0 2 21 15,0-2 14-15,0 0 2 0,0 0-10 16,0 0-25-16,0 0-41 0,0 1-79 16,0-1-79-16,0 0-99 0,0 1-86 15,3 2-65-15,1-1-69 0,2 0-44 16,5-2 74-16,3 2 108 0,1-2 124 0</inkml:trace>
  <inkml:trace contextRef="#ctx0" brushRef="#br0" timeOffset="52117.2">8232 11318 42 0,'2'4'627'0,"0"-4"342"15,-1-2 186-15,-1 1 84 0,0 0-400 16,3-1-583-16,-1 0-265 0,-1 2-135 16,-1 0-72-16,2 0-47 0,-2 0-42 15,1 2-35-15,4-2-67 0,0 2-109 0,5 0-173 16,4 1-23-16,2 0 59 0,3-1 142 15,1-2 201-15</inkml:trace>
  <inkml:trace contextRef="#ctx0" brushRef="#br0" timeOffset="52934.45">10686 11382 1 0,'2'2'331'16,"-1"1"177"-16,1-3 88 0,1 0 60 16,0 0-221-16,-3 0-191 0,2 2-49 0,0-2 9 15,-2 0 5-15,2 0-26 0,-2 0-45 16,0 0-29-16,2 0-2 0,-2 0 13 15,2 0 23-15,-2 0 23 0,1-2 15 16,-1 2 10-16,0 0 11 0,0-3 8 16,0 3 9-16,0 0 0 0,0 0-6 15,0 0-22-15,0-1-18 0,0 1-29 16,0 0-31-16,0 0-21 0,0 0-21 16,0 0-22-16,0 0-13 0,0 0-10 0,0 0-15 15,0 0-5-15,0 0-1 0,0 0-1 16,0 0 1-16,0 0-1 0,0 0-3 15,0 0-4-15,0 0 0 0,0 0-2 16,0 0 1-16,0 0 1 0,0 0-1 16,0 0-2-16,0 0 0 0,0 0-3 15,0 0-3-15,0 0-2 0,0 0-4 0,0 0-4 16,0 0-6-16,0 0-1 16,0 0 1-16,0 0-1 0,0 0 4 0,0 0 3 15,0 0 1-15,0 0 3 0,0 0 2 16,0 0 4-16,0 0 3 0,0 0 5 15,0 0 2-15,0 0 2 0,0 0 2 16,0 0 0-16,0 0-1 0,0 0 0 16,0 0-1-16,0 0-2 0,0 0-2 15,0 0 2-15,0 0-2 0,0 0-1 16,0 0 1-16,0 0-1 0,0 0-3 16,0 0-2-16,0 0-6 0,0 0-5 15,0 1-7-15,0-1-3 0,0 0-2 0,0 0-2 16,0 0 3-16,0 0 3 0,0 0 2 15,0 0 4-15,0 0 2 0,0 0 2 16,0 0 6-16,0 0 4 0,0 0 4 16,0 0 8-16,0 0 2 0,0 0 8 15,0 0 3-15,0 0 4 0,0 0 6 16,0 0 3-16,0 0 0 0,0 0-2 0,0 0 0 16,0 0-7-16,0 0-5 0,0 0-7 15,0 0-8-15,0 0-8 0,0 0-10 16,0 0-7-16,0 0-6 0,0 0-5 15,0 3-3-15,0-3 1 0,0 0-7 16,0 0-42-16,0 0-54 0,0 0-64 16,0 0-86-16,0 0-100 0,0 0-78 15,-1 0-155-15,1 2-127 0,0-2-107 0,0 0 58 16,-4 4 134-16,-2-2 221 0,-5 0 211 16</inkml:trace>
  <inkml:trace contextRef="#ctx0" brushRef="#br0" timeOffset="53834.88">5345 13016 87 0,'-14'2'174'16,"4"-2"35"-16,1 0 29 0,4-2-55 15,2 2 11-15,0 0 54 0,1 0 65 16,2 0 8-16,2 0-40 0,0 0-108 0,-1 0-154 16,4 0-128-16,4 0-10 0,4 0 38 15,11 4 72-15,12-3 96 0,13 0 62 16,16 3-25-16,14-3-55 0,13-1-91 15,12-1-94-15,10-1-77 0,11 0-70 16,9-2-41-16,4 0 33 0,6-2 69 16,7 0 61-16,6-2 40 0,9 3 46 15,3-1 36-15,5 1 23 0,3 0 17 0,2-2 32 16,-1 5 6-16,-1-3-18 0,-4 3-16 16,-6 1 19-16,-9-2 34 0,-9 2 37 15,-10 1 61-15,-6 0 62 0,-8 0 18 16,-13 0-11-16,-10-1-11 0,-12 1-20 15,-13 0-26-15,-12-2-31 0,-12 2-23 0,-14-2-18 16,-11 4 12-16,-12-4 67 0,-7 2 62 16,-4 0 11-16,-7-2-89 0,-1-2-151 15,-6 0-170-15,1 1-139 0,-2-1-94 16,-2-1-43-16,2 2-8 0,1 0-24 16,0 2-46-16,1-1-42 0,1 1 75 15,2 1 104-15,-1-1 104 0</inkml:trace>
  <inkml:trace contextRef="#ctx0" brushRef="#br0" timeOffset="54600.83">1628 11278 63 0,'-2'-5'434'0,"1"0"237"0,-1-1 192 15,-1 3 156-15,3 0-314 0,0 0-147 16,0 1-123-16,0 2-101 0,0 0-89 15,0 0-101-15,0 2-73 0,0 2-32 16,0 4-11-16,0 5 2 0,0 3 19 0,0 4-4 16,3 1-20-16,2 0-23 0,0-1-4 15,1 2-17-15,-1-2-38 0,4-1-44 16,-1-3-50-16,2 1-105 0,2 0-95 16,-2-3-58-16,0 2-116 0,0-5-158 0,-2 2-124 15,0-6 14-15,-1-2 90 0,0-2 175 16,0-3 220-16</inkml:trace>
  <inkml:trace contextRef="#ctx0" brushRef="#br0" timeOffset="54986.5">1853 11194 241 0,'-8'-26'479'0,"-2"0"171"0,-1 3 153 15,-3 2-87-15,-2 4-153 0,2 0-92 0,-5 4-69 16,-3 2-67-16,-2 2-69 0,-5 4-59 15,-1 1-24-15,-1 2-1 0,-1 2-13 16,2 4-9-16,2 0-24 0,-1 2-41 16,2 4-53-16,1 2-36 0,0 5-21 0,2 4-1 15,-1 6 8-15,0 3 10 0,3 9 5 16,3-1 0-16,3 5-5 0,5-5-13 16,3 4-3-16,8 0 3 0,3-4 1 15,5 1-9-15,3-3 2 0,8-1-13 16,2-4-8-16,6-4 1 0,4-3 6 0,5-4 5 15,1-4 4-15,2-5 8 0,1-5 2 16,4-1 1-16,-3-10 13 0,1 0 13 16,0-7 10-16,-4-4 12 0,-3-5 23 0,-2-5 30 15,-3-1 29-15,-3-5 20 0,-5 0 10 16,-6-4-10-16,-4 0-26 0,-5-2-23 16,-4-2-16-16,-4 3-23 0,-6 0-45 15,-2 7-150-15,-2 3-255 0,-2 9-445 16,1 8-419-16,2 8-103 0,2 6 137 0,6 9 279 15,4 2 418-15</inkml:trace>
  <inkml:trace contextRef="#ctx0" brushRef="#br0" timeOffset="55835.53">4461 12894 230 0,'-5'-10'447'15,"2"2"156"-15,-4-2 128 0,-1 3-129 16,-2 1-89-16,-1-1-71 0,2 1-38 16,1 1-24-16,0-1-25 0,0 4-42 15,5-3-49-15,1 3-47 0,2 1-55 0,2-2-61 16,-2 3-62-16,5-2-36 0,2-1-27 15,3-1-7-15,1-1 6 0,5 0 15 16,-2 1 5-16,2 0 5 0,-2-1 3 16,0 2-5-16,-1 2-6 0,-3 1-8 15,-1 0-7-15,-4 0-7 0,-2 0-8 16,-3 1-7-16,0 1 1 0,0-1 22 16,-2 5 30-16,-3 0 25 0,-1 5 16 0,-3 1 7 15,1 2-26-15,-2-1-21 16,-2 3-18-16,2 3-12 0,2 0-6 0,-1 0-2 15,3 2-28-15,1 0-38 0,1-1-42 16,3-1-42-16,1-3-33 0,1 1 9 16,3-3 25-16,2-2 31 0,3 0 17 15,3-2-27-15,0-1-8 0,4 0 3 16,0-3-36-16,1-2-38 0,2 1-50 16,-3-5-77-16,4 0-90 0,0-5-99 15,0-1-15-15,-1-2 92 0,0-1 116 0,-2-4 128 16</inkml:trace>
  <inkml:trace contextRef="#ctx0" brushRef="#br0" timeOffset="56234.44">4651 12690 53 0,'-14'-24'424'16,"-2"3"232"-16,0 3 194 0,-1 3 172 15,1 3-292-15,0 1-164 0,1 4-135 16,0-1-96-16,-2 4-78 0,1 0-59 15,-1 3-42-15,2 2-33 0,-3 3-41 16,0 2-38-16,-3 2-36 0,0 5-22 16,1 2-7-16,-3 4-1 0,-1 6 2 0,0 3 2 15,2 4 3-15,-2 5 0 0,2 1 4 16,3 4-3-16,3-3-8 0,5 3-9 16,4-4-6-16,5 0-7 0,5-4-13 15,5-2 0-15,3-2 0 0,8-5 3 16,0-2 4-16,5-5 14 0,1-4 11 15,3-4 15-15,2-6 22 0,4-4 26 16,-1-4 40-16,2-7 55 0,1-4 60 16,-4-4 49-16,1-4 33 0,-6-2 20 15,-2-5-12-15,-5-2-36 0,-3-4-42 0,-4-2-33 16,-3-3-31-16,-5 1-26 16,-3 3-10-16,-4 1-12 0,-3 7-33 15,-3 4-90-15,2 6-186 0,-5 8-350 0,3 7-482 16,-5 7-425-16,-3 9-67 0,-1 7 167 15,1 4 362-15,-1-1 455 0</inkml:trace>
  <inkml:trace contextRef="#ctx0" brushRef="#br0" timeOffset="60234.09">19253 12941 14 0,'-2'-1'144'0,"0"0"85"0,-1-1 39 15,3 1 42-15,0-1-2 0,0 2-25 0,0 0-32 16,0 0-39-16,0 0-51 0,0 0-49 16,0 0-35-16,2 0-35 0,-2 0-29 15,1 0-27-15,-1 0-24 0,0 0-26 16,2 0-25-16,-2 0-17 0,0 0-4 15,3 0 30-15,1 2 54 0,-1-1 72 16,4 1 72-16,3-1 49 0,3 0 8 0,4 3-22 16,3-2-40-16,9 0-42 15,0 0-29-15,8-2-19 0,6 1-6 0,9-1 8 16,5 0-1-16,5 0-1 0,2 0 5 16,1 0-7-16,5 0-16 0,6-1-7 15,1 1-2-15,10-2-3 0,10 2 4 16,6 2-3-16,7-1-13 0,2 4-27 15,3-1-29-15,5 1-16 0,3 2-5 16,0 1 1-16,4 0 21 0,-4-1 28 16,2 0 11-16,3 1 4 0,-3-1 7 0,0 2-6 15,-4-2-20-15,-2 0-23 16,-2 0-9-16,0-1 5 0,-2-1 12 0,-4-2 17 16,-3 1 29-16,-5-2-1 0,-8-1-16 15,-4 1-26-15,-2-1-18 0,-6 0-16 16,-3 1 7-16,-8-2 13 0,-5 2 19 0,-11-1 22 15,-9 1 10-15,-8-1 7 0,-9 1-2 16,-9 1-4-16,-8-2-7 0,-3 1 5 16,-5-1 13-16,-3 0 20 0,-2-1 16 15,0 0 11-15,0 2-6 0,-2-2-21 0,0 0-14 16,-1 2-6-16,0-2-10 0,-2 1-5 16,0 0 7-16,-1 1-2 0,2-2-11 15,-1 2-13-15,2-2-28 0,1 1-52 16,0-1-50-16,2 0-34 0,0 0 3 0,0 0 44 15</inkml:trace>
  <inkml:trace contextRef="#ctx0" brushRef="#br0" timeOffset="61301.64">28194 13131 31 0,'-3'3'57'0,"0"-2"-4"15,-1 3 0-15,4-3 11 0,0 2 30 16,0-2 44-16,0 1 38 0,0-2 42 16,0 1 40-16,2 0 14 0,0-1 2 15,1 2 52-15,3 0 12 0,2-2-14 16,3 3-22-16,4-3-24 0,6 1-96 0,5-1-70 16,2 0-50-16,5 2-23 15,10-2-22-15,1 1-10 0,10-1-3 0,6 0-1 16,6 2-2-16,9-1-6 0,4 1-20 15,0-1-32-15,-3 4-23 0,-8-3-27 16,-5 2-37-16,-6 0-50 0,-8 2-66 16,-8 2-80-16,-8 0-95 0,-6-1-107 15,-8 3 11-15,-3-1 87 0,-8 0 114 16,-2 1 145-16</inkml:trace>
  <inkml:trace contextRef="#ctx0" brushRef="#br0" timeOffset="64751.41">5252 14777 151 0,'-16'-4'287'0,"3"2"125"0,1-3 126 16,2 3-115-16,4-4-5 0,-2 3-3 0,5 2-19 15,0-1-15-15,1 1-7 0,2-3 1 16,2 3-10-16,0 0-39 0,-1-1-60 15,1 0-69-15,2 1-70 0,-1 0-60 16,4-1-46-16,2-1-24 0,7-1-12 16,2 1 1-16,4-2 0 0,3 4 4 15,5-1 6-15,6 1 5 0,9-1 8 16,10 2 9-16,8 0 5 0,7 2 19 16,10-2 15-16,9 1 14 0,9 2 7 15,11-3 0-15,9 2-19 0,3 1-23 16,5-1-18-16,1-1-10 0,-1 2-3 0,-1-2-1 15,0-1 1-15,-5-1 6 0,-3-1 12 16,-8 1 19-16,-6-2 21 0,-7-2 24 16,-8 2 11-16,-9-1 4 0,-10-1 3 15,-12 1 3-15,-14 0 5 0,-9 1 16 16,-13 1 31-16,-7 1 33 0,-7-2 21 16,-3 1 9-16,-2 2-8 0,-2 0-28 15,0 0-60-15,-2 0-127 0,2 0 0 16,-3 0 0-16,3 0 0 0,-1 2 0 15,-1-2 0-15,2 0 0 0,-2 0-38 0,2 3-23 16,0-3 6-16,0 0 8 0,0 0 9 16,0 0 11-16,0 0 10 15,0 0 7-15,0 0 10 0,-1 0 9 16,1 0 6-16,-2 0 0 0,2 0-15 16,0 0-41-16,0 0-51 0,0 0-57 15,0 0-75-15,0 0-94 0,0 0-94 0,-3 0-172 16,-3 0-245-16,-2 1-349 15,-5 4-71-15,-6-1 106 0,-4 2 238 0,-6-3 319 16,-4-4 368-16</inkml:trace>
  <inkml:trace contextRef="#ctx0" brushRef="#br0" timeOffset="66518.6">16419 14739 249 0,'-6'0'433'0,"1"-2"130"0,2 2 99 16,1-1-197-16,1-1-84 0,1 2-70 15,0 0-13-15,0 0 5 0,1 0-4 0,-1 0-31 16,2 0-61-16,-1 0-81 15,3 0-64-15,0 2-7 0,6-1 13 0,7 1 41 16,8 0 49-16,9 3 23 0,9 1-20 16,10 0-29-16,11 0-40 0,10 2-25 15,10 1-17-15,9 0-5 0,8 0-7 16,7 1-4-16,7-1-7 0,2 2-5 16,2-2-6-16,-1 0-2 0,-4-4-3 15,-5-1 1-15,0-1 0 0,-3-4 0 16,-6-1-1-16,-7 0 4 0,-12 2 7 0,-10-2 10 15,-16-1 14-15,-11 2 24 0,-12 1 39 16,-13-1 43-16,-6 0 38 0,-7 1 27 16,-3 0 5-16,1 0-26 0,-4 0-35 15,-2-3-44-15,0 3-34 0,1 0-30 16,-1 0-22-16,0 0-26 0,1 0-21 16,-2 0-19-16,-1-2-14 0,0 2-8 15,-4 0 4-15,3-3 6 0,-1 3-9 16,1-2-31-16,-1 2-47 0,0-2-76 15,-1 2-102-15,1-1-112 0,-4 1-150 16,-1 1-231-16,-3 3-323 0,-6-1-32 0,-9 3 119 16,-2-5 220-16,-9-6 309 0</inkml:trace>
  <inkml:trace contextRef="#ctx0" brushRef="#br0" timeOffset="69450.56">5375 15579 30 0,'-7'0'155'0,"2"-2"55"0,0 1 51 0,2 1-69 15,-1-2 17-15,3 1 38 0,-1 1 53 16,-1-2 41-16,3 1 21 0,-3-1-1 16,3 2-36-16,0-2-43 0,0 2-37 15,0 0-36-15,3 0-41 0,-3-1-41 16,2 1-37-16,-1 0-43 0,1 0-45 0,-1-2-47 15,-1 2-39-15,2 0-16 0,3 2 5 16,1-2 21-16,7 0 34 0,1 1 40 16,6-1 31-16,3 2 12 0,7 0 15 15,4-1 3-15,3 1-7 0,1-1-10 16,3-1-6-16,3 2-9 0,-1-1-8 16,4 1 7-16,1-1-1 0,6 2 1 0,2-3-1 15,3 2 2-15,7-2-4 0,4 0-2 16,7 0 2-16,1-2 6 0,2-1-10 15,1-1-8-15,0 1-3 0,1-4-4 16,0 3-3-16,2 0 11 0,3 0 15 16,-2-2 6-16,-1-1 3 0,0 3-3 15,-4-2-1-15,-2-1-4 0,-2 1 10 0,-2 2 11 16,-1 0 14-16,-2-1 13 0,0 1 6 16,-4 1-1-16,-1-2-2 0,-4 2-2 15,-5 0-11-15,-2 0-9 0,-3 2-8 16,-6 1-3-16,-2-2 5 0,-6 1 5 0,-6 1 5 15,-4 0-2-15,-4 0-10 16,-8 0-17-16,-4 0-10 0,-4 0-3 0,-3 0 13 16,-2 0 15-16,-1 0 16 0,-2 0 18 15,0 0 15-15,0 0 14 0,0 1 12 16,-2-1 11-16,2 0 2 0,0 0-7 16,-1 0-17-16,1 0-23 0,-2 0-20 15,2 0-22-15,0-1-18 0,0 1-14 16,0 0-10-16,0 0-5 0,-1 0-3 15,1 0-7-15,-2 0-13 0,2 0-35 16,0 0-47-16,-2 0-61 0,2 0-63 16,-1 0-59-16,-1 0-46 0,1 0-44 15,-1 0-49-15,0 0-96 0,-4 0-164 0,0 0-154 16,0 1-77-16,-4 1 75 0,-2-1 171 16,0-1 244-16,-2-3 235 0</inkml:trace>
  <inkml:trace contextRef="#ctx0" brushRef="#br0" timeOffset="71370.92">15687 15568 61 0,'0'-3'138'0,"-3"0"23"0,2 2-2 16,1-1-23-16,-2 1-36 0,0-1-42 15,2 2-49-15,0-1-50 0,-1 1-47 16,-1 0-33-16,2 0-9 0,-1 1 19 0,-3 1 27 16,3-2 34-16,-1 0 30 0,-1 1 20 15,0-1 9-15,-2 0 6 0,4 0 9 0,-1 0 12 16,1 0 11-16,-1 0 8 16,0 0 4-16,2-1 2 0,-1 1-2 0,1 0-6 15,0-2 1-15,0 2 0 0,0-1-7 16,0 1-19-16,0 0-36 0,0 0-48 0,1 0-51 15,-1 0-39-15,0 0-19 0,0 0 13 16,0 0 41-16</inkml:trace>
  <inkml:trace contextRef="#ctx0" brushRef="#br0" timeOffset="73568.58">15736 15554 98 0,'0'-5'204'16,"0"0"71"-16,0 2 5 0,2 0 8 0,-2 2 26 15,0 1 19-15,0-2 17 0,-2 2 5 16,2-1-23-16,0 1-38 0,-1 0-27 16,1 0-14-16,0 0-12 0,0 0-16 15,0 0-28-15,0 0-38 0,0 0-46 16,1 0-52-16,-1 0-56 0,3 0-56 15,-1 0-25-15,4 0 11 0,5 1 41 0,2 1 62 16,9-1 61-16,6-1 37 0,11 0 8 16,5-1-7-16,14 1-10 0,16-3 0 15,11 2-8-15,15-3-10 0,10 2-18 16,13 2-18-16,14-3-24 0,8 6-20 16,6-3-11-16,4 6-7 0,0-2-5 15,0 2-6-15,-1 1 5 0,-7 1-1 0,-7-1 6 16,-7 1 5-16,-5-1 3 0,-8-1 6 15,-8-1 10-15,-9 0 15 0,-9-3 17 16,-11 2 14-16,-8-4 20 0,-13 0 24 16,-14 0 28-16,-11-3 49 0,-12 2 92 15,-11-1 96-15,-4-1 50 0,-6 1 1 16,-4 0-433-16,-1-2-7 0,-1 1 0 16,-4-2 0-16,3-1 0 0,-3 1 0 15,1 1 0-15,0 0 0 0,0 0 0 16,0 2 0-16,3-1 0 0,-2 2 0 0,4 1 0 15,-1 0 0-15,-1 0 0 0,2 0 0 16,0 0 0-16,0 0-269 0,0 1-110 16,0-1-39-16,-1 0-30 0,1 0-27 15,0 0-49-15,-2 0-48 0,0 1-11 0,-1 1-19 16,-3 1-69-16,-5 1-96 0,-2 0-1 16,-1 3 83-16,-4-4 135 0,1-3 193 15</inkml:trace>
  <inkml:trace contextRef="#ctx0" brushRef="#br0" timeOffset="79067.39">21923 13144 194 0,'-2'0'382'0,"-1"-1"126"15,3-1 108-15,0 2-157 0,0 0-87 16,2 0-99-16,-1 0-77 0,-1 0-83 16,2 0-66-16,0 0-75 0,-2 2-73 15,0-2-80-15,1 0-75 0,2 1-77 16,4 2-100-16,4 3-88 0,0 0 32 16,3 0 85-16,7 1 113 0</inkml:trace>
  <inkml:trace contextRef="#ctx0" brushRef="#br0" timeOffset="79501.14">28992 13356 23 0,'-14'-11'13'0,"-8"5"-7"16</inkml:trace>
  <inkml:trace contextRef="#ctx0" brushRef="#br0" timeOffset="79754.1">21714 13215 131 0,'-30'-21'451'0,"16"-3"-43"0,6 2-129 15,14 8-152-15,10 8-510 0,11 9-106 16,8 5 146-16,6 3 170 0</inkml:trace>
  <inkml:trace contextRef="#ctx0" brushRef="#br0" timeOffset="79951">27553 13497 31 0,'30'5'115'0,"-15"-5"-55"0,-15 7-32 16,-10 0-15-16,-14 2-228 0</inkml:trace>
  <inkml:trace contextRef="#ctx0" brushRef="#br0" timeOffset="80901.36">15701 15711 93 0,'-3'-2'280'0,"6"1"124"0,-3 1 105 0,2-2-75 16,0 2-54-16,-1-1-77 0,1 1-71 15,1-1-55-15,3 1-44 0,4-2-34 16,4 0-18-16,8 1-2 0,10 1-9 16,7 0-10-16,13-1-12 0,10 1-9 15,13 0-19-15,8 0-6 0,9 0-3 16,6 1 1-16,8-1-3 0,6 0 0 16,7 3-1-16,4-1-13 0,5-1-19 0,5 2-14 15,4-2-4-15,9 2-4 0,2-3 9 16,1 3 13-16,-2 0 12 0,-5 2 6 15,-5-1 2-15,-11 0 4 0,-9 1 1 16,-10-2-1-16,-12-1 2 0,-14-2 2 16,-12 0 5-16,-11 0 14 0,-13 0 35 0,-13-4 96 15,-12 3 123-15,-8-2 46 0,-8-3-2 16,-7-1-29-16,-2-2-103 0,-4-2-129 16,-5 2-46-16,-1-1-11 0,0 3-4 15,2 1-10-15,1 0-19 0,0 4-50 16,4 0-85-16,-1 2-80 0,-1 0-68 0,2 3-69 15,-1 2-73-15,3 1-38 16,-1-1-37-16,3 3-47 0,-1 0-6 0,2 1 96 16,-3 0 126-16,2 0 132 0</inkml:trace>
  <inkml:trace contextRef="#ctx0" brushRef="#br0" timeOffset="85933.28">9380 16437 16 0,'-9'-3'135'15,"1"-2"69"-15,0 0 22 0,-1 2 40 0,2-1 29 16,1 1 9-16,-1 0 10 0,4 0 12 16,0 0-9-16,1 0-33 0,-2 2-26 15,4-2-25-15,0 3-38 0,0-2-39 16,0 2-36-16,0 0-30 0,3-1-24 16,-2 1-25-16,2 0 3 0,6-2 20 0,3 1 21 15,12-1 21-15,8 2 19 0,7-2-10 16,10 1-24-16,10 1-28 0,7 0-16 15,10-1-8-15,3 2-4 0,6-1-3 16,-1 0-10-16,0 3-8 0,0-1-5 16,-4 1 1-16,-4 0 6 0,2-2 17 0,-4 1 15 15,-1-4 13-15,-2 2-1 0,-5-1-5 16,-4-1-17-16,-4 1-17 0,-7 1-16 16,-5-2-7-16,-8 1-3 0,-8 1 1 15,-10-2 8-15,-7 2 26 0,-5 0 31 0,-3 0 28 16,-4 0 16-16,-1 0-1 0,-1 0-26 15,-4 0-50-15,-1 0-57 0,-4 2-66 16,-4-2-61-16,-2 1-73 0,1-1-72 16,-3 2-67-16,2-2-74 0,0 1-126 15,-2 1-107-15,0-2-92 0,-3 3 45 0,-2-3 125 16,-6 0 192-16,-1-2 193 0</inkml:trace>
  <inkml:trace contextRef="#ctx0" brushRef="#br0" timeOffset="86384.98">9538 16497 30 0,'-9'0'312'16,"3"-1"166"-16,-1-4 120 0,2 0 96 15,0 2-284-15,2 0-81 0,-1 0-78 0,2 2-42 16,-1 1-24-16,2-2-22 0,-3 2-20 16,1 0-29-16,2 0-32 0,-1 0-34 15,2 0-43-15,0 0-33 0,3 0 41 16,4 2 61-16,5-1 56 0,6 1 49 16,8-2 30-16,9 0-38 0,14-2-53 15,8 1-43-15,8-2-28 0,6 0-13 16,6 0-7-16,3 1-4 0,0-1-9 0,-1 3 5 15,3-1 4-15,-1 1 3 0,-2-3 5 16,-2 0 7-16,-4-2 4 0,-4-1 7 16,-8 2 3-16,-4-1 4 0,-7 1 5 0,-7-1-1 15,-6 2-6-15,-6 1-8 16,-7-1-11-16,-4 2-13 0,-8 0-6 0,-4 1 7 16,-4-2 3-16,-2 2 2 0,-2 0-19 15,-2 0-62-15,-2 0-113 0,-3 2-133 16,-2-1-128-16,-4 0-111 0,0 3-158 0,1-2-137 15,-1 3-32-15,5-3 88 0,0 1 148 16,-1-3 225-16</inkml:trace>
  <inkml:trace contextRef="#ctx0" brushRef="#br0" timeOffset="87334.4">15838 16527 49 0,'-4'0'126'0,"3"-3"33"0,-1 2 4 0,2 1-2 15,0-2-4-15,0 0-8 0,0 2-11 16,0 0-1-16,0 0-1 0,2 0-11 0,-1 0-28 16,3 0-18-16,-1-2-34 0,4 0-17 15,1-1-10-15,5 0 19 0,4 0 0 16,3 1-3-16,3-1-15 0,4 0-20 0,6 2-27 16,5-3-12-16,6 3 22 0,6-2 12 15,8 0 0-15,5-3 5 0,8 2-2 16,5-2-1-16,10 1 4 0,7-1-4 0,10 1 3 15,9-3-5-15,8 2-19 0,3 1 0 16,7 1 19-16,11-1 3 0,1 2 5 16,7 1 13-16,4-1 5 0,7 2 7 0,4 1-8 15,4 0-38-15,2 0-34 0,1 1-47 16,3-1-50-16,2 4-50 0,-1-2-19 16,-1 3-24-16,-3-3-1 0,0 1 19 0,-5 0 49 15,-4-3 56-15</inkml:trace>
  <inkml:trace contextRef="#ctx0" brushRef="#br0" timeOffset="87567.34">20986 16421 18 0,'139'-4'52'0,"-5"-1"3"16,0 3-13-16,-1-3-15 0,-3 1-16 16,-3-1-10-16,-6 1-7 0,-5 2 12 0,-9-2 8 15,-3 2 11-15,-6-1 25 0,-6-1 29 16,-5 2 20-16,-9 0 14 0,-8-3 14 0,-6 2 3 16,-7 0-2-16,-6-3 4 0,-7 4 11 15,-5-1 11-15,-4-1 1 0,-5 0-9 16,-5 3-12-16,-3-2-19 0,-4 1-16 0,-6 2-2 15,-4-1 13-15,-3 1-1 0,-2 0-5 16,1-1-15-16,-4 1-38 0,-2 1-46 16,0-1-48-16,1 0-81 0,-1 1-45 15,-1-1-27-15,-2 0-27 0,0 2-32 0,-1 0-31 16,-3-1-70-16,1 0 3 0,-5 3 47 16,5-3 78-16</inkml:trace>
  <inkml:trace contextRef="#ctx0" brushRef="#br0" timeOffset="98585.17">31476 11793 63 0,'7'-8'446'15,"-3"-1"208"-15,5 5 140 0,-2-1 130 16,1 0-331-16,3-1-167 0,-2-1-92 16,4 3-43-16,3-2-48 0,3 0-51 15,5-1-54-15,1 4-33 0,3-1-31 16,-3 3-13-16,2 1-2 0,-3 0-1 0,2 1 4 15,-4 2 11-15,0 1-1 0,-1 1-13 16,-3 1-15-16,-2 2-14 0,-2-2-15 16,-1 2-11-16,-4 2-10 0,-2-1-1 15,-2 2 9-15,-4-3 13 0,-1 3 8 0,-5-1 14 16,-1 3 10-16,-5-3-2 16,-2 3-5-16,-4-1-1 0,-2-2-7 0,-5 0-7 15,-3-1-11-15,-1-1-5 0,-2 1-8 16,2-2-11-16,1 0-20 0,7 1-28 15,3-2-34-15,8 0-28 0,1-1-15 16,3 2 7-16,5-1 27 0,6 2 36 16,4 1 33-16,3-1 26 0,5 1 13 0,4 1 12 15,1-2 36-15,2 1 15 0,0 0 9 16,-1 2-1-16,-2-3 8 0,-4 1-16 16,0-2-8-16,-5 1-7 0,3-1 4 15,-6-1-18-15,-2 0-17 0,-4 0-7 16,1-2 7-16,-5 2 13 0,-5-2 9 0,-1 1 4 15,-2 1 8-15,-3-1-1 0,-3 0-16 16,-2-3-3-16,-6 0-4 0,0 1-16 16,-2-2-8-16,0 1-8 0,0-2-44 15,1 1-78-15,-2-1-71 0,4 0-67 0,-1-1-73 16,3-1-59-16,3 1-44 16,2-2-68-16,6 3-146 0,0 0-126 0,1-2-63 15,7 2 71-15,0 0 150 0,2-5 220 16</inkml:trace>
  <inkml:trace contextRef="#ctx0" brushRef="#br0" timeOffset="99018.05">32055 11725 171 0,'3'-28'399'0,"-2"-1"208"16,-4 0 172-16,-2-1-72 0,-5 1-48 0,-2-1-110 15,-5 1-120-15,-4-1-73 0,-2 1-61 16,-6 1-29-16,-1 0-12 0,-1 0-2 16,-4 3-10-16,-2 0-13 0,-1 3-20 0,-2-2-19 15,-3 7-33-15,-1-1-26 0,-1 3-32 16,0 2-27-16,-1 6-24 0,-2 4-23 16,2 6-19-16,-6 3-11 0,0 7-3 15,-4 3-6-15,3 5-4 0,-2 3 3 16,-4 6 1-16,1 3-4 0,-4 3-7 15,5 3-3-15,3 4-4 0,7-1-5 16,10 2-3-16,7-2 7 0,8 4 6 16,8-2 2-16,11-1 10 0,6 1 8 15,11-1 2-15,13 0 0 0,12-1-1 0,11-2 3 16,10-4-5-16,8-2-1 16,4-4 1-16,3-3 6 0,0-7-5 0,0-4 2 15,-1-4 1-15,4-5 7 0,-5-2-1 16,-3-4 0-16,-3-1 3 0,-7-2-75 15,-9-3-161-15,-4-2-305 0,-7-4-585 16,-7-2-212-16,-6-4 39 0,-9-6 199 0,-13-12 344 16,-19-5 489-16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9:10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16016 5890 99 0,'0'0'170'15,"0"-4"52"-15,0-1 28 0,2 1-205 16,1-1-23-16,0 4-12 0,6-3-16 16,1 2 21-16,3-3 36 0,2 2 48 0,7 0 22 15,4-1 9-15,6 2 4 0,5-3-2 16,8 3-23-16,8 0-22 0,7 1-19 16,10-1-22-16,12 0-23 0,8-2 14 15,12 3-17-15,4 0-19 0,9-1-15 16,8 0 4-16,6 0-23 0,6 2 15 0,9-2 33 15,7 2 36-15,5-2 28 0,8 2 27 16,2 0 16-16,8 0-13 0,0 0-22 16,2 0-27-16,-1 0-25 0,-1-1-12 15,-3 1-9-15,-6-2-10 0,-7 1-4 16,-7-2 3-16,-8 3-2 0,-14-2 2 0,-7-3 0 16,-12 3 5-16,-10-3 0 0,-10 0 3 15,-14 3-5-15,-14-3 4 0,-15 2 3 16,-13 0 0-16,-11 0 6 0,-8 2 9 15,-9-1 6-15,-2 2 0 0,-2 0-15 16,-4 0-42-16,-2 0-60 0,-2 2-88 16,-6-1-90-16,-5 4-98 0,-5 0-117 0,-7 1-4 15,-7 0 75-15,1 2 99 16</inkml:trace>
  <inkml:trace contextRef="#ctx0" brushRef="#br0" timeOffset="817.34">15321 7172 62 0,'7'2'210'0,"-4"-2"23"15,2 0-13-15,5-2-92 0,5 2-104 16,11 0 2-16,8 0 54 0,9 0 70 16,9-3 49-16,10 2 7 0,6-1-5 0,9-3-13 15,6 3-20-15,5-4-35 0,6 3-13 16,1-1-7-16,0-1-2 0,-2 0 8 15,-5 1 2-15,-1 0-13 0,-2 0-23 16,-2 0-26-16,-1 1-24 0,-2 3-24 16,-7 0-14-16,-5 2-3 0,-6-1 0 15,-7 3 1-15,-6-3 2 0,-6 2 1 16,-5-2-4-16,-5 1-16 0,-7 1-42 16,-8-2-68-16,-5 2-96 0,-4-1-78 15,-5-1-69-15,-3-1-81 0,-1 0-25 0,-5 0 67 16,-4-1 88-16,-5-4 104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39:43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6624 8931 204 0,'2'-3'703'16,"-2"0"244"-16,-2 4 189 0,1-2 144 15,-1 0-642-15,2-3-261 0,0 4-145 16,-1 0-108-16,1 0-78 0,0 0-51 16,-2 0-32-16,2 0-41 0,0 0-101 15,0 0-155-15,0 0-217 0,0 0-193 0,0 2-184 16,0-2-19-16,0 9 137 0,0-2 226 16,0-1 221-16</inkml:trace>
  <inkml:trace contextRef="#ctx0" brushRef="#br0" timeOffset="612.43">6708 10012 360 0,'-2'5'1003'0,"2"-4"329"0,17-2 200 16,-7-3 137-16,-3 3-935 0,-4-2-307 16,0 3-100-16,-3-2-1 0,0 2 22 15,0 0-215-15,-2 0-133 0,2 0 0 16,0 0 0-16,0 0 0 0,0 0 0 15,0 2 0-15,0-2 0 0,-1 2 0 16,1-2 0-16,0 0 0 0,0 0 0 0,0 0 0 16,0 0 0-16,0 0 0 0,1 0 0 15,-1 0 0-15,2 0 0 0,-2 0 0 16,0 0 0-16,0 0 0 0,2 0 0 16,-2 0 0-16,0 0 0 0,0 0 0 15,0 0 0-15,0-2 0 0,1 2 0 16,-1 0 0-16,0 0 0 0,0 0 0 15,0 0 0-15,0 0 0 0,0 0 0 16,0 0 0-16,0 0 0 0,0 0 0 16,0 0 0-16,0 0 0 0,0 0 0 15,0 0 0-15,0-2 0 0,0 2 0 16,0 0 0-16,0-1 0 0,2 1 0 16,-2 0 0-16,0 0 0 0,0 0 0 15,0 0 0-15,0 0 0 0,0 0 0 0,0 0 0 16,0 0 0-16,0 0 0 0,0 0 0 15,0 0 0-15,0 0 0 16,0 0 0-16,0 0 0 0,0 0 0 0,0 0-228 16,0 0-110-16,0 0-86 0,0 0-108 15,-2-1-183-15,-1-1-462 0,3 2-151 16,3-9 68-16,5-4 192 0,6-6 299 16,1-6 463-16</inkml:trace>
  <inkml:trace contextRef="#ctx0" brushRef="#br0" timeOffset="1031.12">7288 9004 129 0,'-6'-1'563'16,"3"-1"180"-16,2 4 100 0,-1-1 77 16,2 1-492-16,2-2-200 0,-2 0-65 15,0 0-24-15,0 0-34 0,0 0-63 16,1 0-70-16,-1 0-78 0,0 0-94 16,-1 0-144-16,1 0-200 0,0 0-184 15,0 0-44-15,3 2 79 0,-3-2 172 0,1 4 223 16</inkml:trace>
  <inkml:trace contextRef="#ctx0" brushRef="#br0" timeOffset="1748.13">7205 10281 198 0,'1'-5'713'16,"1"1"255"-16,3 6 151 0,-2-2 114 15,-2 0-616-15,1 0-271 0,-2 0-96 16,0-2 8-16,0 2 1 0,0 2-30 16,0-2-34-16,0 0-67 0,0 1-74 15,0-1-49-15,0 1-24 0,0-1 1 16,0 0 13-16,0 0 18 0,0 0 11 16,0 0 3-16,0 0 2 0,0 2-7 15,0-2-12-15,0 0-1 0,0 0 2 16,0 0-3-16,0-2 2 0,0 2 2 15,0 0 1-15,2 0-4 0,-2 0-1 0,0 0-3 16,0 0-5-16,0 0-5 0,0 0-4 16,0 0-3-16,2 0-5 0,-2 0-1 15,0 0-2-15,0 0-4 0,0 0-3 16,0 0-4-16,0 0 0 0,0 0 4 16,0 0 1-16,0 0 6 0,0 0 9 15,0 0 3-15,0 0 6 0,0 0 2 16,0 0 5-16,0 0 5 0,0 0 6 15,0 0 2-15,0 0 3 0,0 0 3 16,2 0 1-16,-2 0-3 0,0 0-2 0,0 0-2 16,0 0-7-16,0 0-7 0,0 0-5 15,0 0-5-15,0 0-2 0,0 0-2 16,-2 0 1-16,2 0 2 0,0 0 3 16,0 0 2-16,0 0 5 0,0 0 4 15,0 0 4-15,0 0 9 0,0 0 3 16,0 0 7-16,0 0 4 0,0 0 0 15,0 0-3-15,0 0-3 0,0 0-6 16,0 0-8-16,0 0-16 0,0 0-33 0,0 0-42 16,0 0-48-16,0 0-52 0,0 0-55 15,-2-1-44-15,2 1-63 0,-2-1-105 16,2 1-191-16,4-4-351 0,-4 4-77 16,-4-6 83-16,1-3 180 0,-10 3 276 15</inkml:trace>
  <inkml:trace contextRef="#ctx0" brushRef="#br0" timeOffset="2731.21">5021 11001 65 0,'0'0'427'0,"0"-2"210"0,2 2 168 15,-2-3 147-15,-2 1-331 0,2 1-144 16,0 0-109-16,0 1-92 0,0-2-82 15,-2 2-75-15,2-1-61 0,0 1-47 16,0 0-37-16,0 0-36 0,0 0-76 16,2 0-120-16,-2-2-168 0,0 2-214 15,0 2-108-15,0-2-64 0,3 10 65 0,-1-2 170 16,1 3 220-16,-3-3 154 0</inkml:trace>
  <inkml:trace contextRef="#ctx0" brushRef="#br0" timeOffset="3066.96">5070 12141 170 0,'0'0'616'0,"-2"-4"152"0,4 0 89 16,-1-1 36-16,-1 1-634 0,2 2-244 15,-2 1-55-15,0 0-3 0,0 1 34 16,0 0 23-16,0 0-9 0,-2 0-48 15,1 0-129-15,1 0-209 0,0 0-262 16,0 0-65-16,0 0 44 0,5 0 136 16,0-4 213-16</inkml:trace>
  <inkml:trace contextRef="#ctx0" brushRef="#br0" timeOffset="6399.76">7184 9013 56 0,'-3'-5'205'0,"-2"1"99"0,2 1 115 16,1 1-40-16,-1-2-7 0,-2 0-15 15,1 0-36-15,-1-1-63 0,2-1-60 16,-5 4-31-16,3-5-32 0,0 2-26 0,-1 0-25 15,0-1-28-15,-2 2-29 0,0 0-23 16,-1-2-19-16,-4 1-13 0,0 1-10 16,-7 0-5-16,-6-1-6 0,-4 2-12 15,-6 0-14-15,-4 0-9 0,-4 1-3 16,-2-1 1-16,-1-1 7 0,-2 2 8 16,-2 2 3-16,-1-5 5 0,-3 3 5 15,4 1 3-15,-3-2 8 0,-1 3 3 16,-2 3-8-16,-3 0-14 0,-3 2 3 15,-2 3-4-15,0 1 15 0,0 1 10 0,-1 2 14 16,3 0 7-16,1 0 11 0,0 2-5 16,2 5-1-16,0 1 17 0,0 2 39 15,0 1 16-15,2 2 9 0,-1 3 4 16,2 4-11-16,5-1-29 0,-2 6-10 16,1-1-7-16,2 3 2 0,0 3-15 15,1 2-16-15,2 1-14 0,-1 5-2 16,0 0 4-16,-3 5 43 0,0 3 43 0,3 4 45 15,-2 2 26-15,4 2 21 0,4-6-17 16,2 0-11-16,0-1-23 0,5 0-1 16,2-1 2-16,3-2 2 0,2 4 10 15,4-2-4-15,4 2-13 0,1 2-20 16,7-2-22-16,2 0-31 0,5-2-23 16,4-2-19-16,5-5-10 0,4-1-2 15,4 0-5-15,1-2 6 0,4-3 5 16,2-5 10-16,2 0 2 0,2-5 10 15,1 0 2-15,2-5 11 0,0-1 12 0,2-2 14 16,-2-6 2-16,1 3 2 0,1-5-3 16,-1-2-13-16,1-2-10 0,-2-2 12 15,-1-2-4-15,0-2-1 0,0-4-4 16,-1-1-5-16,-2-1-12 0,-2-2 8 16,0 0 16-16,-5-1 11 0,2 0 8 15,-5-1-1-15,0 0-8 0,-3-1-15 16,-2 2-5-16,-3-1 4 0,-1 1 12 15,1 0 12-15,-3 0 17 0,0 0 17 16,0 0 16-16,0 0 14 0,-1-2 18 0,-1 2 12 16,2 0-2-16,0-1-12 15,-2 0-20-15,1-3-27 0,-1 3-30 0,-1-2-23 16,0 0-16-16,-2 1-8 0,2-1-6 16,-3 2-4-16,1-1-6 0,0 0-10 15,0 0-12-15,-1 0-3 0,0 0 9 16,-2-1 21-16,3 2 16 0,-3-1 10 15,2-3 7-15,-3 1-4 0,-1-1-7 16,2 0 6-16,-3-1 15 0,0-2 16 0,3 1 7 16,-3 0 10-16,1-1 4 0,2 0-2 15,2-1 15-15,-3 6 19 0,4-4 14 16,2 5-3-16,1-1-21 0,-1 3-40 16,3 0-52-16,0 0-48 0,0 0-41 15,0 0-32-15,2 0-28 0,-1 0-19 16,1 0 2-16,1 2 29 0,2-1 51 15,6 3 43-15,0 1 41 0,2 1 16 16,2 0-13-16,1-1-24 0,1 1-13 16,-2 0-6-16,2 0 12 0,0-1 19 15,-4 0 20-15,0 1 13 0,1 1 8 0,-4-2 1 16,-2 2-9-16,-1-1-56 16,0 1-96-16,-4-1-113 0,-2 3-199 0,1 1-262 15,-2-1-157-15,-2 4 32 0,-1-3 118 16,-3-3 217-16,1-2 256 0</inkml:trace>
  <inkml:trace contextRef="#ctx0" brushRef="#br0" timeOffset="8214.84">14604 9891 14 0,'14'-2'262'0,"2"0"80"0,-2-2 54 16,4 1 78-16,6-1-233 15,4 2-50-15,7-4 17 0,4 1 5 0,7 1-23 16,3 1-28-16,8 0-24 0,5 1-12 16,4 0-10-16,8 2-24 0,6 1-26 15,2 2-30-15,1 3-23 0,3 3-12 16,-4 2-8-16,2 3 2 0,1 2-5 16,2 0 3-16,0 8-2 0,5-1 1 15,-2 2-10-15,-1 4 1 0,-6 5-5 16,-5 0 2-16,-2 1-6 0,-8 3 7 0,-5 1-4 15,-3-1-2-15,-5 2 1 0,-1 0 5 16,-5 1 3-16,-5 1 0 0,-2 4 0 16,-8 1-5-16,-4 2-8 0,-3-2-3 15,-5 2 0-15,-4 0 5 0,-4 0 9 16,-3 2 8-16,-3-1-8 0,-3 2 12 16,1 1 17-16,-5 1 7 0,-1 5 3 15,-1 2 20-15,-5 3-1 0,-2-3-14 16,-2 3-9-16,-4-5-5 0,-2 1-1 15,-2-1-7-15,-3-2-2 0,-3-3-1 0,-1 0 1 16,0-5 5-16,-4 3 10 0,1-3 7 16,-1-1 6-16,4 0 2 0,-5-2-3 15,4-4-33-15,0-5-20 0,0-4-18 16,1-2-16-16,3-5-23 0,-4-1 2 16,4-6-10-16,-3-2-15 0,4-4-75 15,-2-1-40-15,-1 0 4 0,1-3 28 16,-1-1 43-16,3-2 88 0,1-3 75 0,2-2 64 15,1 1 47-15,4-2 28 0,-1-2 14 16,3 2-9-16,0-2-48 0,1 2-53 16,1 0-44-16,-2 0-26 0,1 0-15 15,1 0-6-15,-4 0-6 0,2 0-28 16,0 2-3-16,-1 0 34 0,2-1 42 16,2 1 30-16,0-2 47 0,3 0 29 15,2 0 6-15,0 0-12 0,3 0-7 16,0 0-3-16,0 1-14 0,0-1-47 0,0 0-40 15,2 0-10-15,-1 0-7 0,1 0-3 16,-1-1 12-16,1 1-2 0,0-2-30 16,-1 2-15-16,-1 0 0 0,3 0 18 15,-1-1 30-15,-1-1 30 0,2 0 6 16,2-3 1-16,2 0-2 0,2-1-11 16,0-1-8-16,1-2 3 0,3-1 6 15,-1 0 3-15,0 0 19 0,-2 1 24 16,-2 0 32-16,0 3 33 0,-3-2 34 15,0 4 28-15,-2 0 17 0,-2 1 1 16,-1 2-13-16,0 0-26 0,0 1-34 0,-1 0-34 16,-2 1-40-16,1 0-49 0,1 2-66 15,-1-3-72-15,1 4-52 0,-1-4-10 16,-3 6 20-16,0 0 43 0,0 3 53 16,-2-2 38-16,2 4 6 0,2-4-12 15,1 2-10-15,2-2-2 0,4 2 13 0,0-5 27 16,5 5 30-16,1-3 18 15,1 0 17-15,5-2 7 0,2 1-23 0,2-4-77 16,0-1-124-16,6 0-252 0,-1-1-289 16,2 1-85-16,-2-2 56 0,-1 1 148 15,-6-2 250-15</inkml:trace>
  <inkml:trace contextRef="#ctx0" brushRef="#br0" timeOffset="24437.98">7306 9218 36 0,'3'0'393'16,"-1"0"220"-16,-1 0 147 0,2 0 109 0,0-2-268 15,0 0-154-15,2 1-103 0,3-2-38 16,0 0-20-16,6 0-53 0,-1-2-63 16,3 5-47-16,0-5-40 0,4 3-34 15,-1-2-24-15,-1 3-18 0,0-2-8 16,0 1-16-16,-1 1-70 0,-2 0-125 15,-1-1-148-15,-1 4-257 0,-3-1-292 16,-2 4-69-16,-3-3 102 0,-3 3 172 0,-2-5 267 16</inkml:trace>
  <inkml:trace contextRef="#ctx0" brushRef="#br0" timeOffset="24648.81">7372 9246 45 0,'5'-3'377'0,"-4"1"129"0,2-1 51 16,-1 2 21-16,1-1-383 0,-1 0-206 16,-2 2-136-16,3 0-115 0,-3 0-159 15,5 2-37-15,0 0 27 0,2-1 95 0,-3 1 145 16</inkml:trace>
  <inkml:trace contextRef="#ctx0" brushRef="#br0" timeOffset="24967.43">7315 9269 55 0,'2'0'427'0,"-1"0"170"0,2-1 58 16,-1 1-12-16,-2-1-422 0,3-1-259 0,2 2-240 16,0-2-223-16,1 2-25 0,3 2 19 15,-2 0 64-15,1-1 170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0:2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11636 6246 143 0,'-5'0'294'0,"-2"0"129"0,4-4 102 15,1 3-110-15,1 1-68 0,-1-1-14 16,2 1-47-16,0 0-15 0,2-2-4 15,-1 2-25-15,2 0-60 0,3-2-47 0,-1 1-36 16,6 0-43-16,5-1-21 16,2 1 11-16,7 1-5 0,3 0-9 15,9 1-2-15,8 3 9 0,6 1 13 0,11 0 11 16,9-1 1-16,6 0-5 0,9 1-4 16,9 0 2-16,9-2 12 0,13-1 3 15,8-2 4-15,6 0-9 0,5-1-15 16,5 0-21-16,1-2-17 0,0 0-6 15,-4 1 0-15,-7-4 0 0,0 3 8 16,-7-1 3-16,-7-2-2 0,-8-2 1 16,-11 2-1-16,-10-1-6 0,-13-2-2 0,-6 2 2 15,-12-2 2-15,-13 1 0 16,-9 0 11-16,-9 3 24 0,-10 1 67 0,-7 1 51 16,-4 0 37-16,-2 1 17 0,-3 2-19 15,0 0-76-15,-2 0-77 0,1 0-68 16,-1 0-66-16,0 2-57 0,1 0-62 15,-1-1-48-15,-3 0-52 0,-1 3-78 16,0 0-68-16,0 2-97 0,-3-1-118 16,0 3-160-16,3 1 23 0,-2-3 104 15,0-2 179-15,0-4 204 0</inkml:trace>
  <inkml:trace contextRef="#ctx0" brushRef="#br0" timeOffset="513.04">4596 7660 11 0,'33'-3'103'0,"13"-1"28"16,11 0 26-16,14 0-91 0,12 2-62 15,16 0-87-15,10-1-35 0,16 0-15 0,9-2 13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0:36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19331 9150 33 0,'-7'-3'96'16,"1"-1"18"-16,-1 0 7 0,1 2 7 0,-1-3 6 15,-2-1-8-15,1 4-9 0,0-4-7 16,-3 0-20-16,0 1-14 0,1-1 16 16,-4 1-4-16,3-1-11 0,-2-1-13 15,-1 0-8-15,1 1-42 0,-4-1-11 0,1-1 4 16,-2 2-4-16,-3-5-7 0,-1 4-5 16,-4-2-3-16,0 0-2 0,-4-1 2 15,-2 1 4-15,-3-2 1 0,0 2 0 16,-1-2 4-16,-2 3-4 0,0-1-1 0,2 0 3 15,-2 1 4-15,-1-1-2 0,-1 2 0 16,0-1 1-16,-2 2 2 0,0-1-4 16,3 1 3-16,-4 1-2 0,1-1-2 0,-7 2 1 15,-1-1-4-15,-2 2-1 0,-3-2 9 16,3 1 0-16,-4 0-1 0,3-1 0 16,-1 3-2-16,3-2-4 0,-1 2 14 15,3 0 5-15,3-1 0 0,-2 0-3 0,1 0-5 16,-5 3-11-16,0 0-5 0,1 0 3 15,-2 0 1-15,-1 0 0 0,5 0 2 16,-2 0 0-16,-1 0 4 0,3-2 3 16,0 2 2-16,2 0-2 0,-2 0-3 0,0 0-5 15,1 0-4-15,-1 0 0 0,2 0 5 16,0 0 2-16,0 0-1 0,0 0-1 16,4 2-1-16,1-2-6 0,2 3 6 15,-3-2-1-15,-2 4 0 0,0 1 0 0,-3-2 3 16,1 4-4-16,-3-3 5 0,2 3 1 15,0 0 0-15,-3-2-2 0,3 1-1 16,-2 0-2-16,2 0-5 0,3 4 3 0,2-3-2 16,-1 3-2-16,3-2 4 15,-1 1 4-15,2 1-2 0,0-3-1 0,3 3-4 16,2 0 0-16,-2 1-10 0,2 0 7 16,0 1 5-16,-3 1 6 0,0 1 1 15,-1-2 7-15,3 2-2 0,-1-1-4 0,2-1-5 16,5-1-8-16,3 2-10 0,1-2-7 15,3 1-2-15,1 2 5 0,0 0 4 0,0 2 10 16,3-2 4-16,-2 1 1 16,4 0 6-16,-4 1 8 0,3 0-1 0,-2-2 0 15,-2 1-1-15,2 0-8 0,-4 3-3 16,3-1 0-16,-1 0 7 0,2 1 5 16,-1-2 3-16,2-1 1 0,3-1 3 0,-3 0-3 15,1 0-2-15,0 0-5 0,-1-1-8 16,2 0-5-16,-1 2-4 0,4-3-1 15,0-1-3-15,4 1 5 0,1 0 7 16,0 0 14-16,-3 2 24 0,4 0 17 0,-2 0 0 16,1 3-1-16,1-1-16 0,2-1-18 15,0-1-9-15,5 2 1 0,-3-1-4 16,4 2 8-16,-1 0 6 0,1 1 8 16,0 1-9-16,1-1-7 0,-1-1-18 0,4 0-24 15,0-2-12-15,2-1-1 0,-1-2 9 16,3-1-1-16,2 2 11 0,0-2 6 15,3 0 4-15,0 1 8 0,0-1 12 0,1-1 8 16,2 1 2-16,2 0 4 0,-2-2 1 16,3 1 7-16,1 1 9 0,0-2 2 15,2 2 5-15,0-1-2 0,2 1 2 16,1-3-2-16,2 1 3 0,1 1-5 16,2-3-2-16,0 0-1 0,2 1 0 0,3-7-5 15,-2 4 9-15,2-1-4 0,2-1-26 16,-3-1-24-16,4 2-8 0,-2-1-5 15,-1-1 1-15,0 1 13 0,0 2 14 0,-2-1 4 16,2-1-2-16,1 1-7 0,-1-1 0 16,1 0 5-16,1 1 14 0,1 1 3 15,-1-1 10-15,3-2 0 0,-2 2-5 0,0-3-7 16,4 2 5-16,-2-3 22 0,1 0 13 16,5 3 12-16,0-3 7 0,3 0-5 15,-1 1-17-15,2-2-13 0,0 0-12 16,-2 3-12-16,3 0-8 0,-4 0-3 0,2 1 3 15,0-1 6-15,-3 2 11 0,4-3 1 16,0 2-9-16,2-2-4 0,1 0 0 16,3 0-19-16,-4-1 18 0,3-1 44 15,-3 1 30-15,1-1 24 0,-3 0 26 16,2-1-12-16,-2-2-29 0,0 1-38 0,-3 1-18 16,1 0-12-16,-1-3-10 15,1 2-9-15,2-1 2 0,-2 1-2 0,2-1 1 16,1-1 1-16,-2 1-7 0,3-3-36 15,0 2-37-15,-4-1-11 0,-1 2-4 16,-1-1 5-16,1 1 35 0,-2 2 45 16,1-2 13-16,0 2 5 0,2-4 10 0,-1 2 7 15,1 0-8-15,-2 2-20 0,0-3-22 16,-1 0-30-16,-2 1-34 0,-1-2-21 16,-2 3-5-16,0-3 15 0,2 1 17 15,-4-1 27-15,1 2 14 0,0-1 9 0,1 1 6 16,-2-2-1-16,3 1-8 0,0 0 2 15,1-1-9-15,-2-1-14 0,3 1-15 16,-5-1-16-16,0 0-16 0,1-2-1 16,-4 1 2-16,-1-2 17 0,-3 2 20 0,-1-2 24 15,0-1 17-15,-3 0 18 0,-2-1 18 16,-1 1 31-16,-3 0 37 0,-1-1 41 16,-4 3 33-16,-2-4 18 0,1 4-10 0,-1-2-32 15,-5 2-46-15,2 0-32 0,0 1-24 16,-1-2-16-16,0 1-7 0,-1 1-2 15,0-3 1-15,3 2-10 0,-2-2 8 16,3 0-2-16,-2-2 10 0,3 2 2 0,-1-2 6 16,3-4-1-16,-2 3 7 0,0-2 1 15,1 3-4-15,-1-1 5 0,-2 0-5 16,1 0-6-16,3 0 2 0,-3 1 14 16,1 1 3-16,-1 0 19 0,-3 3 16 0,0-3 12 15,0 2 6-15,-1-2 11 0,-5 1-9 16,3-2 4-16,-2-2 0 0,0 1-3 15,-4 0 3-15,1-2 12 0,-1-1 4 16,-1 0 2-16,0 0-9 0,-1-2-17 16,-1 4-28-16,2-2-20 0,-1-2-18 15,-1 0-9-15,0-2-6 0,-1 1 7 0,0 1-4 16,0 2-7-16,-4-2-9 0,1 2-7 16,-2 0-19-16,0-1-30 0,-4 2-83 15,-1 2-145-15,0 2-188 0,-1 4-129 16,-3 4-5-16,-5 1 94 0,-7 2 166 15</inkml:trace>
  <inkml:trace contextRef="#ctx0" brushRef="#br0" timeOffset="5084">27729 3645 1 0,'24'-11'260'16,"-7"3"185"-16,-6-1 161 0,-4 2 152 16,-3 1-174-16,-4 2-100 0,-1-1-119 15,-2-1-111-15,-6-1-96 0,-3-1-77 16,-9 1-28-16,-6-3 2 0,-6-1 5 16,-10 2 12-16,-9-1 24 0,-6 1 11 15,-9 1 4-15,-7 0 4 0,-3-1-3 0,-2 4-7 16,-2-1-7-16,-3 2-6 0,-3 3-4 15,0 1 2-15,0 1-7 0,-1 0-12 16,5 2-13-16,11 1-14 0,8-1-28 16,11 1-19-16,7 1-19 0,8 1-26 15,5 1-22-15,4 2-23 0,7 2-14 16,6 2-7-16,4 4 10 0,4 1 36 16,5 4 43-16,3 5 42 0,1 5 16 15,6 4 20-15,0 4-7 0,5 6-17 16,2 6-16-16,3 3-3 0,0 9-12 0,3 4-1 15,0 9 3-15,-1 7 0 0,2 7 1 16,-4 2 8-16,1 5-5 0,0-1-10 16,-2-1-22-16,2-5-55 0,0-5-85 15,2-6-89-15,0-8-109 0,4-5-183 16,1-7-177-16,11-7-94 0,4-10 41 16,4-13 127-16,5-12 218 0,3-15 228 0</inkml:trace>
  <inkml:trace contextRef="#ctx0" brushRef="#br0" timeOffset="5471.85">28473 4045 148 0,'15'-22'579'0,"-9"2"219"16,-1 9 185-16,-5 0 154 0,-2-2-512 15,1 6-208-15,-2 1-134 0,-4 5-110 16,-4 4-86-16,-6 3-38 0,-5 7 1 15,-5 7-3-15,-3 7 11 0,-3 9-6 16,1 9-21-16,2 5-30 0,7 6-16 0,8-2-11 16,9 2 4-16,10 0 14 15,6 3 19-15,9 3 13 0,4 2 2 16,3-1-6-16,2 2-6 0,-1-1-12 16,2-2-1-16,1-2-1 0,-5-3 0 0,-1-5 0 15,-7-2 4-15,0-5 4 0,-5-5 2 16,-5-4 5-16,-4-5 1 0,-4-3 7 15,-4-4 16-15,-7-3 14 0,-9-2 2 16,-6-2 6-16,-12-2-9 0,-7-2-56 16,-13-1-74-16,-6-5-73 0,-12-1-108 15,-10-3-97-15,-8-7-78 0,-4-1-143 16,-11-2-248-16,-12-5-83 0,-7-2 54 16,-5-9 132-16,-1-4 223 0,3-10 291 15</inkml:trace>
  <inkml:trace contextRef="#ctx0" brushRef="#br0" timeOffset="6166.35">26688 3145 99 0,'-6'-6'513'0,"0"0"252"0,0 2 201 16,1-1 159-16,1 1-408 0,1 1-216 16,3 0-183-16,0 3-149 0,0 0-118 0,0 0-94 15,0 0-40-15,2 1 6 16,-1 4 19-16,3 2 30 0,-1 5 25 0,2 1 17 15,0 4-2-15,-1 2-7 0,2-2 4 16,1 3 1-16,-2-1-1 0,-1 0-1 16,0-3-1-16,0 0 2 0,-2-1 2 15,0-2 2-15,0 0 4 0,-2-4 4 16,0-2 6-16,-2 0 13 0,2-3 31 16,-2-3 35-16,0-1 16 0,-1-1 5 15,-2-2-7-15,-1-5-28 0,-4-4-42 16,0-1-16-16,-2-4 9 0,-2-2-26 0,3-3-16 15,-2-3-5-15,-1-6-8 16,1-3-21-16,1 0 15 0,2-2 10 0,4 2 6 16,0 3-3-16,1 0 0 0,4 4 5 15,-1 5 8-15,2 2 4 0,2 5-1 16,-1 3-15-16,2 5-24 0,-1 1-31 16,1 1-24-16,0 1-12 0,0 3 2 15,4-1 7-15,-3 0 9 0,6 1 13 16,-1 2 8-16,4-1 5 0,3 2 4 15,1 0 5-15,5 0 9 0,2 3 7 0,3 1 9 16,1 1 8-16,1 0 4 0,-4 3 5 16,1-2-1-16,-1 4 3 0,-2-2 4 15,-1 2 3-15,-4 0-10 0,-1-2-9 16,-4 2-21-16,-3 2-31 0,-4-1-20 16,-6 2-9-16,-6 0-5 0,-6 3 20 15,-4 2 20-15,-6 1 6 0,-8 0-12 16,-5-1-20-16,-4 0-41 0,1-3-47 0,-1-2-54 15,0-2-69-15,0 2-136 0,5-2-152 16,0-1-111-16,4-1 23 0,7-2 104 16,5-3 180-16</inkml:trace>
  <inkml:trace contextRef="#ctx0" brushRef="#br0" timeOffset="6453.04">27116 2996 192 0,'-13'-7'557'0,"1"-2"230"0,-3 0 178 16,4 2 26-16,3 2-372 0,2 0-194 15,3 3-154-15,1 2-107 0,2 1-56 16,2 3-24-16,-1 2-13 0,2 2-3 15,5 6 1-15,0 1-17 0,0 4-20 16,0 0-12-16,3 3-3 0,-3 1-1 16,0 7-5-16,1-4-29 0,-3 4-81 15,-1-1-144-15,0 0-189 0,-3 1-295 16,1 1-268-16,0 0-16 0,5-4 132 0,3-3 213 16,8-6 296-16</inkml:trace>
  <inkml:trace contextRef="#ctx0" brushRef="#br0" timeOffset="7151.09">31977 3932 59 0,'14'-9'447'0,"-2"-1"196"0,-4-3 183 0,-7-2 163 16,-1 1-307-16,-1 0-183 0,-6-1-78 15,-2 2-93-15,-5-2-78 0,-1 2-49 16,-5 0-30-16,-1-2-8 0,-8 1-18 15,-2 0-25-15,-10 1-37 0,-7-1-29 16,-12 0-34-16,-11 1-1 0,-14-2 0 16,-15 2 8-16,-10-2 8 0,-12 1 9 15,-10-1-10-15,-8 3 2 0,-4 3-7 16,2 3-4-16,-2 2-8 0,4 2-6 0,3 4-1 16,7 1 1-16,10 2-9 15,13 3-2-15,13 2 0 0,14 4 3 0,12 1-2 16,9 2-5-16,14 2-17 0,8 0-15 15,12 3-14-15,11 0-16 0,6 3-3 16,8 6 13-16,6 3 11 0,8 5 16 16,8 7 14-16,8 8 13 0,2 7 4 15,3 5 0-15,0 6-7 0,-2 4-1 16,-1 4-6-16,-5 4 4 0,-2 1 3 16,-7 2 1-16,-1 2-8 0,-2-1-28 15,-2 2-59-15,1-3-60 0,0-3-60 16,4-4-72-16,-1-5-79 0,4-5-66 15,1-5-157-15,3-8-239 0,10-11-59 16,3-8 81-16,8-11 144 0,7-13 237 16</inkml:trace>
  <inkml:trace contextRef="#ctx0" brushRef="#br0" timeOffset="7533.11">32253 4296 158 0,'12'-29'629'0,"-7"1"244"0,-13 6 186 0,-1 3 145 16,-1 3-550-16,0 4-259 0,0 4-153 15,1 3-108-15,-2 5-70 0,-1 4-27 16,-3 2-4-16,-3 5 5 0,0 3 5 16,-2 7-6-16,1 5-14 0,1 5-14 15,3 6-12-15,3 2-12 0,4 10 10 0,4 4 13 16,7 5 9-16,1 3 0 0,8 2 4 15,3 2-13-15,5-1-11 0,0 3-22 16,2-2-7-16,-1 0-1 0,-2-3 0 16,-3-1 13-16,-1-4 20 0,-3-1 17 15,-3-3 7-15,-1-3 1 0,-4-9-9 16,-2-4-13-16,-4-4-11 0,-4-5 3 0,-6-3 5 16,-4-2-4-16,-6-1 8 0,-5 0 23 15,-13-1 12-15,-10-5-21 0,-10-1-13 16,-13-4-30-16,-11-3-64 0,-12-7-104 15,-9-4-106-15,-13-8-129 0,-9-2-192 16,-10-7-185-16,-9-2-120 0,-6-9 65 0,-1-1 150 16,-1-6 233-16,4-2 232 0</inkml:trace>
  <inkml:trace contextRef="#ctx0" brushRef="#br0" timeOffset="8220.2">30313 2994 326 0,'-2'-5'609'0,"0"4"187"0,2-1 117 16,2 2-143-16,1 2-307 0,2-1-134 16,2 4-83-16,3 1-26 0,1 2-33 0,2 3-46 15,-4 2-44-15,4 0-36 16,-4 2-22-16,3 2-14 0,-4 4-9 16,2 1 1-16,-2 0 2 0,-1 2 1 0,-2-1 3 15,1-2 2-15,-3 1 2 0,0-2-1 16,-1-2 0-16,-2 0-2 0,0-5-2 15,0-1 2-15,-2-2 6 0,0-1 14 16,1-3 24-16,-2-4 28 0,-2 0 25 16,0-4 11-16,-1 0 0 0,-2-4-13 15,-2-5-25-15,1-1-22 0,-2-5-15 16,0-4-13-16,-3-4-12 0,1-2-7 16,-1-6-6-16,1-3-4 0,1 0-7 15,0-5 5-15,3 2 14 0,1 0 16 16,4 3 11-16,-1 3 24 0,1 3 10 15,4 5-4-15,-1 6-14 0,1 5-10 16,1 3-29-16,1 4-30 0,0 2-30 16,-1 3-24-16,3 0-29 0,-3 0-16 0,2 0-6 15,5 2 6-15,1 0 11 16,3 0 12-16,3 0 20 0,1 2 11 16,6 2 8-16,0 0 6 0,4 2 7 0,-1 1-1 15,2 2 2-15,2 2 4 0,-3-1 2 16,3 3-13-16,-2 0-40 0,-4 0-38 15,-4 1-39-15,-3-1-46 0,-3 0-34 16,-4 1-3-16,-4 2 1 0,-5-2 24 16,-8 1 29-16,-5 1 17 0,-5 4 2 15,-10-2-28-15,-3 0-56 0,-8 0-75 16,-1 1-96-16,2-5-68 0,-1 0-60 16,5-4-79-16,3 1 42 0,2-5 115 15,8-2 132-15,3-4 148 0</inkml:trace>
  <inkml:trace contextRef="#ctx0" brushRef="#br0" timeOffset="8585.6">30931 2965 79 0,'9'-6'410'0,"-6"0"169"0,0-1 146 16,-3-1 133-16,-1 1-358 0,1-1-83 15,-2 2-46-15,2-1-37 0,2-1-45 16,-1 0-55-16,4 2-63 0,2 0-74 16,3 0-76-16,2 1-57 0,-1 5-28 15,3-2-9-15,0 2 3 0,2 2 10 16,-3 0 6-16,1 3 5 0,-3 1-2 16,-1 2 5-16,-6-1 2 0,2 2 13 0,-4 2 13 15,-4-1 21-15,-4 2 18 0,0 1 10 16,-5 2 7-16,-3 1 2 15,-2-3-2-15,-5 5-5 0,4-2-18 0,-2 0-6 16,2-1-8-16,1 1-14 0,4-1-10 16,3 0 4-16,6 0-6 0,6 2-23 15,6-2-56-15,6 0-100 0,7 3-206 16,5-3-272-16,3 2-179 0,3 0 12 16,-2-1 121-16,-2 1 226 0,-8 3 267 15</inkml:trace>
  <inkml:trace contextRef="#ctx0" brushRef="#br0" timeOffset="10635.84">29495 6690 104 0,'-3'-5'221'15,"-2"1"83"-15,0-4 106 0,1 1-69 16,-3-2 16-16,1-1 53 0,-2-1 9 16,-1 2-25-16,1-5-37 0,-6 1-25 15,1-1-26-15,-2 0-31 0,-3-2-27 16,-4 0-35-16,-4-2-50 0,1 1-50 0,-10 1-16 16,-3-2-15-16,-1 1 1 0,-9 1 4 15,2 0 6-15,-3 3-7 0,-2 1-16 16,-5 3-26-16,-6 2-27 0,-5 4-22 15,-3 1-14-15,-5 5-5 0,1 2-3 16,-4 3 0-16,2 6-3 0,2 2-4 16,6 1-11-16,3 5 1 0,4 3-5 15,5 5-2-15,4 2 7 0,8 6 5 0,7 3-1 16,4 4-6-16,6 5 7 16,4 3-1-16,2 6 6 0,5 1 2 0,8 1 15 15,7 1 3-15,4-2 0 0,8-2 3 16,6-1 0-16,9-2-8 0,7-3 1 15,11-1 0-15,7-4 3 0,8-4 5 16,2-3 12-16,8-4 2 0,0-3-4 16,2-4-18-16,4-5-28 0,2-4-28 15,1-6-7-15,2-1-3 0,0-6 17 16,2-5 30-16,-4-2 27 0,1-2 15 16,-1-5 8-16,2-6 7 0,-1-1 8 15,3-4 5-15,4-3 5 0,-5-2 7 16,-2-3-2-16,-3-2 0 0,-6-6 4 0,-5 2-5 15,-5-3-8-15,-4-3-4 0,-9 3-7 16,-4-5-7-16,-7 2 1 0,-4-3 5 16,-10 2 17-16,-1-3 8 0,-9-2 11 15,-7 1 6-15,-5-3 10 0,-11 1 0 16,-5 0 3-16,-8 3-15 0,-2 0-1 16,-9 3-17-16,-3 0-26 0,-9 1-21 15,-3 2-15-15,-7 4-20 0,-3 2-40 0,-1 5-75 16,-4 3-155-16,-2 4-256 0,0 3-380 15,2 4-95-15,6 4 73 0,7 1 189 16,3 2 290-16</inkml:trace>
  <inkml:trace contextRef="#ctx0" brushRef="#br0" timeOffset="14270.93">26575 4601 44 0,'0'2'153'15,"0"2"67"-15,0-2-19 0,1 0 83 16,-1-2 39-16,0 3 16 0,2 0 22 16,-2-2 23-16,1 3-18 0,-1-2-26 15,2 2-33-15,0-3-26 0,-2 0-21 16,1 1-22-16,-1-2-19 0,2 0 9 16,-1-2 18-16,-1 1 25 0,0 1 28 15,0-1-18-15,0-1 16 0,0 0-36 0,0 0-53 16,2-3-57-16,-2-3-17 0,0-4-63 15,-2-1-13-15,1-3 1 0,-1-1-9 16,1-2-11-16,-4-2-10 0,2-1-20 16,-2 3-16-16,2-3 5 0,-2 3 9 15,0 3 18-15,2-1 10 0,2 5 4 16,-1 4-3-16,0-1-15 0,1 7-27 16,-1-2-39-16,2 3-52 0,-1 1-63 15,1 1-37-15,0 1 13 0,1 2 36 16,1 2 51-16,3 3 49 0,-1-1 25 0,1 3-18 15,4-1-18-15,1 2-24 0,-2-1-15 16,3-1-4-16,-2 0-2 0,1 0-13 16,1 0-9-16,-3-2 0 0,0-2 2 15,-2 1 20-15,0-4 27 0,1 0 45 16,-1-1 41-16,1-2 35 0,-3-2 20 16,5-1 19-16,-2-3 2 0,1-1-3 15,-2 0-5-15,2-4-5 0,-2-2-3 16,-1 0-11-16,0 0 2 0,0-2 19 0,0 0 25 15,-1 1 24-15,-1 1 21 16,-1 5 2-16,-1 1-14 0,1 1-25 0,0 2-39 16,-2 3-52-16,0-1-70 0,0 2-80 15,0 2-43-15,1-1-6 0,-1 4 20 16,2 3 42-16,-1 4 50 0,3 1-16 16,-3 2-44-16,2 3-43 0,1 3-63 15,-3 0-78-15,4 2-47 0,-5 2-48 16,0 0-85-16,0-4-82 0,-2-1-42 0,2-1-59 15,0-2 39-15,0-3 122 0,0-5 157 16,0-2 149-16</inkml:trace>
  <inkml:trace contextRef="#ctx0" brushRef="#br0" timeOffset="14734.84">26859 4529 184 0,'5'-16'386'0,"-2"1"173"15,-1 2 161-15,2 1-95 0,-2 3 8 16,-1 2-64-16,-1 1-71 0,2 1-85 15,-2 1-115-15,0 4-134 0,0-1-116 16,0 2-80-16,0 3-30 0,0 1 2 16,0 3 26-16,-2 3 28 0,2 1 4 15,0 3 4-15,0 1-2 0,2 0 2 16,0 3 5-16,-1-3 8 0,1-1-4 0,0-2-12 16,1 2-20-16,-2-7-21 15,1 0-9-15,0-3 7 0,-1-3 49 0,2 0 64 16,-3-2 39-16,5-3 25 0,-2-2 7 15,2-1-10-15,0-3-18 0,1-4 2 16,-1-2 20-16,2 0 24 0,-2-2 3 16,2 0-4-16,-3 0-2 0,1 0-12 15,0 3-11-15,-2 2-13 0,3 1-12 16,-3 2-18-16,-1 3-36 0,0 2-65 16,-2 3-89-16,1 2-54 0,-1 3-25 0,0 2 0 15,0 3 34-15,2 6 67 0,-1 1 38 16,-1 5 21-16,0 2-4 0,0 2-30 15,-1-1-32-15,-1 0-19 0,1-3-33 16,-1 2-6-16,0-3-8 0,1 0-17 16,-1 1-5-16,-1-3-31 0,-1-3-28 0,0-3-7 15,0-3 12-15,-3-1-21 16,-1-2 7-16,-3-3-27 0,3-2-70 16,-1-2-61-16,-4 0-52 0,7-4-61 15,-2-1-30-15,3 0 85 0,0-2 104 0,4-4 114 16</inkml:trace>
  <inkml:trace contextRef="#ctx0" brushRef="#br0" timeOffset="15155.91">27256 4411 253 0,'7'-10'440'16,"-6"1"153"-16,-1-1 143 0,-3 1-136 15,0 2-104-15,-4 0-57 0,-1 1-73 16,-2 1-70-16,-2 2-75 0,-2 1-66 16,0 2-58-16,-3 2-37 0,1 1-26 15,-2 2-22-15,2 1-15 0,1 1-8 16,0 0-10-16,1 2-9 0,3 2-6 0,1 0-5 16,0-1-4-16,2 2 3 0,1 0 0 15,6 1 2-15,-1 0-4 0,2-3-10 16,2 2-1-16,2-1 9 0,1-2 14 15,3 1 8-15,1 0 18 0,3-2 8 16,2 1-4-16,0 1-6 0,1-2 8 16,0 1 4-16,0-1 14 0,0 0 14 0,0 2 9 15,-1-3 0-15,-1 1-4 16,-4 1-9-16,0-1-13 0,-2-1-9 0,-2 0-2 16,-2 1-2-16,-3-1 8 0,0 1 17 15,-5 0 12-15,-2 1 0 0,-2-2-31 16,-5 2-65-16,-1 0-87 0,-5 1-83 15,0-2-92-15,-1 1-120 0,0-2-121 16,1-2-128-16,2 0-18 0,3-4 78 0,2 0 163 16,2-2 186-16</inkml:trace>
  <inkml:trace contextRef="#ctx0" brushRef="#br0" timeOffset="15666.55">27303 4336 73 0,'5'-12'437'16,"-3"3"214"-16,-1 3 178 0,-1 0 146 0,0 4-364 15,0-1-175-15,0 1-155 0,-1 2-111 16,-2 2-70-16,-1 3-37 0,0 1-12 16,-1 3 14-16,4 3-4 0,-1 1-18 15,0 4-14-15,2 1-3 0,0 2-3 16,2 0-10-16,0 3-2 0,-1 3-11 15,2-4-8-15,1 5 3 0,-2-3 12 16,-2 0 8-16,0 0 9 0,0-1 9 16,0-4-1-16,-2-1-11 0,2-3-11 15,-2-1-12-15,0-5-20 0,2 2-14 16,0-5 11-16,0-4 39 0,0 0 64 0,0-2 23 16,0-3 11-16,0-2-10 15,0-2-36-15,2-1-57 0,0-5-13 0,2-2-6 16,1-2-1-16,1 1 4 0,1 0-1 15,2-5 7-15,0 2 25 0,1 1 27 16,0 3 13-16,0 2 14 0,-3 1 13 16,-1 3-13-16,1 2-30 0,-3 3-47 15,-2 3-60-15,-1 1-39 0,2 1-22 16,-3 3 0-16,4 3 27 0,-3 0 44 16,2 3 21-16,-1 1 9 0,0 3 8 0,-1-1 5 15,3 0 4-15,-4 3-12 16,1-2-31-16,1 2-55 0,-2-1-77 0,0-2-89 15,1 1-80-15,-1-3-71 0,2 1-80 16,1-2-54-16,-2-2-71 0,4-1-50 16,-2-1 65-16,4-3 131 0,-2-3 148 15</inkml:trace>
  <inkml:trace contextRef="#ctx0" brushRef="#br0" timeOffset="16720.8">27633 4598 2 0,'9'-7'270'0,"-5"0"188"0,-2-2 158 16,0-2 143-16,-2 4-155 0,0-1-68 0,-4 1-62 16,1 1-64-16,-4-1-67 0,0 4-89 15,-2 0-90-15,-4 2-76 0,2 2-52 16,-3 4-35-16,-7 1-16 0,2 3-7 16,3 2-6-16,-2 2-10 0,1 1-4 15,4 1-5-15,1 0 2 0,3 0 2 16,3 0-21-16,1-2-43 0,3 0-39 15,2-2-37-15,2 0-17 0,1-3 21 0,0-2 58 16,3-2 73-16,-1-2 58 16,3-2 46-16,0-4 26 0,4 0 13 0,1-4 19 15,-1-1 24-15,2-2 28 16,-3-1 25-16,1-1 19 0,-2-1-12 0,0-2-18 16,-1 1-14-16,-1 0-5 0,-4 2 1 15,0 2 3-15,-1 4-6 0,-1 1-20 16,-2 3-41-16,0 0-68 0,0 3-88 15,0 0-63-15,-2 2-29 0,0 2-4 16,1 2 29-16,-1 4 47 0,0 1 40 0,1 2 18 16,1 0-19-16,0 1-40 15,0 0-41-15,1-1-50 0,1-2-52 0,0 0-15 16,-1-1 13-16,3-3 26 0,-3-2 44 16,2-1 66-16,2 0 69 0,-2-4 55 15,2-2 24-15,0-1 10 0,1-3-10 16,0-1-20-16,2-1-17 0,-2-3-2 15,-1-1 9-15,2-1 2 0,-4-2 1 16,3-1 5-16,-2 2 25 0,0-1 30 16,-1 0 32-16,0 3 33 0,-1 0 23 0,-1 5 0 15,1 1-27-15,0 4-48 0,-2-2-71 16,0 4-69-16,0 2-46 0,0 1-25 16,0 3 5-16,1 0 30 0,-1 5 33 15,2-2 16-15,-1 3 10 0,1 0 5 16,0 0 2-16,0 0 3 0,0 0-9 15,0-2-15-15,1 0-22 0,-2-2-13 16,-1 3-14-16,4-4-7 0,-3 0-5 0,1-1 2 16,-1-1-4-16,1 1 6 15,0-4 28-15,-2-2 58 0,1 0 67 0,1 0 47 16,-1 0 21-16,-1-4 7 0,4-2-27 16,-3-3-44-16,2 1-14 0,-1-3-1 15,1-1 5-15,0-1 14 0,0-1 19 16,0-1 18-16,1-1 17 0,-3-1 16 15,3 3 12-15,-1-1 0 0,-2 4-5 16,2 0-16-16,-1 4-19 0,-2-1-25 0,1 4-23 16,1 1-29-16,-2 0-39 15,0 3-53-15,1-1-55 0,-1 1-32 0,2 1-10 16,0 2 8-16,-1 1 27 0,4 2 43 16,-2 2 24-16,2 2 12 0,0 1 13 15,-1 1-5-15,1-2-32 0,-2 1-19 16,4-3-18-16,-4 2-3 0,2-3 10 15,1-1 33-15,-2-1 35 0,1-4 38 16,2-1 25-16,-2-1 23 0,1-4 19 16,1-1 6-16,2-4-6 0,-1-1 5 0,0-2 4 15,2-2 11-15,2 0 12 16,-4 0 19-16,2-2 15 0,-3 1 19 0,-1 0 6 16,-2 1 9-16,-3 2-2 0,-1 2-27 15,-1 4-44-15,-3 1-63 0,-1 4-71 16,1 0-59-16,-1 4-32 0,-4 0-9 15,1 4 17-15,-4 3 27 0,2 5 15 16,2 3-17-16,0 0-32 0,3 1-40 16,0 3-26-16,3 0-25 0,2-1-16 15,3-1-11-15,1-1-20 0,2-1-59 16,2-2-79-16,3-4-118 0,2 0-239 0,0-2-190 16,-1-1 14-16,-2-3 119 0,-7 0 195 15,-3-5 287-15</inkml:trace>
  <inkml:trace contextRef="#ctx0" brushRef="#br0" timeOffset="17303.5">26518 4826 59 0,'3'1'172'0,"0"0"114"0,6 2 32 16,1 0 45-16,3-3 35 0,4 2-8 15,5 2-51-15,5-2-58 0,9 1-50 16,9-3-61-16,4 2-47 0,6-2-29 0,5 0-3 15,6-2 9-15,4 0 19 0,5 1 18 16,3-5 4-16,2 4 5 0,0-3-7 16,-4 2-21-16,-5-1-26 0,-9-1-18 15,-10 3-25-15,-8-2-21 0,-7 2-7 16,-9-1 8-16,-6 0 34 0,-7 1 49 16,-7 1 59-16,-2-1 58 0,-3 1 41 15,-3 1 6-15,-2 0-43 0,1-2-75 16,-5 2-79-16,-1-2-73 0,2 2-61 15,1-1-18-15,-1 1-3 0,0 1-5 0,1-1-57 16,0 2-104-16,3-2-154 16,-1 3-239-16,1-1-315 0,1-2-90 0,0 0 86 15,0 0 183-15,0 0 272 0,4-2 305 16</inkml:trace>
  <inkml:trace contextRef="#ctx0" brushRef="#br0" timeOffset="18233.25">30175 4836 72 0,'-7'4'279'0,"3"-2"162"0,1-1 146 16,1 1-9-16,1 0-67 0,1-1-25 15,0-1-44-15,0 1-29 0,0-1-11 16,0 0-12-16,0 0-18 0,0-1-28 16,0 1-13-16,-2-1-50 0,0-3-41 0,2 0-40 15,-1-1-34-15,1-3-42 16,-3-2 8-16,3-3 11 0,-2-1-1 0,0-3-12 16,1-2-8-16,1-3-16 0,-2-4-21 15,0-1-5-15,2-1 3 0,2-4-11 16,0-1-2-16,-2 1 10 0,3 0-4 15,-1 4-7-15,1 7 2 0,-2 2-9 16,-1 6-53-16,4 4-9 0,-4 3 0 16,1 1-46-16,-1 5-75 0,2 0-25 15,-2 1 2-15,1 3 18 0,4 3 41 16,-2 3 31-16,3 5 5 0,6 1-22 16,2 2-23-16,2 2-28 0,1 3-23 15,2 0-17-15,1-1-9 0,2 0-1 0,-4-3 8 16,1-1 6-16,-3-5 9 15,0-1 22-15,-4-2 19 0,2-4 24 0,-2-1 44 16,-2-5 42-16,2-5 36 0,-3-1 33 16,4-2 19-16,-5-6-4 0,1-1-1 15,-1-3-7-15,1-2-17 0,-4-2-13 16,0 0-4-16,-2 0 5 0,1 0 12 16,-3 4 19-16,1 4 12 0,-2 0-4 15,1 4-31-15,-1 4-62 0,0 5-86 16,-1 1-56-16,-1 4-29 0,1 2-5 0,-1 4 31 15,-1 3 58-15,3 5 39 16,-2 3 15-16,2 3 16 0,2 1 8 0,-2 3 2 16,5-1 4-16,-2 0 2 0,0 0-31 15,3 0-53-15,-1-2-81 0,-2-1-106 16,2-1-105-16,-2-2-73 0,0-3-88 16,0-2-99-16,3 0-129 0,-3-6 9 15,2-1 96-15,0-3 155 0,-5-6 197 16</inkml:trace>
  <inkml:trace contextRef="#ctx0" brushRef="#br0" timeOffset="18684.6">30665 4698 95 0,'0'-3'489'15,"0"1"209"-15,0 1 169 0,0 1 145 16,-2 0-420-16,1 0-200 0,-1 0-109 15,-1 3-65-15,2 0-59 0,-2 3-29 16,-1 1-4-16,1 2-24 0,0 3-36 16,1 2-28-16,1 1-17 0,-1 0-9 0,2 1-8 15,2-1-3-15,1-1 0 0,2-1 3 16,-2 0-7-16,3-3-11 0,0-1-7 16,1-3 13-16,1-2 15 0,-2-2 29 15,3-2 33-15,-1-5 27 0,4-2 31 16,-2-2 37-16,0-5 30 0,0-2 27 15,0-2 20-15,2-3-7 0,-3 0-25 16,0-2-21-16,-1 2-13 0,0 1-21 16,-1 1-17-16,-2 4-13 0,1 3-24 15,-3 3-30-15,-2 2-35 0,-1 4-63 0,2 0-70 16,-2 3-34-16,0 1-16 16,0 5 3-16,2 2 38 0,-2 5 51 0,1 2 22 15,1 4 10-15,-2 0-13 0,0 1-31 16,0 1-49-16,0 1-60 0,1-1-68 15,-1-2-52-15,2-2-59 0,0 1-89 16,-2-4-71-16,0-1-101 0,1-3-130 16,1 0-159-16,-1-2 44 0,3-6 124 15,-4-2 188-15,7 0 221 0</inkml:trace>
  <inkml:trace contextRef="#ctx0" brushRef="#br0" timeOffset="19117.52">31146 4618 52 0,'-3'-7'384'16,"-2"3"181"-16,-2 0 155 0,1 2 142 15,-3-3-311-15,-2 0-110 0,-2 0-68 0,-3 1-57 16,-3 1-47-16,-2 2-44 0,1 1-45 15,0 3-50-15,0-2-52 16,2 5-46-16,1-2-31 0,5 2-21 0,3 0-12 16,0 1-3-16,5-1 0 0,-1 0 4 15,5 0 8-15,5 1 9 0,-2 0 8 16,3 1 8-16,6 1 7 0,1-2 2 16,2 3 1-16,2-1-4 0,1 0-5 15,1 0-5-15,-2 0-6 0,4 1-4 16,-4-1 0-16,-3 1-8 0,2 0-3 15,-5-1-7-15,-1 2-3 0,-1-3-3 16,-4 1 3-16,-2 2 3 0,-1-2 14 16,-2-1 17-16,-4 2 19 0,-1-1 10 15,-5 0 19-15,-1 0 5 0,-2 0-12 16,-3-2-19-16,-3 1-29 0,-2-4-47 16,1 2-64-16,0-3-78 0,0 0-83 15,2-1-116-15,1-2-183 0,0-2-177 0,4-1-52 16,3-2 68-16,3 0 152 0,4-3 221 15</inkml:trace>
  <inkml:trace contextRef="#ctx0" brushRef="#br0" timeOffset="19785.75">31181 4366 38 0,'0'-10'376'16,"0"-1"185"-16,-2 0 171 0,0 0 169 16,1 3-246-16,1 2-110 0,-3 1-60 15,3 3-74-15,0 1-103 0,-2-2-112 16,0 3-113-16,2 3-108 0,-1-3-88 16,1 1-18-16,0 1 58 0,-2 3 55 15,2 1 73-15,-1 2 67 0,1-1 20 16,0 2-25-16,-2 0-4 0,2 0-2 15,-2 1-5-15,2 5-5 0,-1-1-13 16,1 3-17-16,-2 1-30 0,0 2-21 0,2 3-13 16,-3 3-9-16,3 2-7 0,-1 3 1 15,-4 0 0-15,5-1-1 0,0-2-5 16,0 0 0-16,5-1 3 0,-4-4-10 16,2-1-7-16,1-2-31 0,-3 0-23 15,1-5-8-15,0-2-4 0,1-2-8 16,-3-4 18-16,1-1 21 0,-1-1 23 15,0-3 46-15,0-2 28 0,2-2 4 16,-2-3-7-16,2-1-31 0,-2-1-54 16,0-3-22-16,0-1 1 0,0-2 4 15,0-1 6-15,3 0 9 0,-2 0 1 16,3-2-4-16,-2-2 0 0,5 2 7 16,-2-1-1-16,1 0 5 0,0 1 9 15,2 1 4-15,-2 1-2 0,2 1 1 0,-1 5-4 16,-2-2-1-16,1 4-3 0,-2 3-5 15,0 2-1-15,-1 1 12 0,0 1 18 16,0 2 10-16,1 2 25 0,0-1 20 16,2 3 7-16,-1-1 1 0,-2 1-4 15,2 2-3-15,-2 0-10 0,1 2-4 16,-3 3-2-16,1 1 0 0,-2 2-4 16,1-1-2-16,-1 1 0 0,0-1-1 15,0 0 1-15,5 2-15 0,-5-4-25 16,3 0-40-16,-2-1-55 0,1 0-57 15,0-3-59-15,-1-1-57 0,3-1-83 16,-1-2-102-16,-2-2-127 0,3-1-62 0,-4-3 51 16,0 0 128-16,9-3 162 0</inkml:trace>
  <inkml:trace contextRef="#ctx0" brushRef="#br0" timeOffset="20883.04">31576 4698 127 0,'0'-5'415'16,"0"-2"183"-16,-3 5 166 0,-2-5 48 0,0 1-214 15,-1 1-87-15,-4 0-79 0,4 1-71 16,-4 1-79-16,1 0-67 0,-4 2-62 16,0 1-47-16,0 0-42 0,0 3-29 15,-1 1-18-15,-1 2-8 0,0 2-7 16,-1 3 3-16,2-3 0 0,2 5-3 16,3-2 1-16,-2 1-2 0,5 2-5 15,-1-1 1-15,2 1-3 0,2 1-3 16,1-2-17-16,2-2-27 0,4 0-23 15,-3-2-16-15,4-1-1 0,2-3 23 0,-1-1 33 16,3-2 34-16,1-2 32 16,-1-2 20-16,5-2 4 0,-2-4 4 15,0-1-2-15,1 0-2 0,-2-3-3 0,1-1-3 16,0-2-8-16,-3 1-6 0,4-3-9 16,-5 3-6-16,1 0 8 15,-1 3 10-15,-2 1-5 0,-2 3 0 0,-1 3-13 16,-2 0-27-16,-1 3-42 0,0 1-40 15,0 0-42-15,0 0-6 0,0 1 5 16,-1 5 24-16,1-4 39 0,0 5 41 16,0 1 15-16,0 1-6 0,0-1-16 15,0 2-26-15,0-2-29 0,0 3-32 16,1-1-27-16,1-2-12 0,0 1-1 16,1-1 14-16,-2-2 37 0,3-2 59 15,0-3 66-15,1 1 60 0,0-2 44 16,-1-3 26-16,3-1-1 0,-1-2-15 0,3-2-11 15,-1 1-3-15,0-1 0 16,2-3 14-16,-2 1 10 0,-2 1 5 16,-1 0-13-16,1 2-9 0,0-1-15 0,-3 2-4 15,-1 2 5-15,1 1 9 0,-1 0-6 16,-2 0-23-16,0 3-46 0,0 0-73 16,1 0-77-16,-1 0-37 0,0 3-6 15,2 0 17-15,0 2 40 0,-2 2 47 16,1 0 23-16,3 2 14 0,-4 0 6 15,3 2-3-15,-2 0-7 0,1-3-12 0,1 3-15 16,0-3-14-16,-2-1-1 0,3 0 11 16,-3-2 20-16,1-2 45 0,0-2 50 15,-1-1 39-15,1-1 27 0,1-4 22 16,2-1 12-16,-2-1 2 0,3-2 5 16,-1 0 6-16,0-2-6 0,-1-1-21 15,0-1-23-15,0-1-25 0,2 3-23 16,-1-3-18-16,-2 3-8 0,1 2-14 0,-1 0-8 15,-2 3-8-15,3 0-9 16,-3 3-12-16,1 0-19 0,-1 2-19 0,1-1-19 16,0 2-30-16,-2 0-33 0,0 0-18 15,2 3-7-15,-2-2 2 0,4 4 20 16,-1 0 23-16,-2 2 1 0,3 0-10 16,-3 2-12-16,1 1-14 0,1-3 3 15,0 3 15-15,0-3 14 0,1-3 12 16,-3 2 16-16,4-3 25 0,-1-1 39 15,0-1 37-15,0-2 37 0,3-1 16 0,2-4 2 16,-1 0-6-16,2-1 5 0,-2-2 10 16,1 0 27-16,-1-1 18 0,-3-3 3 15,0 3-14-15,-2 0-25 0,0 2-38 16,0 1-29-16,-3-1-38 0,0 5-49 16,0 0-85-16,-3 3-84 0,1 0-73 15,1 4-61-15,-6 1-59 0,3 4-16 16,-3 4-39-16,1 2-112 0,-3 2-184 0,-1 1-43 15,0 0 65-15,-5 0 138 0,-1-2 208 16</inkml:trace>
  <inkml:trace contextRef="#ctx0" brushRef="#br0" timeOffset="21451.12">30649 4914 29 0,'13'-10'322'0,"-2"2"174"0,-1 2 151 15,2-2 136-15,-1 1-227 0,-1 0-66 16,0 2-54-16,0 1-38 0,-2-1-42 15,0 2-45-15,-4 0-50 0,3 2-43 16,-2-1-42-16,0 2-40 0,-1 2-29 16,4-1-17-16,-2 2-4 0,1 1-10 0,-2 2-2 15,-1 0 1-15,1 5 2 16,1-1-3-16,-3 0-8 0,1 6-9 0,-1-1-12 16,-2 1-14-16,-2 0-13 0,1 2-1 15,-3 1 2-15,-2-3 1 0,-3-1 7 16,0-2 9-16,0-1-5 0,-3 1 5 15,-1-2 2-15,-1-3-18 0,-4-1-2 16,0 0-10-16,-1-3-43 0,-3-1-51 16,4-1-46-16,-4-2-86 0,4-2-119 0,-5-1-173 15,0-1-373-15,2 2-254 16,0-1-14-16,1 1 128 0,-2-3 248 0,-7-3 388 16</inkml:trace>
  <inkml:trace contextRef="#ctx0" brushRef="#br0" timeOffset="23467.19">15293 10224 5 0,'-9'-2'28'0,"1"2"-2"0,3-1 2 16,0 1 2-16,2-2-3 0,-3 1-6 16,3-1-7-16,2 1-8 0,-4-1-6 15,1-1 7-15,1 3 7 0,2-1 5 0,-1 1 1 16,2-2-1-16,0 2-12 0,0 0-11 15,0 0-6-15,0-1-2 0,3 1-11 16,-3 0-10-16,2-2-7 0,-1 2-2 16,3-1 5-16,2-1 10 0,3 1 12 0,4-2 12 15,4 1 5-15,1 0 2 0,4 0 2 16,3 0-2-16,4 2-1 0,2 2-1 16,4-2-6-16,3 2-9 0,3 2-2 15</inkml:trace>
  <inkml:trace contextRef="#ctx0" brushRef="#br0" timeOffset="23699.85">19155 10126 41 0,'-2'-2'138'15,"0"-2"16"-15,-1 2-4 0,-2-2-163 0,1 2-85 16,-2 2-40-16,-1-3 5 0,-1 3 35 16</inkml:trace>
  <inkml:trace contextRef="#ctx0" brushRef="#br0" timeOffset="28585.26">20552 8671 3 0,'6'-5'223'0,"-2"-2"160"0,-3-1 144 15,-1 0 126-15,2 0-172 0,-2 2 15 16,0 2-24-16,0 1-22 0,-2 0-20 16,1 0-36-16,1 1-64 0,-2 1-82 15,0 1-83-15,0 0-75 0,0 0-64 16,2 0-58-16,0 0-54 0,0 1-50 16,-2-1-55-16,-1 2 19 0,-2 4 15 15,-6 3 17-15,-3 6 29 0,-4 7 56 16,-2 4 1-16,1 4 17 0,0 3 47 15,-1 1 85-15,-1 7 45 0,0 1 8 0,1 2-10 16,2-3-37-16,4 0-74 0,1 0-36 16,3-1-3-16,2 3 9 0,1-4 6 15,2-1 1-15,2-2-5 0,2-2-12 16,1-2 1-16,0-4 1 0,0 1-1 16,0-7-3-16,1-3-4 0,1-3-3 15,-1-4 6-15,-1-3 17 0,2-3 31 16,-2-3 43-16,0-1 52 0,0-2 46 15,0 0 66-15,0 0 47 0,-2-2 12 16,1 2 3-16,-1-3-44 0,1 0-83 16,-5-5-79-16,1-1-47 0,-2-2-47 0,3 1-9 15,-3 0 9-15,1-1 5 0,0 1 2 16,1 1-2-16,0-3-5 0,0 3-2 16,1-2-4-16,-4 1 1 0,3-1-5 15,2 1 4-15,-2 1 0 0,0-2-2 16,1 5-2-16,-1-5 2 0,2 5-3 15,0 0 5-15,1 4 0 0,1-1 5 16,-1 1 5-16,2-1 4 0,-2 3 0 0,2-1 1 16,0 1-8-16,0 0-16 0,0 0-22 15,0 1-23-15,0-1-29 0,2 0-29 16,-2 0-27-16,0 2-25 0,0-2-25 16,0 1-5-16,2-1 8 0,-2 2 30 15,1 1 42-15,2 1 52 0,1 4 40 16,2 2 35-16,0 1 13 0,0 2 1 15,1-1-3-15,-1 0-4 0,2 0-4 16,-2 1 4-16,1-2 3 0,-1 2 2 0,2-5 0 16,-4 1-2-16,1 0-2 0,0-2-1 15,-2-1 2-15,1-1 3 0,-3-4 12 16,2 3 24-16,-1-4 39 16,1 0 59-16,-2-2 72 0,1 0 68 0,-1 1 63 15,3 0 36-15,-1-4-26 0,3-1-75 16,2-3-88-16,5-3-91 0,-2-1-77 15,3-2-45-15,-3 1-15 0,0 1-11 16,-1 2-17-16,-2 2-24 0,-4 4-27 16,1 1-33-16,-2 3-118 0,-1 1-199 15,-2 1-225-15,2 4-214 0,2 2-247 16,-2 10-122-16,-4 3 141 0,-6 5 241 16,-6-1 266-16,-10-4 296 0</inkml:trace>
  <inkml:trace contextRef="#ctx0" brushRef="#br0" timeOffset="30835.66">23683 8596 19 0,'3'-5'318'0,"-1"-2"192"0,-2 3 155 0,1 0 150 15,-1 0-195-15,-1 1-70 0,1 0-61 16,-2 2-45-16,0-1-55 0,1-1-70 16,-1 3-70-16,1-2-58 0,-1 2-48 15,0 0-48-15,1 0-49 0,-1 2-45 16,1-2-38-16,-4 0-41 0,4 2-20 16,-3-1 3-16,-4 4 22 0,-1 2 29 0,-7 4 36 15,-2 2 33-15,-5 4 22 0,-1 2 11 16,-1 2-2-16,3 3-13 0,-4 2-8 15,3 0-13-15,1 4-10 0,2-2-9 16,0 1-5-16,1 2-3 0,3-1-7 16,2 0-7-16,3 0-2 0,1-2 1 15,4 3-4-15,-1-4 3 0,3 2-3 16,-1-2-1-16,2-3 5 0,3-1 1 16,-1-3 6-16,-1-3 4 0,2-2 3 15,0-2 0-15,0 0 2 0,0-4 2 0,0-3 2 16,-2-2 5-16,2-1 24 0,0-1 32 15,0-1 36-15,-3 0 38 0,3-1 32 16,0-1 16-16,-1 1-60 0,1 0-6 16,-2-1 15-16,-1 1 1 0,2-2-9 15,-1 1 36-15,0-2-20 0,-1 0-37 16,2-3-36-16,-4 0-24 0,0-3 5 16,0-1-19-16,0-3-12 0,-1 1 5 15,2-1 15-15,-3-2 2 0,2 1 21 16,-3-4 9-16,2 3-3 0,2 0-5 15,-3 2 2-15,4 1-8 0,0 3-4 16,-1 1-7-16,1 5-14 0,2-2-29 16,1 4-32-16,-5 0-33 0,5 1-36 15,0 0-32-15,0 0-25 0,0 1-20 0,0 0-10 16,0-1-9-16,0 2-4 0,0 1 41 16,5 2 57-16,-5 2 39 0,1 4 35 15,4 1 31-15,-2 1-1 0,2 2-14 16,-2 0-2-16,2 0 3 0,-2-1 5 15,3-1 1-15,-3 1 1 0,2-3-2 16,-1 0-1-16,0 1-3 0,1-3 1 0,2 1 4 16,-1-3 6-16,-2-1 9 15,3 0 16-15,-2-2 23 0,3-1 31 16,-2-1 31-16,2-1 30 0,1-2 28 0,4-1 14 16,-2-1 6-16,2-1 1 0,1-1-4 15,-1-2-10-15,-1-2-13 0,-1 0-24 16,-1 1-71-16,0 0-68 0,-1-1 0 15,-3 2 0-15,0 1 0 0,0 2 0 16,-1-1 0-16,-2 3 0 0,1 0-56 16,-3 2-235-16,2 0-204 0,-1 0-267 15,0 2-278-15,-1 2-268 0,1 3-44 16,-1 2 175-16,-5 0 289 0,-8-2 320 16,-8 0 330-16</inkml:trace>
  <inkml:trace contextRef="#ctx0" brushRef="#br0" timeOffset="35251.01">3187 6453 163 0,'0'3'263'0,"0"-2"37"15,0 1 34-15,0-2-181 0,0 1-49 16,3-1-10-16,-1 0 22 0,-1 0 31 0,4 0 33 15,0 1 41-15,1-1 47 16,5 2 36-16,2 1 9 0,7 0-13 0,3 1-29 16,5 0-30-16,7-2-21 0,4 3-11 15,6-3-8-15,5-2-14 0,5 0-15 16,7 0-15-16,6-2-19 0,7-4-26 16,8 0-13-16,9-1-13 0,9-2-14 15,3 1-21-15,7-2-14 0,1 0-12 16,7-1-14-16,4-2-3 0,7 1-2 15,5 2 0-15,7 0-1 0,5-1 3 0,6 3 3 16,2-1-3-16,3 1 7 0,-3 1 10 16,-2 1 5-16,-6 0-6 0,-9 0 11 15,-6 1 16-15,-11-3 7 0,-9-1 4 16,-7-1 13-16,-7-1 4 0,-8-1-18 16,-6 2-7-16,-9-4-12 0,-10 2-6 15,-11 2 1-15,-8-3 6 0,-13 5 22 16,-8 3 21-16,-10-1 31 0,-4 5 35 0,-7-3 12 15,0 4-5-15,-3-1-15 16,-1 1-21-16,0 0-41 0,-1 0-36 16,-1 1-15-16,0-1-11 0,2 0-16 0,-3 2-8 15,3-2 5-15,0 0-14 0,-1 0-32 16,1 0-41-16,0 0-49 0,0 0-61 16,0 0-68-16,0 0-60 0,0 0-71 15,0 0-107-15,-2 0-126 0,2 0-225 16,0 0-191-16,-6 3 13 0,0 3 149 15,-6-4 217-15,-5 1 298 0</inkml:trace>
  <inkml:trace contextRef="#ctx0" brushRef="#br0" timeOffset="62052.21">9374 9276 16 0,'-5'-2'124'0,"0"-4"79"0,-1 0 15 0,-2 1 8 16,0-1-17-16,-1 1-40 0,-4-3-38 15,1 3-15-15,-3-2 1 0,0 1 2 16,-2-1 1-16,-1 1-17 0,0-2-26 0,-2 1-31 16,-1-1-17-16,-2 2-14 0,-2-1-17 15,-1 1-10-15,-3-2 3 0,1 1-4 16,-4 1-5-16,1 0 1 0,-3 0-5 15,-4-2-18-15,-1 3-26 0,-4 2-29 16,-1-1-30-16,-3-1-31 0,-4 1-25 0,0 0 3 16,-4-1 20-16,-3-1 34 0,-3 0 37 15,-2-1 52-15,-2 0 36 0,-3-1 34 16,-1-1 25-16,-1 1 25 0,-1 1 8 16,-1-1 11-16,0 1-1 0,-2-4 0 0,-2 4-12 15,-2-1-13-15,3-2-9 0,0 1-9 16,4 4-15-16,0 0-10 0,3-2-5 15,0 4-19-15,3 0-16 0,-6 0-15 0,3 2-8 16,-1 1-3-16,-1 0 8 0,-1 0 5 16,1 2 7-16,1 0 12 0,-1 1 20 15,-2 0 28-15,0 0 8 0,-5 1 2 16,1-1-7-16,-5 2-2 0,2 1-12 0,-5-1-6 16,4 1 4-16,-1 0 9 0,2 0-11 15,3-1 3-15,-3 2-6 0,3-3-36 16,-3 3-32-16,0 1-16 0,0 1-13 15,-1-1-17-15,2 4 29 0,2-3 21 16,0 0 13-16,-1 1 11 0,4-1 39 16,3 0 8-16,1-1 0 0,3 1-4 0,4 0-3 15,6 0-16-15,1 0 1 0,3 0-4 16,3 0-6-16,0 1-9 0,2 1-6 16,1-2-4-16,-2 4-1 0,2-2 1 15,1 1 4-15,0 0-5 0,2-2 2 0,3 2 12 16,3 0 9-16,4 0-6 0,1-1 7 15,2 1 2-15,0 1-7 0,0-1-10 16,5 0 2-16,0 1-10 0,2-3-7 0,3 2-8 16,-1-1-5-16,2 3-1 0,2 0 2 15,-1 1 7-15,-2-1 3 0,1 2 10 16,0 0 8-16,-3 1 6 0,0 0 4 16,-1 0 15-16,1 1-2 0,0-3-7 15,2-2-4-15,4 1-11 0,-1 0-20 16,-1-1 14-16,1 3 28 0,1 2 23 0,-3-1 20 15,1 3 7-15,1-4-31 0,4 1-39 16,1 0-23-16,4-4-13 0,3 1 4 16,2-2 3-16,1 1 22 0,2 2 4 0,0-2 2 15,5-1 12-15,3-2 7 0,0 1 1 16,3 1-17-16,2-2 15 0,2 1 1 16,0 1 19-16,5 0 6 0,-2 0 19 15,2 1-18-15,2 0-2 0,-1 0-19 16,3 1-2-16,-1-2-14 0,1 1 7 0,0 2-13 15,3-5 4-15,0 3-6 16,1-1 9-16,2 0-9 0,2-2 4 16,4 1-1-16,2-2-1 0,3-1 1 0,0 1 1 15,5-2 4-15,0 0 1 0,4 1 3 16,0-1-1-16,2-1-3 0,0 3-1 16,-1-2-8-16,-1 3-15 0,-1-2-11 15,0 2-4-15,3-1-13 0,2 0-17 16,0 0 12-16,6-2 23 0,2-1 2 15,7-1 16-15,2-1 19 0,2-1-21 0,1-1-4 16,-1-2 12-16,0 0-10 0,1 0 11 16,-3 0 27-16,1 0-10 0,-2 3-8 15,0-2-38-15,0 2-44 0,-2 1-30 16,-2-2-8-16,2 0-8 0,-2-2 21 16,3 2 2-16,0 0 27 0,0 3 3 0,4-2 23 15,0 1 23-15,5-5 39 0,-4-2 36 16,2-1 30-16,-2-4 8 0,-3 4 18 0,2 1-22 15,-2 1-29-15,2 0-17 0,-2 1-4 16,2-2-28-16,2 1-13 0,0-3-27 16,1 3-10-16,-2-3-23 0,-1 2-2 15,3 1 16-15,0 1 23 0,1 0 2 16,-1-3 25-16,1 2 50 0,0-1 53 0,-2 0 45 16,-2-2 36-16,-2 2 11 0,0 0-17 15,-1-1-30-15,-2 0-30 0,0-2-30 16,1 2-33-16,-1 2-23 0,-4-1-23 15,-3 2-22-15,-1 1-2 0,0-1 11 16,0-1 2-16,0 2 9 0,-1-4 10 16,-5 2 1-16,-2-1 5 0,3 1-2 0,-1 1 9 15,0 0 3-15,1-3-7 0,1 2 5 16,-4-2 3-16,-3 0 3 0,1 0 0 16,-5-1 4-16,0 1-13 0,-2-1-2 15,-5 1-7-15,-2-1-8 0,-4-1 0 16,0 0 15-16,-4-1 20 0,2-1 25 15,-4-1 20-15,1-1 26 0,-2-2 2 16,0 0-11-16,-3-1-16 0,-3-1-15 16,0-2-20-16,-3 2-15 0,-2-1-33 15,-3 0-41-15,-1 0-37 0,-1-2-23 0,-4 2-10 16,0 0 19-16,-2-1 27 16,0-1 33-16,2-1 34 0,-2-1 24 0,-2-2 18 15,1-2 33-15,-2 1 30 0,0-4 19 16,-2 2 10-16,-2 0 1 0,-1 1-27 15,0-2-43-15,-3 0-77 0,0 0-82 16,-4 0-83-16,-1 2-109 0,-6 1-198 16,-3 3-263-16,-5 1-51 0,-9 1 57 0,-4 0 132 15,-9 3 227-15</inkml:trace>
  <inkml:trace contextRef="#ctx0" brushRef="#br0" timeOffset="66203.25">20274 9651 6 0,'-1'3'22'0,"-1"-2"-9"16,0-1-9-16,-1 2-11 0,3-2-4 0,0 0-2 16,-3 1 2-16</inkml:trace>
  <inkml:trace contextRef="#ctx0" brushRef="#br0" timeOffset="66283.67">20258 9662 15 0,'0'0'42'15,"0"0"17"-15,0 0 10 0,0 0 1 0,0 0-27 16,0 0-58-16,0 0-56 0,0 0-21 16,0 0-1-16</inkml:trace>
  <inkml:trace contextRef="#ctx0" brushRef="#br0" timeOffset="66937.73">20413 8035 51 0,'3'-10'410'0,"0"-2"227"16,-1 0 210-16,0 2 197 0,-1-3-249 0,1 1-89 15,0 2-58-15,-2-1-69 0,0 4-70 16,0 1-65-16,0 2-89 0,0-2-85 16,0 6-77-16,0 0-68 0,0 0-63 15,0 0-49-15,0 0-31 0,0 2-9 16,0 3-2-16,1 2 4 0,-1 6 10 16,3 1 8-16,-3 5 0 0,3 3 0 15,-1 0-2-15,-2 2-1 0,0 2-3 16,0-2-9-16,1-2-50 0,-1-1-64 0,3-3-76 15,-3-1-89-15,2-2-105 16,0-5-106-16,-1 0-103 0,-1-1-166 0,0-1-225 16,0 0-52-16,0-8 115 0,-1 3 186 15,1-3 261-15,-7-3 295 0</inkml:trace>
  <inkml:trace contextRef="#ctx0" brushRef="#br0" timeOffset="67137.64">20473 7794 154 0,'-5'-6'652'0,"-1"1"280"15,5 0 222-15,-1-1 190 0,2 3-487 16,-1 1-244-16,1 2-151 0,0-1-133 16,0 1-133-16,0 0-136 0,1 1-115 15,-1-1-89-15,0 1-100 0,2 3-79 16,-1 0-116-16,4 2-153 0,-4 5-273 0,4 2-194 15,-2 0 13-15,2 2 154 0,-2-2 224 16,1 0 313-16</inkml:trace>
  <inkml:trace contextRef="#ctx0" brushRef="#br0" timeOffset="67834.23">20614 8085 247 0,'3'3'648'15,"2"0"231"-15,-4-1 166 0,1 0-26 16,-1 0-405-16,-1 0-261 0,2-1-147 0,0 0-73 16,-1 4-30-16,1 0-15 0,-1 3 0 15,1-1 1-15,1 3-18 0,-1-2-25 16,0 2-20-16,-1-1-11 0,1-2-7 16,-1 1 0-16,1-3 0 0,1 0 6 15,-3 0 7-15,0-4 14 0,1 1 21 16,-1-2 23-16,2-2 34 0,-1-1 26 15,4 0 0-15,3-4-6 0,2-2-10 0,2-3-10 16,1-1-4-16,3-3 9 0,-3 3 12 16,-1-2 4-16,-1 1-16 0,-3 1-11 15,0 4-20-15,-2 1-33 0,-3 5-41 16,1 0-45-16,-3 3-45 0,2 0-28 16,-3 3-5-16,5 2 9 0,-1 2 27 15,3 4 28-15,-1 1 22 0,2 1 13 16,-1 2 6-16,2 0 5 0,-1-2 2 15,0 1 0-15,2 0 3 0,0-3 0 16,-1 0 0-16,-1-2 2 0,1-4 11 16,-3 1 15-16,2-4 31 0,0-2 76 0,1-1 73 15,3-4 56-15,-1-2 37 16,3-5-128-16,0-4-178 0,0-4 0 16,-1-2 0-16,-2-7 0 0,2-2 0 0,-2-4 0 15,0-2 0-15,-2-4 0 0,-1 0 0 16,-3-2 0-16,3 2 0 0,-7 4 0 15,2 3 0-15,-3 7 0 0,0 6 0 16,0 6 0-16,0 4 0 0,-1 4 0 16,1 5 0-16,-2 2 0 0,2 0 0 15,-1 2 0-15,-4 6 0 0,2 6 0 16,2 7 0-16,-1 6 0 0,4 6 0 16,1 0 0-16,4 3 0 0,0-1 0 15,-1 2 0-15,2-2 0 0,1 1 0 16,-1-2 0-16,0 0 0 0,0-2 0 15,0-2 0-15,-2-4 0 0,1-2 0 16,-2-4 0-16,-2-2 0 0,0-2 0 16,0-4-166-16,2-3-117 0,-4-2-38 0,1-2-72 15,-2-2-81-15,0 0-97 16,-2-3-87-16,1 0-183 0,-4-3-250 0,0 0 7 16,-3-2 135-16,-1-2 188 0,-2-2 293 15</inkml:trace>
  <inkml:trace contextRef="#ctx0" brushRef="#br0" timeOffset="68037.33">20884 7891 138 0,'2'-5'651'16,"1"0"283"-16,5 0 178 0,1 1 125 15,3 0-505-15,3-1-298 0,4 0-159 0,5 2-71 16,3-1-39-16,1 2-48 0,4 0-59 15,1 4-44-15,0 2-128 0,-1 0-258 16,-4 3-457-16,1 4-314 0,-7 0-79 16,-9 5 127-16,-10-2 284 0,-11-2 417 15</inkml:trace>
  <inkml:trace contextRef="#ctx0" brushRef="#br0" timeOffset="81184.08">27661 5454 114 0,'6'-18'542'0,"0"4"250"0,-3 8 200 15,-3 0 175-15,-1 0-414 0,-1 2-162 0,1 1-112 16,1 1-77-16,-3 2-73 0,1 0-73 15,2 0-80-15,0 0-88 0,0 0-91 16,0 2-94-16,0-1-84 0,-1 4 7 16,-1 5 23-16,-1 11 36 0,-3 11 39 15,1 8 55-15,1 7-11 0,1 7 0 16,3 3 14-16,3 6 30 0,4 1 31 16,4 2 28-16,6 3 14 0,3 0 6 15,6 0 2-15,3-3-16 0,3-2-20 16,2-2-13-16,2-5-12 0,-1-4-11 0,0-8-4 15,-2-5-16-15,-1-7 5 0,-2-7 4 16,-2-7 6-16,-2-4 5 0,-2-5 16 16,-2-3 0-16,-2-2-8 0,-1-4-2 15,0-4 3-15,-2-2 11 0,-2-2 10 16,-1 1 20-16,-6 0 17 0,0-2-1 16,-3 2-5-16,-2 0-9 0,-2 0-13 15,-1 2-11-15,0-1-6 0,-1 1-7 16,-1 0-6-16,1 0-6 0,1 3-2 0,-2 0-4 15,0-1 6-15,2 2 2 0,-1-3 4 16,-1 3-17-16,1 0-10 0,-4-2-9 16,-2-1-8-16,-2 0-9 0,0 0 15 15,-4-1 6-15,-1-2-2 0,-2 0-4 16,-3-2 0-16,2 1-2 0,1 1 3 16,2-2 2-16,2 2 8 0,4 0 4 15,2-1 19-15,2 5 29 0,2-4 12 16,2 3-7-16,4 1-9 0,1 0-24 15,5 0-33-15,1 0-14 0,5 2 1 16,1 2 5-16,0 0-1 0,2-1-2 0,-3 4 2 16,-2-3-2-16,-2 5 3 0,-4-1 2 15,-4 1 8-15,1 3 15 0,-5 0 20 16,-5 0 8-16,2 3 1 0,-2 1-3 16,1-1-11-16,-3 2-15 0,1-4-5 15,1 0 6-15,1-2 4 0,0-1 8 16,-1 3 11-16,1-3 5 0,-1 1 2 15,0-3-63-15,-2 0-115 0,0 0-182 16,-3 0-253-16,0 0-408 0,-8-2-407 16,-2 2-49-16,-9-5 154 0,-2-1 280 15,-4-1 403-15,-8-5 399 0</inkml:trace>
  <inkml:trace contextRef="#ctx0" brushRef="#br0" timeOffset="81950.7">26097 6163 160 0,'-4'-16'639'15,"-4"-2"278"-15,6-2 247 0,-1 3 243 16,-2 6-454-16,2 0-155 0,0 5-101 16,1 2-101-16,2 1-132 0,0 1-130 15,0 2-272-15,0 0-62 0,2 0 0 16,-2 0 0-16,3 0 0 0,-2 5-13 16,2 2 26-16,1 4-13 0,1 2 0 15,3 0 0-15,-4 1 0 0,5 0 0 16,-2-1 0-16,-1-1 0 0,-1 0 0 0,3-2 0 15,-4 0 0-15,1-2 0 0,-1-1 0 16,-4-2 0-16,1-3 0 0,-1 0 0 16,0-1 0-16,0-1 0 0,0 0 0 15,0 0 0-15,0-1 0 0,0 1 0 16,0 0 0-16,0-2 0 0,0 2 0 16,0-1 0-16,0 0 0 0,0-3 0 15,-1 0 0-15,1-3 0 0,0 2 0 16,-2 0 0-16,0-1 0 0,1 0 0 15,1 1 0-15,-2-1 0 0,0 1 0 16,2 0 0-16,-1-1 0 0,-1 2 0 16,1-2 0-16,-2 0 0 0,1-1 0 15,1 2 0-15,-1-1 0 0,2 4 0 0,-1-3 0 16,1 3 0-16,-4-2 0 16,4 2 0-16,-1-2 0 0,-2 2 0 15,-2-2 0-15,0 0 0 0,-4 0 0 0,-2 1 0 16,-1 1 0-16,-3 1 0 0,-1 1 0 15,-2 1 0-15,-2 4 0 0,-1 1 0 16,-2 2 0-16,-3 3 0 0,4 3 0 16,5-1 0-16,0 2 0 0,4 0 0 15,0 3 0-15,5 1 0 0,-1 1 0 16,2 3 0-16,0-2 0 0,3 4 0 16,4-1 0-16,0 0 0 0,5 1 0 15,3 0 0-15,1-3 0 0,4 0 0 16,4-2 0-16,2-3 0 0,4-1 0 15,0-4 0-15,4-2 0 0,2-3-80 0,-1-4-106 16,0 0-73-16,-1-2-96 16,-4-1-107-16,0-1-97 0,-2-1-110 0,-2-2-140 15,1-1-208-15,-1-1-84 0,-3 1 94 16,3-3 188-16,-4 0 247 0,-5-1 305 16</inkml:trace>
  <inkml:trace contextRef="#ctx0" brushRef="#br0" timeOffset="82685.4">26325 6292 467 0,'1'-7'802'0,"-1"1"245"16,0 3 212-16,0 1-117 0,0 0-392 0,-1 2-183 16,1 0-129-16,0 2-123 0,0-2-133 15,1 2-127-15,-1 2 7 0,4 2 2 16,-3 3 12-16,2 5 20 0,1 0 41 15,0 2-56-15,4 0-26 0,-2 2-14 16,-1-1-9-16,2-1 1 0,-3 0 5 16,0-2 1-16,2 0-4 0,-3-5 2 15,-2-1-5-15,1-2-8 0,0-1 3 16,-2-4 24-16,1 1 38 0,1-2 29 16,-1-3-118-16,-1-2 0 0,4-2 0 15,-1-5 0-15,-1-1 0 0,2-4 0 16,-1-1 0-16,0-3 0 0,0 0 0 15,1 1 0-15,-3-1 0 0,2 4 0 16,1 0 0-16,-3 2 0 0,3 5 0 16,-3 2 0-16,1 2 0 0,-1 3 0 0,-1 2 0 15,0-1 0-15,0 2 0 16,3 2 0-16,-1-1 0 0,-1 0 0 16,4 4 0-16,1 1 0 0,4 2 0 0,-1-1 0 15,3 4 0-15,-4-2 0 0,4 0 0 16,-2-2 0-16,-1 0 0 0,4 3 0 15,-4-3 0-15,2-5 0 0,2 4 0 16,0-5 0-16,1-1 0 0,2-4 0 16,-1-1 0-16,1-4 0 0,1 0 0 15,-2-4 0-15,-3-1 0 0,1-1 0 16,-5 0 0-16,1-2 0 0,-2 0 0 16,-2 2 0-16,-2-2 0 0,-2 2 0 15,-1 3 0-15,-1 0 0 0,-1 3 0 16,-3 2 0-16,2 1 0 0,-4 2 0 15,0 2 0-15,-4 2 0 0,-3 4 0 16,-2 2 0-16,-3 5 0 0,1 2 0 16,0 4 0-16,3 0 0 0,1 3 0 0,1 4 0 15,4-1 0-15,1 4 0 16,3-2 0-16,2-2 0 0,3 1 0 16,3-2 0-16,1-2-99 0,2-3-83 0,2-1 5 15,1-3 16-15,2-2 32 0,2-4 26 16,1-1 23-16,2-3-1 0,0 0-33 15,1-4-72-15,-1-1-90 0,5-2-96 16,-3-4-108-16,0 1-97 0,-1-1-96 16,-1-2-132-16,1 0-145 0,0-1 29 15,0 0 136-15,-3-1 190 0,-2 2 242 0</inkml:trace>
  <inkml:trace contextRef="#ctx0" brushRef="#br0" timeOffset="83599.67">26959 6261 22 0,'8'-8'398'0,"-5"2"262"0,-2 0 228 16,1-1 215-16,-2 1-171 0,-2 0-146 16,1 0-93-16,-2 1-70 0,-3 1-65 15,1 1-62-15,-2 0-63 0,3 1-59 0,-3 2-149 16,0 0-225-16,-1 2 0 16,0 1 0-16,-1 3 0 0,-3 1 0 15,3 2 0-15,-4 5 0 0,-1 2 0 0,-1 6 0 16,-2 0 0-16,1-1 0 0,0 2 0 15,4 0 0-15,-2-2 0 16,6 0 0-16,0-2-196 0,2-3-54 0,2-4 6 16,4-1 24-16,0-3 40 0,2-4 60 15,2 1 67-15,4-5 55 0,0-3 36 16,4-1 29-16,2-6 25 0,0-1 30 16,2-3 44-16,-2-4 44 0,3 0 28 15,-4-3 26-15,-1 0-200 0,0 1-64 16,-4 3 0-16,-1 0 0 0,-2 5 0 15,-2 2 0-15,-1 2 0 0,0 2 0 16,-1 4 0-16,-1 2 0 0,-1 0 0 0,1 2 0 16,-2 4 0-16,0 3 0 15,2 6 0-15,-1 2 0 0,1 2 0 16,1 1 0-16,-1-2 0 0,5 0 0 0,-2-3 0 16,2 0 0-16,4-3 0 0,-1-2 0 15,0-2-9-15,0-4 10 0,5-3 7 16,0-2-8-16,1-3 0 0,-2-2 0 15,1-5 0-15,3-2 0 0,-3-4 0 16,1-2 0-16,-5-1 0 0,-1-3 0 16,1-3 0-16,-4-4 0 0,2-5 0 15,-4-4 0-15,0-1 0 0,0-5 0 16,1-2 0-16,-2 4 0 0,0 2 0 16,-2 7 0-16,-2 5 0 0,0 5 0 15,2 9 0-15,-4 5 0 0,4 2 0 16,-1 5 0-16,1 2 0 0,-2 1 0 15,2 1 0-15,-1 5 0 0,1 5 0 0,-4 4 0 16,3 7 0-16,-2 5 0 0,3 3 0 16,1 3 0-16,1 0 0 0,-2 3 0 15,0-1 0-15,0-1 0 0,0-1 0 16,1-1 0-16,3-3 0 0,-3-1 0 16,2-4 0-16,3-3 0 0,1-4 0 15,-2-1 0-15,3-6 0 0,0-2 0 16,1-5 0-16,2-5 0 0,0-2 0 15,3-7 0-15,-2 0 0 0,1-6 0 16,-1-3 0-16,-3-4 0 0,2 0 0 16,-3-3 0-16,-1 2 0 0,-3-1 0 15,1 3 0-15,-4 6 0 0,1 2 0 16,-2 2 0-16,0 8 0 0,-2-1 0 16,2 6 0-16,-1 0 0 0,-4 8 0 15,2 3 0-15,0 7 0 0,0 3 0 16,0 4 0-16,4 3 0 0,1-2 0 15,3 2 0-15,1-3 0 0,5-3 0 0,-2-1 0 16,3-4 0-16,2-3 0 0,-2-4 0 16,4-4 0-16,-2-5-232 0,2-2-49 15,-1-4-61-15,-2-2-103 0,-5-5-166 16,-3-4-218-16,-3-6-407 0,-5 0-58 16,-5-5 127-16,-5-5 244 0,-1 1 306 15,-3-5 408-15</inkml:trace>
  <inkml:trace contextRef="#ctx0" brushRef="#br0" timeOffset="83766.73">26923 5967 104 0,'-12'5'620'0,"6"-3"311"16,3-2 198-16,4-2 160 0,6 2-420 0,6-2-347 16,5-1-201-16,11 0-99 15,2-2-77-15,4 2-60 0,2-1-129 0,-1 2-272 16,-3 0-577-16,-2 2-309 0,-8 5-89 15,-7-2 121-15,-13 5 301 0,-15 0 496 16</inkml:trace>
  <inkml:trace contextRef="#ctx0" brushRef="#br0" timeOffset="88250.06">30773 5711 170 0,'4'2'670'16,"0"-2"239"-16,8-4 151 0,-6 2 95 0,-2 1-615 15,-1 1-317-15,-3 0-160 0,0 0-92 16,0 1-46-16,0 1-27 0,0-1 38 16,-2 4 36-16,1 1-16 0,-3 1-53 15,3 1-81-15,-4 3-167 0,2 2-240 16,-4 0-219-16,0 0-6 0,-1 4 97 15,0 0 164-15,-3 1 233 0</inkml:trace>
  <inkml:trace contextRef="#ctx0" brushRef="#br0" timeOffset="88451.22">30665 6081 34 0,'-2'7'335'0,"1"-1"170"0,1-2 115 0,0 0 92 16,0-3-308-16,0 2-138 0,1-3-113 15,-1 3-69-15,0-3-56 0,-1 2 13 16,1 1 15-16,-5 2 26 0,2 5 10 16,-2 0-41-16,0 1-162 0,-1-1-222 15,1 1-192-15,-4 2-170 0,3 0 8 16,-4 3 124-16,0-1 199 0</inkml:trace>
  <inkml:trace contextRef="#ctx0" brushRef="#br0" timeOffset="88634.07">30417 6552 32 0,'-10'15'375'0,"6"-6"171"15,0-3 95-15,3-3 88 0,-1 0-284 16,1-3-167-16,-1 1-46 0,-1 1 12 16,-2 1-12-16,-3 1-34 0,-1 1-51 15,-1 1-122-15,-2-2-152 0,-1 2-180 16,-3 0-185-16,2 0-154 0,-2-1-99 0,3 0 51 15,2-3 148-15,-3 2 175 0,3-2 176 16</inkml:trace>
  <inkml:trace contextRef="#ctx0" brushRef="#br0" timeOffset="88884.57">29883 6769 13 0,'-9'0'358'0,"5"2"247"15,-1-1 209-15,2 0 171 0,3-1-207 16,0 0-184-16,0-1-153 0,0 1-132 16,1-1-100-16,-1 1-79 0,0 0-61 0,2 0-39 15,-2 0-25-15,0 0-10 0,0 0-19 16,0-2-59-16,0 2-88 0,0-2-97 16,0 1-87-16,1 1-54 0,-1-1-79 15,4-3-50-15,-1 2-58 0,-2-4-77 16,3-2 21-16,1 1 135 0,-1-1 153 15,4-3 170-15</inkml:trace>
  <inkml:trace contextRef="#ctx0" brushRef="#br0" timeOffset="89250.42">29976 6552 2 0,'6'-11'214'0,"-5"2"193"0,1 2 178 0,-1 2 107 16,1 2-42-16,0 0-37 0,-2 2-98 15,0-1-83-15,0 2-75 0,0 0-65 16,0 0-49-16,0 0-25 0,0 0-3 15,0 0 4-15,0 0 0 0,0 2-24 16,0-2-44-16,-2 1-58 0,0 2 19 0,-2 3 17 16,-2 6 15-16,-2 1 16 15,0 6 13-15,-5-1-66 0,4 0-52 0,-4 2-25 16,1 0-18-16,0 0-10 0,3-2-10 16,0-2-4-16,0 0-9 0,5-3-2 15,0-1-8-15,3-2-5 0,1-1-6 16,1 0 1-16,3-3-2 0,0 0-3 15,5 0 8-15,1-2 8 0,3 0 12 16,6-4 21-16,2 0 25 0,4 0 42 16,3 0 26-16,6-1 8 0,-3-2-6 15,3 1-8-15,-3 2-31 0,-2-2-30 0,-4 2-6 16,-5 0-12-16,-4 0-18 0,-3 0-83 16,-7 0-138-16,-1 0-173 0,-5 2-203 15,0 0-288-15,-3 2-358 0,-5 1-10 16,-5 3 145-16,-1 0 237 0,-7 2 324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2:0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22263 4470 67 0,'-5'0'223'15,"0"0"119"-15,1-2 130 0,2 2-25 0,-1 0 5 16,2-1 2-16,-3 1-36 0,1 0-53 16,0-2-52-16,0 2-46 0,-1-1-42 15,1 1-40-15,-1-3-42 0,2 3-45 16,-1 0-36-16,3 0-23 0,0 0-14 15,0 0-9-15,0 0-14 0,-1 0-110 16,1-2-216-16,0 2-323 0,0 0-237 16,0 0-51-16,3 5 119 0,0 1 234 0,1-3 299 15</inkml:trace>
  <inkml:trace contextRef="#ctx0" brushRef="#br0" timeOffset="399.44">21972 4581 57 0,'6'0'514'0,"-1"-3"266"16,-2 1 185-16,0 1 116 0,1-1-376 15,1 1-306-15,4-1-140 0,5 0-75 16,11 1-21-16,10 2-6 0,10-1-40 15,12 2-47-15,7 1-39 0,15 0-24 0,6 2-17 16,10-2 4-16,8 1 13 0,9 0 7 16,12 2 5-16,2-1-1 0,6 1-3 15,-6-1-14-15,-6-1-3 0,-8 1 1 16,-9 0 5-16,-5-1 2 0,-11-1 1 16,-8 0-1-16,-12-3-1 0,-15 1 1 15,-16-1 18-15,-12 0 73 0,-11 0 94 16,-9-1 81-16,0-1 24 0,-6 0-20 0,-4-3-83 15,-4 0-104-15,-6-2-90 0,-1 1-33 16,-4-1-47-16,3 1-85 0,-2 4-103 16,5-3-119-16,2 4-143 0,0-1-131 15,5 2-186-15,-1 0-192 0,0 2 26 16,1 2 148-16,0-2 206 0,-2 0 285 16</inkml:trace>
  <inkml:trace contextRef="#ctx0" brushRef="#br0" timeOffset="4450.16">17553 10084 54 0,'0'0'171'0,"0"-2"41"0,0 1 44 16,1 1-81-16,-1-1 1 0,2-1 51 15,0 2 65-15,-1 0 26 0,-1 0-4 16,2 0-40-16,-2 0-68 0,2 0-66 16,-1 0-39-16,-1 0-8 0,5 0 7 0,2 0 10 15,2 0 18-15,0 0 21 0,5 0 3 16,2-2-7-16,3 1-3 0,3 0-2 15,0-2-17-15,5 0-11 0,3 0-8 16,5 0-13-16,4 0-17 0,4 0-18 16,3 0-17-16,3 1-16 0,3 2-8 0,7-1-5 15,2 1 7-15,4 0-1 16,2 1-6-16,2-1-3 0,1 3-6 0,1 0 0 16,2 0-2-16,2 0 0 15,1 2-1-15,3-2 3 0,1 0-5 0,3-1 5 16,1 0 18-16,0-2 20 0,5 0 17 15,2-2 19-15,7 0 17 0,6-1 6 16,1-2-2-16,5 2-4 0,-2 2-2 16,1-1-2-16,-1 1-8 0,2 2-8 15,1-1-12-15,1 2-13 0,-4-1-21 16,-4-1-12-16,1 3-8 0,0-1-2 16,2-1 3-16,-2 1-1 0,-2-2 0 0,0 1 2 15,-4-1-1-15,-2 0-2 0,-2 2 4 16,-4-1 2-16,-1 0 3 0,-7-1 4 15,-1 2-6-15,-7 0 7 0,-1-1 6 16,-6 0-7-16,1 3 1 0,-4-3 6 16,0-1-12-16,-5 3-6 0,0-1 5 15,-3-2-3-15,-5 1-6 0,-6-1 4 16,-3 0 4-16,-7-1-1 0,-6-1 4 16,-1 0 23-16,-7 1 29 0,-5 0 33 0,-1-1 30 15,-5-1 27-15,-3 2 11 0,0-1 8 16,-4 0 10-16,0 2 5 0,-3 0-1 15,-1-1-12-15,0 1-29 0,0 0-34 16,0 0-42-16,0 0-32 0,0 0-29 16,0 0-20-16,0 0-16 0,0 0-5 15,0 0-1-15,-1 0 4 0,1 0 5 16,0 0 9-16,0 0 6 0,0 0 8 16,0 0 5-16,0 0 6 0,0 0 7 15,0-1 3-15,0 1-3 0,0 0-10 16,-2 0-19-16,2 0-26 0,0 0-29 15,0 0-21-15,0 0-15 0,0 0-5 16,0 0 4-16,0 0 12 0,0 0 12 16,-2 0 14-16,2 0 11 0,0 0 10 15,0 0 5-15,0 0 3 0,0 0 3 16,0 0 4-16,0 0 0 0,0 1 3 16,0-1 7-16,0 0 1 0,0 0 9 15,0 0 5-15,0 0 5 0,0 0 1 0,0 0 3 16,0 0 0-16,0 0-4 0,0 0 1 15,0 0-3-15,0 0-1 0,0 0-1 16,0 0 2-16,-1 0 0 0,1 0 3 16,0 0 1-16,0 0 1 0,0 0-3 15,0 0 2-15,0 0-4 0,0 1-2 0,0-1-4 16,0 0-5-16,-2 0-4 16,2 0-8-16,0 0-5 0,0 0-6 0,0 0-1 15,0 0 0-15,0 0 3 16,0 0 1-16,0 0 4 0,0 0 2 0,0 2 7 15,0-2-1-15,0 0 5 0,-1 0 4 16,1 0-2-16,0 0 1 0,0 0 1 16,0 0 3-16,0 0 2 0,0 0 5 15,-2 0 3-15,2 0 2 0,-3 0 1 16,3 0-19-16,0 0-37 0,0 0-39 0,0 0-43 16,-1 0-43-16,1 0-33 0,-2 0-40 15,2-2-83-15,-1 2-133 0,-1 0-257 16,2 0-275-16,-8 0-30 0,-2-1 116 15,-4-2 202-15,-2-4 304 0</inkml:trace>
  <inkml:trace contextRef="#ctx0" brushRef="#br0" timeOffset="5965.98">13619 10050 10 0,'0'0'168'0,"0"-1"107"0,0 1 125 16,0 0 45-16,0-2 8 0,0 2 5 15,0-2-10-15,0 2-37 0,0 0-47 16,0-1-29-16,0 0-30 0,0-1-35 15,2 2-53-15,-1-2-56 0,1 2-57 16,-2-2-40-16,2 2-32 0,-1 0-20 16,4 0-14-16,-4 0-4 0,6 0 8 15,2 0 21-15,7 0 25 0,2 0 28 0,7 0 18 16,3-3 5-16,7 3-5 0,6 0-8 16,8 0-10-16,10-1-10 0,2 0-13 15,4 1-6-15,3-2 0 0,5-2 1 16,-1 4 1-16,3-2 2 0,5-1 2 15,2 1 11-15,3 0 12 0,2-2 16 16,1 2 5-16,4-3-1 0,-1 0-12 16,4 3-5-16,0-3-15 0,3 1-15 15,-2-1-8-15,-7 2-11 0,-5 0-20 0,-7 0-8 16,-9 2-2-16,-4 0-2 0,-8-3 3 16,-5 2 7-16,-2 0 2 0,-8-2 6 15,-6 4 2-15,0 0 5 0,-14-3 11 16,-3 3 9-16,-6 0 10 0,-6 0 0 15,-2 0-3-15,-2 0-15 0,-2 3-15 16,0-3-10-16,0 0-8 0,-2 0-4 0,2 0-7 16,-1 0-5-16,1 0-9 15,-3 0-3-15,3 0-19 0,0 0-32 0,-2 0-54 16,2 0-68-16,0 0-68 16,0 0-53-16,-1 0-40 0,1 0-36 0,-2 0-24 15,1 0-19-15,-3 0-8 0,1 2-32 16,-5 0-74-16,-4 0-136 0,-4 0-6 15,-5 2 65-15,-4-3 132 0,-1-2 189 16</inkml:trace>
  <inkml:trace contextRef="#ctx0" brushRef="#br0" timeOffset="6883.7">13614 10221 266 0,'-6'1'474'0,"1"-1"85"0,2 0 82 0,-1 0-130 16,2 0-177-16,2 0-22 0,0 2 52 15,0-2 19-15,0 0-28 0,0 0-42 16,2-2-58-16,0 2-57 0,0 0-46 16,0 0-41-16,-2 0-34 0,1 0-27 15,-1 0-13-15,2 0-6 0,-1-1-7 16,1 1-8-16,-2 0 1 0,5 0 24 16,1 0 35-16,8 0 33 0,4 0 38 15,5 0 26-15,6-2 3 0,4 2-9 16,2-3-5-16,9 0 0 0,2 0-1 15,9-3-6-15,5 1-10 0,5-1-4 0,5 0-13 16,7 1 3-16,4-3-3 0,8 2-5 16,2 0-6-16,6-1-7 0,2-1-27 15,-1 1-18-15,0 1-54 16,0-2-11-16,-1 2 0 0,-1 0 0 0,-1 0 0 16,-3-1 0-16,-7 5 0 0,-6-4 0 15,-6 1 0-15,-6 1 0 0,-7-2 0 16,-5 3 0-16,-6-1 0 0,-10-1 0 15,-5 2 0-15,-8 0 0 0,-2 2 0 16,-6-2 0-16,-1 1 0 0,-4 1 0 16,1-1 0-16,-5 2 0 0,1-1 0 15,-4 0 0-15,3 1 0 0,-4 0 0 16,-2 0 0-16,-1-2 0 0,1 2 0 16,-3-2 0-16,2 2 0 0,0 0 0 15,-2 0 0-15,0 0 0 0,0 0 0 16,0 0 0-16,0 0 0 0,0 0 0 15,-2 0 0-15,2 0 0 0,-2 0 0 0,2 0 0 16,0 0 0-16,0 0 0 0,-1 0 0 16,1 0 0-16,0 0 0 0,0 0 0 15,0 0 0-15,-2 0 0 0,2 0 0 16,0 0 0-16,0 0 0 0,0 0 0 16,0 0 0-16,0 0 0 0,0 2 0 15,0-2 0-15,0 0 0 0,-2 0 0 16,2 0 0-16,0 0 0 0,0 0 0 15,0 2 0-15,0-2-242 0,-1 1-240 16,-1 0-73-16,1-1-94 0,-1 0-78 16,-1 2-107-16,-5 1-224 0,-1 1-47 15,-3 2 133-15,-8 2 187 0,0-6 241 0,-4 0 318 16</inkml:trace>
  <inkml:trace contextRef="#ctx0" brushRef="#br0" timeOffset="30940.01">22938 9034 61 0,'-6'-9'161'15,"-3"-1"84"-15,-1-1 7 0,0 1 17 16,1-2-23-16,-1 4-10 0,-1-4-41 0,-3 1-28 16,1 1 0-16,-2-2-8 0,-1 2-32 15,-1-1 0-15,-3 2-10 0,1-3-31 16,-2 0-16-16,0-1 10 0,-3 1-24 16,-3-3-24-16,-1 4-13 0,-5-4-12 15,-6 0-20-15,-5 0-9 0,-5 0-16 16,-1 2-8-16,-4-2-4 0,2 1-29 15,-4 2-27-15,-1-1-14 0,1-1 4 16,-3 0 0-16,-1 2 20 0,-1 1 33 16,-4-2 25-16,-7 2 13 0,1-1 11 0,-3 1 8 15,-1-2-3-15,-2 1 7 0,1 1-2 16,-3 1-2-16,0 1 2 0,-5 2-35 16,1-1-31-16,-6 1-46 0,1-2-45 15,0 5-24-15,1-2 33 0,2 3 27 0,-2-1 44 16,-3 1 46-16,-3 0 22 0,0 1 14 0,-4-1 10 15,5 1 8-15,-1 1 3 16,3 0 3-16,-2 1-3 0,-3 0-19 0,-1 0-30 16,-1 2-29-16,2 0-18 0,2 1-10 15,1 0 2-15,-1 2 19 0,-2 0 18 16,0 0 23-16,-1 2 30 0,3-1 38 16,6 1 29-16,1 2 20 0,8-1 7 0,0 0-11 15,2 3-28-15,5-1-25 0,0 4-23 16,-2-1-11-16,5 2-4 0,3 0-21 15,0 2-13-15,2 3-1 0,3-1-10 16,0 3-26-16,1 1-5 0,4-2 3 0,0 3-6 16,1-2 5-16,0 0 27 0,2 0 20 15,6-1-1-15,2-2-10 0,8-1-8 16,2-1-16-16,4 0-1 0,4 3 7 0,-3 1 16 16,1 4 23-16,-2 0 27 0,-2 2 2 15,4 3-9-15,4-5-12 0,2 1-28 16,4-4-19-16,4 0-6 0,0 1 19 15</inkml:trace>
  <inkml:trace contextRef="#ctx0" brushRef="#br0" timeOffset="31551.32">16996 9307 55 0,'-9'35'107'0,"-4"-2"6"0,5 1-45 16,0 0-47-16,2-3-57 0,3-1-37 0,-2-1 15 15,2 0 17-15,3 0 7 16,0 1 10-16,0 0 23 0,3 2 50 0,2 0 43 16,3 3 33-16,1-4 26 0,3 2-23 15,3-1-60-15,1-2-29 0,5 0-26 0,0-2 5 16,2 0 26-16,2 1 2 0,0-1-19 15,5 2-22-15,0-4-10 0,1 0 4 16,0-1 12-16,2 0 12 0,4-2 29 16,-1-3 4-16,3 1-8 0,1-2-17 15,3-2-7-15,3 2-9 0,-3-2-3 0,4-1-1 16,-1 0 6-16,4-2 11 0,2 2 9 16,1-2-1-16,4-1-8 0,4 1-4 15,4-3-5-15,9 0 4 0,2-4 10 0,5-1 9 16,4-2 2-16,2-1 0 0,4-1-6 15,0-1-16-15,6-1-46 0,2 0-44 16,1 2-30-16,-1-2-24 0,1 1 1 16,1-1 26-16,0-1 37 0,7-1 25 0,4 1 25 15,5-2 12-15,1 1 24 0,4-1 38 16,3 1 30-16,3-2 24 0,2 0 19 16,1 0 5-16,0-4-4 0,-4-2 10 15,-1 3 7-15,3-4 3 0,-3 1-8 0,2-3-24 16,-3 1-33-16,0-3-20 0,2 1-13 15,0-2-6-15,-3-1-5 0,-4 2 0 16,-6 2-8-16,-4-2-5 0,-3 0-4 16,-5-3 1-16,-2 2-7 0,-5-6-1 15,-9 0 2-15,-3-2 9 0,-4-2 11 16,-8 1 13-16,-3-2 10 0,-3-1-2 16,-5 0-3-16,-3 0-6 0,-2-4-3 15,-3 2-4-15,-2-3 7 0,-5 2 7 16,-7-1 2-16,-3 4 11 0,-5 0 12 15,-5 2 3-15,-3 3-1 0,-6 3-8 0,-3 1-19 16,-4 1-31-16,-1 0-46 0,-3 2-61 16,1 0-72-16,-3 3-50 0,-1-2-37 15,-2 2-14-15,-2 0-7 0,-1 2-32 16,-3 1-71-16,1-1-101 0,1 2-117 16,-4-2 0-16,0 2 91 0,-6 0 133 0,2 2 160 15</inkml:trace>
  <inkml:trace contextRef="#ctx0" brushRef="#br0" timeOffset="48183.18">9374 9031 126 0,'0'-9'248'0,"0"0"71"16,-3-1 51-16,1 2-166 0,-3 0-53 15,1-3-40-15,-3 4-8 0,-2 0 21 16,1-2 27-16,-3 0 30 0,-2-2 22 15,-3 2-5-15,-1-2-32 0,-1-1-28 16,-5-1-33-16,-4 0-30 0,-8 0-29 16,-3 1-22-16,-6-1-25 0,-7 2-11 0,-6-2-15 15,-3 3-20-15,-6 1-27 16,-2-2-21-16,-3 3-27 0,-4-1-5 0,-5 0-6 16,-4 1 2-16,-3 0-35 0,-2 4 35 15,-7-5-38-15,-2 0 1 0,-3 6 28 16,-13-5-4-16,-5 8 28 0,-10 0 65 0,-4-2 18 15,3 0 15-15,-1 2 74 0,0 3 14 16,1 0-33-16,4 2-4 0,4-4-20 16,10 1-51-16,3 2-88 0,-2 2 6 15,3 3-35-15,-2 0 2 0,2 0 20 0,-1 0 48 16,3-3-5-16,-6 2 22 0,-2 2 3 16,0-2 18-16,-1 2-2 0,3-3 21 15,2 4 39-15,3 0 42 0,-1-1-8 0,3 1 3 16,5 2-11-16,4-2-36 0,4 1-40 15,5 0 18-15,0 0 17 0,5-2 7 16,-2 2 30-16,0 0 31 0,2 1 10 16,1 0 12-16,1 6 24 0,5 1 2 0,1 2-9 15,6 3-16-15,2 1-17 0,1-1-17 16,8 5-15-16,2-4-17 0,10-1-15 16,9 0-7-16,6-3-48 0,6-1-19 15,5-1-21-15,5 2 1 0,4-1-17 0,-2 3 23 16,4-1 4-16,3 2 21 15,-1 2 20-15,1-1 33 0,1 0 28 0,0 2 20 16,1-3 21-16,0 2-10 0,1-1-19 0,2-1-15 16,0-1-2-16,0 0 1 15,2 0 16-15,3-2 16 0,0 3 7 0,4-1 43 16,0 1 53-16,4 1 20 0,4 6 17 16,1 0 16-16,6 2-48 0,1-5-78 15,5 2-40-15,5-2-24 0,3-4-7 16,2-1-4-16,5-4 7 0,1 1 6 15,3 0 13-15,3-4 3 0,6-1 8 16,4 2 7-16,6-1-9 0,5 0-17 0,6 0-26 16,3 1-32-16,1 0-30 0,0 2-36 15,2-1-30-15,-2-1 12 0,5-3 23 16,3 0 19-16,0-5 53 0,4 1 41 16,4-3 12-16,-2-4 27 0,6-1 23 15,3-3-2-15,4 0-6 0,4-1-3 0,-3-1-18 16,3-1-17-16,-4 2-5 0,0-1 1 15,2 0-6-15,0 0 0 0,2-1 12 16,3 2 6-16,0 2-2 0,3-1 8 16,5 0 3-16,1-1-7 0,1-5-6 15,1 0 8-15,-3-4 10 0,0-2 0 16,0-1 0-16,0 1-2 0,-3-2-5 16,-4 1-14-16,-1 0-15 0,-2 3-6 15,-4 0-7-15,1 1-2 0,-6 0-3 16,-2 2 3-16,-5-5 7 0,-3 4 7 15,-3-4 0-15,1-2 4 0,-3 1-3 0,-1-3-8 16,-3 0 2-16,-6 0-3 0,-5 0 0 16,-5 2 4-16,-6 1 5 0,-5-3 2 15,-5 1 4-15,-4 0 7 0,-7 0 23 16,-4-1 37-16,-4-1 42 0,-6 0 57 16,-8 1 45-16,-1 0 18 0,-7-3-18 15,-1 0-31-15,-7 0-57 0,-1-4-57 16,-5 1-44-16,-2-2-16 0,1 0-6 0,-3 0-7 15,0 1-12-15,0-3-11 0,1 0-20 16,-3 0-2-16,0 1-4 0,-1 1 7 16,1 1 9-16,-2-1 3 0,-3-1-9 15,2-3 11-15,-1-1-10 0,-4 0-44 16,1 1-94-16,-4 1-117 0,-5 1-185 16,-1 4-305-16,-7 4-143 0,-6 4 46 15,-5 5 128-15,-5 3 212 0,-6 0 291 16</inkml:trace>
  <inkml:trace contextRef="#ctx0" brushRef="#br0" timeOffset="50089">11056 13983 96 0,'8'-25'253'0,"3"0"79"0,0 1 59 16,2-1-114-16,1 2-41 0,2 3-22 16,-2 3-20-16,1 2-39 0,0 4-46 0,0 7-84 15,3 4-61-15,3 8-130 0,0 6-170 16,-1 9-109-16,2 7-14 0,-6 6 25 15,-2 3 128-15</inkml:trace>
  <inkml:trace contextRef="#ctx0" brushRef="#br0" timeOffset="51400.1">11138 14539 29 0,'5'0'134'0,"-2"0"77"0,2-3 26 16,2 1 42-16,2 2 32 0,0-1 9 16,1 0-17-16,2-1-28 0,3 2-42 15,0-2-35-15,5 1-25 0,0 0-10 0,5 1 1 16,4-2 1-16,2 0 3 0,7 1 1 16,4 0-9-16,8 1-8 0,8 1-16 15,9-1-16-15,7 0-16 0,12 0-16 16,5 0-15-16,8 0-6 0,6 0-12 15,5-1-2-15,8 1-2 0,10-2 4 16,6 2-7-16,6 0 3 0,7 0-6 16,8-2-5-16,6 2-10 0,8 0-4 15,4 0-15-15,3 0-4 0,3 0-8 16,3 2-6-16,0 0-3 0,-2-2-9 16,0 1-9-16,-3 0 2 0,-3 1 5 0,-4 0 0 15,-2-1 6-15,-3-1 13 0,-3 0 0 16,-4-1 3-16,-1-3 2 0,-3 2 4 15,-5-2 3-15,-6 2-1 0,-4-1-70 16,-6-2-26-16,-5 4-10 0,-6-2-5 16,-7 1 4-16,-7 1 67 0,-5-1 23 15,-7 1 8-15,-6-1 6 0,-7 1 6 16,-9-1 9-16,-11 1 12 0,-15 1 10 0,-12-1 15 16,-10 1 34-16,-11-2 43 15,-7 2 27-15,-3 0 8 0,-3 0-15 0,-1 0-47 16,-1 0-72-16,-1 0-61 0,1-2-36 15,-2 2-31-15,0-1-22 0,1-2 3 16,-1 1 9-16,2 0 20 0,-2-2 29 16,2 2 29-16,0-1 19 0,0 1 15 15,2-3 3-15,0 2-7 0,-1-3-5 16,1 1 11-16,0-2 8 0,-1-2 5 16,1 0 11-16,-1-1 11 0,-1 0-5 0,2-3-8 15,-2-2-5-15,0 0-11 0,-2-3-13 16,2 0-14-16,0-2-9 0,-3 0-5 15,3-1 4-15,-1-2 1 0,-1-4 2 16,0 2-2-16,2-5 2 0,-1 0-6 16,2-2 13-16,-1 1 13 0,4-2 14 15,-3 1 3-15,4-1 8 0,2 0-5 16,-2 2-4-16,3-1 3 0,-3 2 10 0,4 0 2 16,-4 3 9-16,2 0 9 15,-4 2 4-15,-2 2 4 0,-1 2-5 0,0 3-7 16,-1 1-12-16,-2 4-20 0,-4 0-21 15,2 3-21-15,-4 2-19 0,3 0-16 16,-2 4-7-16,1-1 5 0,-2 3 10 16,4 0 8-16,0 0 9 0,2 2 7 15,-2 0 5-15,2 0 5 0,2 0 4 16,-4 0 0-16,4 0-13 0,-2 0-17 16,-1 2-12-16,1-2-13 0,-3 0-18 0,-1 2-14 15,-4-2-12-15,-1 0-16 16,-7-2-17-16,-1 2-19 0,-8-2-13 0,-4 1-19 15,-7-2-32-15,-4-1-53 0,-3-1-65 16,-7-1-42-16,-6-2-12 0,-2-1 18 16,-8-1 52-16,-3-2 77 0,-6 0 62 15,-4-1 51-15,-8 0 29 0,-5 0 9 0,-3 1-6 16,0 0-6-16,-6 1 10 0,-5-1 30 16</inkml:trace>
  <inkml:trace contextRef="#ctx0" brushRef="#br0" timeOffset="51454.67">15266 13362 1 0,'-172'-3'24'0,"-3"2"-3"15,-3 1-17-15,-3 1-24 0,2 2-9 16</inkml:trace>
  <inkml:trace contextRef="#ctx0" brushRef="#br0" timeOffset="53233.15">4659 15921 137 0,'-8'0'542'0,"3"0"223"16,5-2 149-16,0 2 101 0,0 0-514 15,0 0-161-15,2 0-108 0,-2 0-31 16,3-1-4-16,-3 1-24 0,5-1-29 16,3 1-20-16,8 0-30 0,9-4-20 15,10 3-5-15,9-2-9 0,11 0-26 0,5 1-20 16,5 0-14-16,5 2-5 16,6-4-5-16,0 4-52 0,3-1-56 0,-3 0-58 15,-1 1-72-15,-2 0-55 0,-8-3-3 16,-6 3 7-16,-9 3 11 0,-9-2 13 15,-4-1-22-15,-6 1-66 0,-2 0-85 16,-6 2-141-16,-4-1-20 0,-9-2 68 0,-10 0 135 16,-7 2 155-16</inkml:trace>
  <inkml:trace contextRef="#ctx0" brushRef="#br0" timeOffset="53434.55">5151 16005 283 0,'-29'7'667'0,"10"-4"235"0,7-3 136 15,5-3-103-15,9 2-487 0,3-2-220 16,7-1-113-16,4-2-11 0,8 0 43 16,6-2 29-16,8 1-13 0,7-2-44 15,8 3-48-15,7-1-35 0,11 3-21 16,2-4-17-16,6 2-110 0,-5 2-168 0,1 0-259 16,-3-1-371-16,-1 2-160 0,-1-3 77 15,-7 0 187-15,-4-5 277 0,-12 4 326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3:5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25879 12141 9 0,'0'3'110'0,"-1"-3"37"16,-1 0 6-16,0 1-15 0,-3-1-33 15,1 3-43-15,-1-1-25 0,-3 1-3 0,4 0 10 16,-1 0 18-16,-2-2 27 0,2 1 32 16,2 0 53-16,0 0 62 0,0 0 48 15,2-1 32-15,-3-1 6 0,4 0-36 16,-1 0-62-16,-1 0-61 0,2 0-41 15,0 0-24-15,0-1-3 0,-1 1 3 16,1-2 3-16,-2 1 5 0,0-2 22 0,1 0 21 16,-1 0 23-16,1-3 26 0,-1 0 10 15,0-1-18-15,2 2-29 0,0-3-26 16,0 2-29-16,2 0-23 0,0-1-17 16,-1 0-18-16,2 0-21 0,2 1-19 15,0-1-14-15,3-1-6 0,0 0-11 16,0 4-7-16,-2-2-8 0,3 1-10 15,-1 4-9-15,0 0-5 0,0 1 3 0,1 0 6 16,0 2 11-16,-1 3 11 16,1 0 9-16,-3 0 10 0,1 3 11 0,-3-1 9 15,0 0 3-15,0 0 0 16,0 0-2-16,-2 3-7 0,0-3-10 0,0 2 3 16,-2 0 9-16,-2 3 6 0,-2 1 3 15,-3 0-11-15,1 2-17 0,-2 1-31 16,-5 2-14-16,4-1-5 0,-3 1 6 15,0-1 3-15,4 2 9 0,2-2 3 16,-1-3-11-16,6 1 0 0,1 0 5 0,1-1 6 16,2-1 6-16,1 1 13 0,2-2 11 15,1-2 2-15,2 2 7 16,-1-3 4-16,1 2 9 0,1-2 19 0,1 1 24 16,-2 1 11-16,1 1 3 0,1-2-8 15,-5 2-12-15,2 0-19 0,-1 0-5 16,-1 1-6-16,-2 1-4 0,0 0-9 15,0 1 0-15,0 3-5 0,-1-2 10 16,-2 2 3-16,3 3 5 0,-3-2-4 16,2 0-7-16,0-1-12 0,-1 1-6 15,-1 1 1-15,3-2-3 0,-4-2 4 0,1 0 3 16,2 2 2-16,-3-4 0 16,0 1 8-16,2-1 5 0,-4-1 4 0,2 1 6 15,-1-3 3-15,-1-1 2 0,1-3 7 16,-3 1 14-16,1-4 15 0,0 0 26 15,-1 0 29-15,-3-2 9 0,2 0 0 16,1-2-9-16,-4 0-20 0,-3-2-28 16,0 0-22-16,-1-2-21 0,2 0-54 15,-3 0-126-15,0-2-229 0,1 1-502 16,-1 2-211-16,-5 3-5 0,0 0 148 0,-11 2 272 16,-10 0 428-16</inkml:trace>
  <inkml:trace contextRef="#ctx0" brushRef="#br0" timeOffset="15198.62">13123 7766 14 0,'-2'-3'122'15,"2"1"54"-15,-2 0 28 16,2 0 8-16,-3 0-11 0,3 0-7 0,0 1-3 16,-1-1-11-16,1 1-2 0,0-2-4 15,-2 1-12-15,0 1-15 0,1-2-14 16,-1-1-22-16,-1 1-29 0,0 1-34 15,0-1-38-15,0 0-31 0,-2 2-14 0,2-3 2 16,-4 0 8-16,1 1 20 0,-2 0 20 16,-1-2 10-16,-2 1 5 0,-2 0 2 15,0-1 3-15,-4-1 0 0,1 1 3 16,-4-1-2-16,-2 0 0 0,1 0-8 16,-3-1-9-16,-1 1-12 0,-2-1-7 15,-1-1-9-15,-2 1-4 0,-2 1-3 16,-3 0 2-16,0-1-4 0,-3 1 7 15,-1 0 5-15,-4 0 1 0,2-2-4 16,-3 3-1-16,3 1-6 0,1-1-3 0,-1 2 1 16,2 0 2-16,1 0-3 0,1 3-1 15,-2 0-6-15,4 1-7 0,-1 2-2 16,-1 2 3-16,-2 1-23 0,-4 0-45 16,-1 3-11-16,-3 0-9 0,-3-2-2 15,3 3 39-15,-1-2 55 0,-1 3 34 16,2-1 34-16,1 1 11 0,2-1-9 0,1-1-10 15,2 2-11-15,3 0-23 0,2 0-11 16,1 1 7-16,2-1-2 0,1 1-2 16,-1 0 1-16,1 0 1 0,2 1-7 15,-1 1-4-15,1-2-9 0,1 1-6 16,-1 2-2-16,3 0-5 0,-1 0 3 0,2 2 7 16,1-1 7-16,3 0 9 0,-1 3 6 15,3-2 5-15,0 0 1 0,1 1-2 16,1 2-10-16,1 0-7 0,1 2 3 15,-1-1 3-15,2 0 15 0,2 1 26 0,1 0 15 16,1 0 11-16,2-1 1 0,1 0-6 16,0-1-17-16,0-1-11 0,4-1-12 15,-1 1-10-15,1 0 2 0,0 0 4 16,0-1 3-16,3 0 1 0,-1-1 3 0,2 2-4 16,0 0-2-16,2-1-1 0,1 1 0 15,3 0 11-15,1-1 11 0,4 1-1 16,0-1-2-16,0 2 1 0,3-2-7 0,2-2-6 15,1 0 3-15,-1 1 3 0,5-3-7 16,-1 1-8-16,1 1 0 0,4-1 7 16,0 0 10-16,2-1 2 0,2-2 5 15,1 1-6-15,1-2-7 0,1-1-3 16,1 0 4-16,4 1 6 0,-1-4 3 16,3 0-3-16,1 0-9 0,1 0 14 15,3-2 3-15,4 0 15 0,4-2 10 16,5-2 11-16,1-2-17 0,6-1-10 15,0-1-14-15,6 0-16 0,0-2 5 0,-1 3 16 16,-1-3 15-16,0 1 9 0,-1-2 12 16,-2-2-2-16,1 1-12 0,-3-2-5 15,3-2 0-15,-1 1 3 0,0-3-2 16,0 0 0-16,-3 1-6 0,-2-2-9 16,-4 1-6-16,-3-2-6 0,-3 2-2 15,-2-1-2-15,-4-1 4 0,-4 0 6 16,1 2 9-16,-7-2 10 0,3-3 7 15,-4-1 9-15,2 0 5 0,-2 0 10 16,-3-4 15-16,0-1 10 0,-5-2 5 16,-1 1 5-16,-5-2 0 0,-1 0-8 0,-6-1-15 15,1 1-11-15,-4-2-13 0,-4 0-38 16,0-4-23-16,-5 4-13 0,0-3-8 16,-5 1-4-16,-1 1 19 0,-4 1 0 15,-1 5-4-15,0 2-6 0,0 4-16 16,-3 1-28-16,1 5-41 0,-1 1-60 15,-2 1-111-15,1 3-146 0,-5 3-263 16,-2 3-76-16,-3 2 48 0,-3 3 133 0,-6 3 188 16</inkml:trace>
  <inkml:trace contextRef="#ctx0" brushRef="#br0" timeOffset="16749.18">14307 7697 56 0,'-3'-4'117'0,"3"2"26"16,0-3 18-16,0 3 2 0,0-1-17 15,0 2-24-15,0-1-22 0,0 1-22 16,0-2-22-16,0 3-19 0,0-2-18 0,0 1-12 15,0-1-10-15,0 1-6 0,0-1-2 16,0-1 5-16,0 0 3 0,0 0-2 16,-2-1 5-16,-1 0 6 0,3-2 11 15,-1-1 28-15,-3 1 25 0,-1 0 17 0,2-1 15 16,0-1 11-16,-2 2-24 0,-1-1-15 16,-2-1-6-16,2 1-26 0,-4 0-37 15,0-1-23-15,-2-1-23 0,-2 1-20 16,1 1 0-16,-5 1 1 0,0-3 9 0,-4 3 19 15,-2 0 20-15,0 1 18 0,-4 1 12 16,-2 1 14-16,0 0 13 0,0 0 3 16,0 1-6-16,0 2 1 0,0 0-4 15,0 4-12-15,0 0 3 0,-2 1 5 0,4 3-1 16,-4-2-1-16,2 3-6 0,-2 1-10 16,2 2-9-16,0 1 2 0,0 2 14 15,0 4 15-15,-2 3-1 0,2 3-3 16,2 2-14-16,1 2-14 0,0 0-24 15,5 2-12-15,0 0-6 0,3-1-4 16,5 0-2-16,3-2 4 0,3 1 7 0,3-2 7 16,2 1 13-16,1 0-4 0,5 2 7 15,1-3 7-15,2 4 4 0,2-2 7 16,1 3 26-16,4 0 24 0,3 0 41 16,0 2 30-16,3-1 13 0,1 0-8 15,-1 0-31-15,3-1-42 0,0-1-30 16,-1-4-13-16,3 0-2 0,1-2 13 15,-2-2-2-15,0-2-4 0,4 3-1 0,-2-6-2 16,0-2-7-16,0-1 0 0,-2-4 9 16,2-3 6-16,0-1 9 0,-1-4 13 15,1 0 17-15,4-3 22 0,2-3 26 16,1-1 24-16,3-2 24 0,1-5 14 16,-1-2 4-16,2-1-6 0,-3-6-23 15,2-1-27-15,1-5-31 0,-2-4-30 16,-1-2-30-16,0-1-28 0,-4-5-10 15,-2-1-4-15,-6 2-19 0,-3-1 2 0,-5 2 18 16,-6 3-6-16,-4 0-8 0,-3 1-16 16,-4 1-46-16,-2 2-68 0,-3 3-84 15,-3 0-124-15,2 3-196 0,-3 4-225 16,-3 1-28-16,2 3 84 0,-2 2 156 16,-5-1 237-16</inkml:trace>
  <inkml:trace contextRef="#ctx0" brushRef="#br0" timeOffset="25499.65">28132 13491 77 0,'0'0'204'0,"5"0"65"0,-5 0 5 15,1 0-41-15,1 0-62 0,-2 0-54 16,1 0-31-16,-1 0-13 0,2 0-9 16,-2 0-6-16,2 0-7 0,-1 0-5 0,-1 0 8 15,2 0 16-15,-1 0 26 0,1 0 23 16,0 0 14-16,-1 0 2 0,3 0-4 16,-1 0-1-16,3 0-6 0,-3-2 5 15,0 2 3-15,0-5 3 0,5 3-9 16,-1-4-9-16,2 0-7 0,1-5 1 15,-1 0 4-15,2 0 1 0,0-4-12 16,2-5-18-16,3-1-14 0,-2 0-10 16,2-5-8-16,-4 1 3 0,2-1 8 0,-1-4-1 15,3 0-19-15,-3-2-9 0,1 0-3 16,-1-4-6-16,-1 0-9 0,2-3 1 16,1 0-8-16,-1-4-4 0,0 0 1 15,2 1 0-15,-2-4-6 0,2 0 1 16,-2-4 19-16,2 0-6 0,-2-5-1 15,3 3 2-15,0-3 4 0,0 0-17 16,-1-2 26-16,3 0-6 0,-3-3 12 0,1 2-10 16,-3-2-8-16,2-4-16 0,-3 1 12 15,-3-3-5-15,2 1 17 0,-4-3 14 16,1 1-15-16,-3-2 7 0,1-2 13 16,-1-1-9-16,-1 0-2 0,-1-1 3 15,-1-1-19-15,-3-2-6 0,0-3-8 16,0 1 10-16,0-1 3 0,-3 0-3 15,-1-1-8-15,1 1 0 0,-4-1-9 16,2-1 0-16,-1-2 12 0,0 2-2 16,-2-1 1-16,0 1 0 0,2 0-5 15,-2 0-3-15,2 0 2 0,-1 0-2 0,2-1-2 16,-1-2-7-16,0 0-6 16,-2 0-7-16,2-2 2 0,-2 2-4 0,0 0-10 15,-3-1-5-15,3 1-1 0,-4 0-5 16,2 1-10-16,-1 1 1 0,-2 1-12 15,-1 3-3-15,1 0-8 0,-3 1 0 16,2 2 4-16,-3 2 19 0,1 2 12 16,-3 1 19-16,0 5 16 0,0 5 8 0,0 3 2 15,0 3 3-15,2 4-1 16,-2 0 2-16,3 6 2 0,-1 4 5 0,2 3 7 16,-1 2 8-16,2 3 15 0,0 2 23 15,1 5 21-15,2 1 13 0,0 3 12 16,2 3 9-16,2 4-6 0,2 4-14 15,1 2-14-15,2 2-25 0,1 2-26 16,1 0-24-16,0 4-14 0,0-3-6 16,0 3-5-16,0 0 1 0,0 0-5 15,0 0-1-15,0 0-5 0,0 0-1 16,0 0-2-16,0 0 5 0,0 0 0 0,1 0-3 16,-1 0-7-16,0 0-12 0,0 0-7 15,0 0-11-15,0 0-6 0,0 3 9 16,2-3 11-16,-2 2 12 0,3 3 13 15,-3-1 10-15,0 2 3 0,0 4-8 16,-3-2-3-16,1 3-3 0,-2 2 1 16,0 3 6-16,-2 1 13 0,-1 0 7 0,-2 1 4 15,3 0 4-15,-1-2 1 16,-1 1 0-16,-1-2-1 0,1-2 0 0,0 0-10 16,0-1-14-16,-1-2-9 0,1-1-1 15,2 0-2-15,-1-4 10 0,1 0 17 16,3-2 19-16,1-1 18 0,-1-1 20 15,3-1 16-15,0-1 6 0,-1-2-4 16,-1 0-10-16,0-4-14 0,2 0-6 16,0-3-5-16,0-3 3 0,4-4 1 15,0-3 1-15,1-1-5 0,4-2-10 16,3-5-13-16,2 0-6 0,-2-4-14 0,6 2-5 16,-6 0 5-16,1 3 25 0,0 5 16 15,-4 5 15-15,-2 3-6 0,-1 6-29 16,-2 1-51-16,1 5-41 0,0 2-26 15,2 1-4-15,-1 3 13 0,3 6 25 16,1 1 20-16,1 4-28 0,1 2-55 16,0 4-74-16,2 3-85 0,0 3-103 15,2 2-123-15,0 3-140 0,-1-1-149 16,1 2 19-16,1 0 106 0,-5-4 184 0,-3 1 217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4:42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9538 4393 135 0,'-1'-1'279'0,"1"-5"91"0,0 6 74 16,0-2-129-16,0 0-73 0,0 2-29 15,0 0-34-15,0 0-15 0,1 0-9 16,-1 0-6-16,0 0 0 0,0 0-8 16,0 0-11-16,2 0-19 0,-2-3-15 15,1 6-17-15,-1-3-10 0,0 0-23 16,2 0-25-16,-2 0-35 0,0 0-36 15,0 0-36-15,0 0-14 0,0 0 4 16,0 2 19-16,3 0 27 0,-1-2 33 0,1 3 38 16,0-2 39-16,2 1 28 0,3 1 24 15,0-2 16-15,1 1 3 0,-1-1-17 16,3 3-21-16,2-3-6 0,1-1-7 16,2 1-9-16,3 1-2 0,3-2-4 15,2 0-8-15,3 0-9 0,3 0 0 16,1 0-4-16,1-3 10 0,3 2-10 15,2-1 6-15,0 0 5 0,2-1 2 16,4 0-7-16,5 2 2 0,2-2-9 0,1-2-12 16,4 3-13-16,4-2 5 0,4 2-4 15,3-3-5-15,-1 1 2 0,3 2 17 16,1-3 0-16,0 1 3 0,2 1 3 16,0 0 3-16,0-2-12 0,0 2-6 15,3 0 3-15,-1-1-3 0,0 1-6 16,-1 0-4-16,-5 0-16 0,-2 1-24 15,-5-1-1-15,0 3 15 0,0-1 5 0,0-1 19 16,3 1 20-16,-1-1-1 0,3 1-16 16,-2 1-7-16,-3 0-17 0,-3 0-6 15,2 0 7-15,-5 0 11 0,3 0 1 16,1 0 6-16,4 1 5 0,1 1-22 16,-1 1-3-16,1 0-20 0,-1 2 0 15,-1-3 3-15,-1 2 13 0,-1-2-3 16,-2 1 17-16,-1-1 14 0,1-1-1 15,-1 2 6-15,4-2 6 0,2-1-1 16,1 2-7-16,5-2-2 0,-4 2-1 0,5-2-14 16,-6 1-15-16,-2 1-3 0,-2-1-7 15,-2 1 9-15,1-1 18 0,1 2 21 16,1-3 3-16,0 3 1 0,6-1-17 16,-1-1-30-16,-2 0-8 0,-1 3 12 15,-4-4 11-15,1 2 15 0,-2 1 19 16,3-3 7-16,2-3-7 0,-2 3-8 15,2 0-9-15,-1-2 3 0,-1 2 0 0,-3 0-4 16,2-4-2-16,-2 3 0 0,-4-2-6 16,0 0-3-16,0 0 1 0,-1 0 0 15,2-1 2-15,-1 2-1 0,2-1 1 16,2 0 4-16,1 2 20 0,2-1 5 16,3 1-5-16,-1-1-2 0,-2 2 0 15,-1 0-14-15,-4 2-5 0,2-2 2 16,-2 0-2-16,-3 0 5 0,-1 0 6 15,0 0 7-15,-1-2 12 0,0 1 18 16,-2 0 9-16,0-1 8 0,-2 0 13 0,-8 1 9 16,-5 0 11-16,-3-1 25 0,-5 2 9 15,0-2-11-15,1 2-19 0,-4 0-24 16,-2 0-45-16,-1 0-20 0,-3 2-4 16,3-2 6-16,-3 2 4 0,1-2 11 15,1 0 3-15,1 0 5 0,0 0 10 16,-5 0 5-16,2 0 0 0,-4 0 1 15,-2 0 15-15,1-2 13 0,-2 0 6 0,1 2 4 16,-1-1-3-16,-1-1-25 16,-3 2-26-16,-2-1-18 0,1 1-13 15,-3 0-8-15,-1 0-7 0,2 0-7 16,-2 0-5-16,0 0-1 0,0 0 4 16,0 0 1-16,0 0 4 0,0 0 5 0,0 0 4 15,0 0 2-15,-2 0 0 16,2 0 0-16,0 0-4 0,-1 0-6 15,-1 0-13-15,0 0-10 0,2 0-14 0,-1 0-24 16,-1 0-27-16,2 0-24 16,-2 0-24-16,2 0-31 0,-1 0-27 0,-1 0-28 15,2 0-29-15,-3 0-20 0,0 0-22 16,-2 0-32-16,-2 0-49 0,0 0-61 16,2 0-85-16,0 1-120 0,1 1-116 15,-5-1-46-15,0 1 78 0,1 0 148 0,-4-4 199 16</inkml:trace>
  <inkml:trace contextRef="#ctx0" brushRef="#br0" timeOffset="1715.5">18394 4338 88 0,'-16'-2'236'0,"1"2"89"15,0 0 113-15,1 0-31 16,4 2-6-16,2-2 19 0,-1 1 11 0,6-1-26 15,0 0-37-15,1 0-22 0,2 0-17 16,2-1-22-16,0 1-36 0,-1 0-30 16,5 0-15-16,2 0-7 0,3 0 6 15,8 0 23-15,5 1-3 0,3-1-32 16,11 3-37-16,6-2-27 0,11 1-33 16,10 1-29-16,11-1-14 0,14 1-12 15,11 1-23-15,9-2-19 0,6 0-6 0,11-2-3 16,9 2-1-16,6-2-3 0,8 0 0 15,2 0-3-15,2 0-1 0,-3 2-6 16,-1-2 4-16,-10 0 8 0,-8 1 8 16,-7-1 6-16,-11 1 3 0,-6 1-1 15,-12 0-9-15,-14 0-9 0,-10 1-7 16,-12-3 1-16,-16 0 3 0,-6 1 6 16,-16-1 13-16,-5-1 37 0,-9 1 40 0,-3 0 20 15,-3-3-6-15,-4 1-22 16,-3-2-48-16,1 2-56 0,-6-3-49 15,-1 1-51-15,2 1-61 0,-1-2-84 0,-2 3-99 16,2 1-90-16,-1-1-90 0,-3 1-91 16,-2 1-112-16,-5 3-150 0,-2-2-121 15,-7 3 73-15,-2-1 160 0,-4 0 227 16,-4-3 261-16</inkml:trace>
  <inkml:trace contextRef="#ctx0" brushRef="#br0" timeOffset="2299.84">18590 4581 197 0,'-16'-2'370'0,"3"1"149"16,1-2 141-16,2 0-134 0,-1-1-34 15,1 2-32-15,0-1-28 0,0 0-22 16,0 0-23-16,1 0-25 0,-2 0-47 0,0 1-40 16,0 0-27-16,2 0 1 0,-1 0 3 15,6 1-4-15,-1 1-20 0,3 0-36 16,2 0-48-16,2-2-25 0,3 2 22 15,7-1 34-15,7 1 19 0,11-3 22 16,14 3 5-16,10-2-62 0,14 0-159 16,15-3 0-16,10 1 0 0,12 0 0 15,8 2 0-15,10 1 0 0,8 1 0 16,7 0 0-16,4 1 0 0,1 1 0 16,-3 1 0-16,-2 1 0 0,-4-2 0 15,-4-1 0-15,-7 2 0 0,-4-3 0 16,-8 2 0-16,-2-2 0 0,-10 0 0 15,-5 0 0-15,-8-2 0 0,-11 2 0 0,-13-3 0 16,-14 2 0-16,-9-1 0 0,-13-2 0 16,-7-1 0-16,-8 4 0 0,-4-2 0 15,-4 1 0-15,0 1 0 0,-6-2 0 16,1 0 0-16,-1-1 0 0,-2 1 0 16,2-1 0-16,-2 2 0 0,0 0 0 15,1 1 0-15,-1-1 0 0,2 2 0 16,-2 0-464-16,1 2-388 0,-3 1-303 15,-2 1-289-15,-1 1 19 0,-1-2 199 16,-4-5 299-16,-2-4 395 0</inkml:trace>
  <inkml:trace contextRef="#ctx0" brushRef="#br0" timeOffset="25783.82">8822 4647 18 0,'-6'-4'126'16,"3"2"52"-16,-1-1 34 0,-2 0-7 0,1-2-42 16,-1 3-37-16,0-2-43 0,1 2-31 15,-3-2-21-15,2 3-12 0,-4-1-2 16,2 1 1-16,-3 1 5 0,-1 0-6 16,-1 0-19-16,-3-3-2 0,0 6 16 15,-1 0 0-15,-1 0 17 0,1 0 26 0,0 2 2 16,-2-1-8-16,0 0-10 0,1-1-13 15,-2 1-14-15,4 1-7 0,-3 0-10 16,-1-1-5-16,0 2 3 0,-3 0 7 0,-2 2-4 16,1-1-5-16,0 2 5 0,2 1-3 15,0-2 1-15,6 3 8 0,-1-1 6 16,2 0-2-16,1 2-5 0,1 2-9 16,1 0-4-16,4 1-3 0,-2 1 7 0,4 2 10 15,0 4 17-15,0-2 3 0,2 3 3 16,0-1-5-16,0 2-11 0,3-1-27 15,-1 1-14-15,2 1-13 0,2-1 1 16,1 2 8-16,0-1 24 0,2 2 13 0,3 2 17 16,1-2 9-16,-1-2-7 15,2 0-1-15,2-2 16 0,1-2 5 0,4-1-21 16,-1 1 20-16,5-3-4 0,-2-2 13 0,1 2 5 16,2-3 25-16,0 0-4 0,-1-1 1 15,1-4-27-15,-3-1 18 0,0-2-10 16,2-2-11-16,-2 0-10 0,3-4-30 15,0-1-85-15,0-4-45 0,2 2-14 16,1-5 7-16,2-3 45 0,1-1 70 16,1-3 60-16,1-4 32 0,-2 0 15 15,1-6-7-15,-2-1-49 0,-2-4-83 16,1-1-52-16,-3-1-56 0,-1-4-48 0,-3 0-8 16,-1-5 10-16,-4 1 9 0,-2-3 29 15,-2 0 42-15,-2 3 38 0,-2 3 47 16,-6 6 21-16,0 4-10 0,-3 4-35 15,-3 2-26-15,-1 6-22 0,-1 2 6 0</inkml:trace>
  <inkml:trace contextRef="#ctx0" brushRef="#br0" timeOffset="26516.62">9228 5388 109 0,'0'0'263'0,"0"0"64"0,2 0 42 15,-1-2-137-15,1 2-71 0,0-1-57 0,-1 1 23 16,6-1 35-16,1-1 15 0,6 0 9 16,0 1 0-16,7 1-37 0,2-1-36 15,4 1-22-15,6 0-17 0,2 0-17 16,3 0-9-16,-1 0-8 0,1 0-7 15,1 0-8-15,0 0 4 0,0-2 2 16,0 0-2-16,-1 1-6 0,0 0-2 0,-3-1-6 16,-4 0-1-16,-1 1-2 0,-1-2 0 15,-6 0 3-15,-1 1 0 0,-6 2 1 16,-3-5-5-16,0 4-10 0,-5 0-17 16,-3 0-23-16,-2 1-40 0,-2-3-77 15,-1 3-129-15,0-1-169 0,0 1-141 16,0 0-7-16,0 0 82 0,-8-1 157 0</inkml:trace>
  <inkml:trace contextRef="#ctx0" brushRef="#br0" timeOffset="37034.65">4728 14443 26 0,'0'2'265'15,"2"-2"111"-15,-2-2 48 0,2 0-4 0,-1 1-340 16,4 0-75-16,3-1-39 0,3-1 28 16,6 0 77-16,7 2 85 0,6-2 57 15,8-2 22-15,11 2-7 0,5-1-27 16,8-1-51-16,13 1-52 0,6 0-45 16,9-2-21-16,11 1-12 0,4-2-10 15,5 1-8-15,1 2 1 0,3 0-5 0,3 0-2 16,1 2-1-16,3 0 6 0,-1 2 1 15,0 0 9-15,0-1 2 16,-3 1 1-16,-2-2-3 0,-4 2-6 0,-5-3-14 16,-8 0-4-16,-8-3 6 0,-10 0 29 15,-6-1 2-15,-8 0 7 0,-9-2 7 16,-5 5-8-16,-11-2-27 0,-4 1 2 16,-9 3-3-16,-6-2-7 0,-7 3-8 15,-6 0-5-15,-1 1-6 0,-5 0-2 16,-3 0-2-16,0 0 3 0,0 0-6 15,0 0-7-15,-2 0-5 0,2 1-2 0,0 0-2 16,-1-1 9-16,-1 0 12 0,2 0 10 16,0 0 7-16,0 0 2 0,0 0-6 15,0 0-3-15,0-1-8 0,2 1-10 16,-2 0-23-16,0-1-36 0,0 1-59 16,1 0-58-16,-1 1-46 0,0-1-42 15,0 0-32-15,0 0-13 0,0 0 45 0,0 0 27 16,0 0 59-16,0 0 82 0</inkml:trace>
  <inkml:trace contextRef="#ctx0" brushRef="#br0" timeOffset="44415.59">27337 13659 5 0,'-14'12'5'0,"-2"1"-1"15,0 0 0-15,0 4 0 0,-1-4 4 16,-2 1-8-16,1 3-5 0,1-3 1 0,1 3-3 15,2-4 2-15,1 1 5 0,4 1 4 16,-1-1-8-16</inkml:trace>
  <inkml:trace contextRef="#ctx0" brushRef="#br0" timeOffset="44899.89">25216 16183 21 0,'-4'4'29'0,"-1"1"-9"16,2 0-23-16,1 2-25 0,4-2-6 0</inkml:trace>
  <inkml:trace contextRef="#ctx0" brushRef="#br0" timeOffset="47083.25">27904 13639 54 0,'-9'-6'87'0,"-2"1"3"16,0 1-2-16,-1 1-16 0,2 0-27 15,-3 0-13-15,2 2-3 0,-5-1-17 16,2-1-5-16,-4 2-5 0,1 1-6 0,1 0-19 15,-3 0-2-15,3 0 0 0,-2 1 3 16,1 1 4-16,-1-1 15 0,2 1 27 16,-1-1 29-16,-2 2 22 0,1 1 22 15,-2 1 6-15,-1 1-7 0,0 2-18 16,-2-1-22-16,-2 1-17 0,-1 1-13 0,2 1-11 16,-3 2-12-16,1 2-2 0,-1 1-4 15,2 0-5-15,-1 3 2 0,5-2 6 16,0 1-3-16,2-1-5 0,4 2-10 0,0 0-5 15,3 0 7-15,1 2 30 0,-1 1 27 16,1 1 22-16,-3 2 14 0,1 1 2 16,-2 1-14-16,1 0 7 0,1 5 38 15,0-1 21-15,1 2 12 0,0 0 12 16,2 4-17-16,2-1-36 0,0 2-32 0,1 1-13 16,0-1-10-16,4 3-6 0,0-2-7 15,1 1 9-15,1-1-12 0,-1-1 4 16,0-1 2-16,1-4-8 0,-1 2-9 15,1 0 8-15,-4-3-14 0,4 1-10 16,1-4 7-16,-2 0 0 0,4-2 0 16,-2-1-4-16,1 1 0 0,4 0-5 15,-4-5-3-15,2 0 0 0,2 0-6 0,-2-2-6 16,4 2 1-16,-1-1 10 16,3-2 4-16,-1 1 6 0,1 1 10 0,4 0 7 15,-1 0-2-15,-1 1-7 0,1-2 5 16,1 1-12-16,3 0-10 0,-3-3-15 15,2 0-4-15,0-1-5 0,2 0 0 16,-1-1 2-16,3-2 7 0,3 1 2 16,-1 0-66-16,1-1 2 0,1 1 3 15,1-1 1-15,1-1-6 0,1-3 50 16,0 0-16-16,1-1-17 0,0 1-16 0,1-4 2 16,-1 1 2-16,1-1 20 0,0 0-2 15,1-1 8-15,1-3-17 0,-2 2 1 16,2-2-18-16,-2-1-2 0,2-1 8 0,-1-2 25 15,-1-1 21-15,1 1 16 0,-1-1 20 16,1-4-18-16,1 1-4 0,-2-3-14 16,-1 1-2-16,2 0 21 0,1-1 24 15,-5-2 9-15,2-2 22 0,-2 1 28 16,-1-2-2-16,-2 0 4 0,0 0 11 0,-2 0 4 16,0 0-3-16,-1-2-11 0,-2-1-1 15,-1-1-7-15,1-4-8 0,-3-1-30 16,2-1-13-16,-2-3-11 0,2 2-8 15,-2-3-50-15,4 0-9 0,-2-3 12 16,2-2 4-16,0-5 3 0,-1 0 44 0,3-2 26 16,-3-1-10-16,0 3-7 0,-1-4-6 15,3 5-4-15,-5-3-7 0,3 4 9 0,0-1 7 16,-4 2 9-16,0 0-3 16,-5 0-4-16,1 0-11 0,-4 2-15 0,0 0-28 15,-3 0-22-15,-4 2-17 0,-3 0-8 16,0 1 0-16,-5-3 23 0,0 4 16 15,-3 0 15-15,-1 0 11 0,0 2 4 16,-2 0-12-16,2 6-8 0,0 1-17 0,3 3-20 16,-3 3-22-16,4 2-26 0,0 2-22 15,0 4-17-15,2 1-12 0,0 1 17 16,-1 1 40-16</inkml:trace>
  <inkml:trace contextRef="#ctx0" brushRef="#br0" timeOffset="48098.92">27338 14341 38 0,'-1'0'136'0,"-4"0"46"15,5-1-12-15,0 0-3 0,0-1-10 16,0 0-17-16,0 1-9 0,0 1-12 0,0-1-15 16,3-1-23-16,-1 2-15 0,-1-2-26 15,1 0-38-15,3 2-26 0,3-3-8 16,1 1 8-16,10-2 11 0,3 2 18 15,3 0 13-15,5 2-3 0,2 0-14 0,3 0-4 16,0 0 9-16,3 2 14 0,6-2 9 16,-1 2 12-16,3 1 9 0,2-3 1 15,4 1 5-15,-2 0-4 0,0-1-18 16,-4 0-14-16,-3 0 9 0,-8 0 3 0,-4 0 5 16,-2 0 12-16,-7 0 3 0,-5 0-20 15,-3-1-7-15,-7 0 14 0,-3 1 29 16,-2-3 23-16,-2 3 18 0,-2 0-8 15,-1-2-72-15,0 2-59 0,-3 0-48 0,-3-2-27 16,-3-1-2-16,3 0 47 16,-2 2 19-16,4-1-15 0,3 0-82 15,0 2-83-15,3 2-101 0,1-2-88 0,-5 3 17 16,-1 3 90-16,1-4 95 0</inkml:trace>
  <inkml:trace contextRef="#ctx0" brushRef="#br0" timeOffset="48832.28">27667 15127 28 0,'5'-1'170'0,"-4"1"75"16,1-2 58-16,-1 0-75 0,-1 2-31 16,4 0-37-16,-3-1-12 0,3 0 10 15,0-3 10-15,3 3 3 0,2-1-5 0,-1 1-25 16,2-2-42-16,4 2-27 15,-2-1-27-15,4 2-33 0,-2 0-10 0,4 0-4 16,-4 0-19-16,2 0-49 0,-3 3-72 16,-2-1-84-16,1-1-103 0,-2 2-112 15,-4-2-9-15,1 3 71 0,-3-2 91 16,-4-2 124-16</inkml:trace>
  <inkml:trace contextRef="#ctx0" brushRef="#br0" timeOffset="61317.16">28855 13873 151 0,'-4'-3'358'0,"4"2"146"16,-1-2 121-16,1 3-95 0,0 0-71 15,0 0-75-15,1-2-52 0,-1 2-34 0,0 0-44 16,0 0-51-16,2 0-66 0,0 0-74 16,-2 0-75-16,0 0-71 0,0 2-52 15,0-2-4-15,0 6 46 0,0 3 59 16,-2 3 63-16,0 4 54 0,2 2 11 16,-1 4-32-16,1 3-29 0,-3 0-14 15,1 3-2-15,-2-2 2 0,0 1 10 16,1-1 0-16,-2-1-27 0,1-1-50 0,-1-2-74 15,-2-2-92-15,3-2-105 0,1-3-133 16,0-1-100-16,1-6-93 16,0 2 2-16,-1-6 94 0,-2 1 153 0,5-5 159 15</inkml:trace>
  <inkml:trace contextRef="#ctx0" brushRef="#br0" timeOffset="62018.51">29049 13837 102 0,'0'-10'224'0,"0"-1"78"15,0 1 67-15,-3-1-131 0,1 2 21 16,-1 0 5-16,2 0 7 0,-3 0 9 16,-1 0-8-16,2-1-19 0,2 1-29 15,-4 1-36-15,2 1-33 0,-2 0-27 0,1 0-35 16,-1 0-51-16,-3 1-36 0,-5-2-26 16,-3 0-17-16,-3 1-9 0,-4 3 12 15,-2-2 12-15,-5 2 6 0,-4 4 5 16,3-2 1-16,-4 4 0 0,3-2 2 15,-1 6 1-15,1 1 14 0,2 1 23 16,2 6 19-16,0 1 17 0,-1 2 2 16,2 1-4-16,3 0-9 0,1-1-13 0,2 0-18 15,3 3 0-15,3 1-14 16,4-2-9-16,-3 2-14 0,4 3 5 0,0-2 2 16,3 1-9-16,1 0-20 0,2-1-2 15,1-1-3-15,1 1-2 0,4-2 15 16,1-1 31-16,4 4 25 0,3-4 21 15,2 0 10-15,2-1 8 0,3 1-1 16,2 0-15-16,0-3-12 0,2 0-6 16,-1 1-6-16,0-2 0 0,1 0 7 15,1-2-10-15,4-1-36 0,-2 2-35 16,3-4-37-16,-1 0-35 0,3-4-6 0,-2 1 14 16,3-1 23-16,0-3 16 15,0-2 18-15,0-2 2 0,0-1 1 0,0-2-3 16,-3-2-2-16,0-3-10 0,0-2 2 15,-4-3 7-15,3 0-1 0,-4-4 1 16,-3-1 13-16,1-5 8 0,-1-1-1 16,-1-1 3-16,-3-4 3 0,0 1-5 15,-4-3 6-15,0 1 3 0,-6-2 11 16,-2 4 5-16,-3 2 9 0,-3 1-8 16,-2 6-2-16,-3 0-10 0,-5 3-71 0,4 6-135 15,-4 2-192-15,4 4-109 0,-3 4-13 16,2-1 88-16,-3-1 152 0</inkml:trace>
  <inkml:trace contextRef="#ctx0" brushRef="#br0" timeOffset="63150.12">23920 13939 164 0,'1'0'271'16,"-2"-7"80"-16,-1-1 95 0,1 2-153 0,-4 0-7 16,4 2-8-16,-1-2-21 0,2 1-35 15,0 1-38-15,0 0-18 0,0 0-17 16,0 0-8-16,2 0-5 0,-1 0 5 16,2 0-3-16,-1 1-9 0,-1 1-24 15,2-3-42-15,1 3-64 0,0 0-52 16,3-1-36-16,1 2-24 0,3-1 1 15,-3 2 19-15,3 0 12 0,1 3 7 16,0 0 17-16,-2 0 7 0,0 3 1 0,-2-4 11 16,-2 5 21-16,2-1 19 0,-5 2 19 15,0 2 9-15,-3-1 8 0,0 3-5 16,-4 0-5-16,-2-1-8 0,-1 4-12 16,-2-3-7-16,0 0 0 0,-3-1 9 15,-1 1-1-15,-1 1 7 0,0 0 0 16,0-1-4-16,1 2-11 0,0-4-2 15,1 2-1-15,2 0-11 0,4 1-3 16,3-3-3-16,-2 0 0 0,5-2 2 16,0 2 12-16,3-3 7 0,0 3 6 15,4-3 6-15,-3 0 7 0,5-1 11 0,1-2-7 16,-2 2-21-16,4-3-31 16,-3-2-41-16,0 2-49 0,-1-3-44 0,0 0-65 15,1-1-70-15,0-2-56 0,0 0-68 16,0-3-75-16,-1-1 40 0,2-1 91 15,-2 1 101-15</inkml:trace>
  <inkml:trace contextRef="#ctx0" brushRef="#br0" timeOffset="63686.18">24206 13869 4 0,'-1'-11'46'0,"-3"0"28"16,1 0-8-16,0 0 34 0,0 2 18 15,-5-1 27-15,3-1-8 0,-3 5-57 0,-1-6 5 16,-2 3-3-16,0 0-25 0,-5-1-20 16,0 1-7-16,-3 0 20 0,0 0 20 15,-3 1 6-15,0-4 13 0,-2 1 17 16,0 6-12-16,-3-1-3 0,1 3 19 0,-4 3 17 16,1 0 5-16,-1 3 5 15,0 0 6-15,3 3 10 0,1 1 2 0,5 4-5 16,-1 1-25-16,0 0-30 0,1 4-28 15,2-1-20-15,0 1-14 0,1 1-12 16,1 2-1-16,1-2-6 0,-1 4-10 16,-2 0-11-16,3 0-13 0,2 1-19 15,1 3 0-15,2-1 8 0,4 1 10 0,2-1 18 16,2-1 18-16,3-1 9 16,0 2 16-16,1-1 9 0,2-2 1 0,2-1 2 15,4 2-7-15,-1-4-16 0,1 0-5 16,4-1-4-16,0 0-6 0,1-2-6 15,2-1 13-15,1-1 5 0,1-1-3 16,1 0 13-16,1-3 17 0,3 0-10 16,-1-1-11-16,3-2 4 0,0 0-25 15,-1-2-36-15,3-2-18 0,2-2-10 16,-3-2-23-16,1-2 6 0,2 0 15 0,-1-4 7 16,2 0-5-16,-2-1-1 0,-1-4-14 15,-1-1-8-15,-2-1-15 0,-1-1-1 16,-2-1-2-16,-4-4-19 0,0 0-20 15,-4 1-4-15,0-4-31 0,-5 2-37 16,-5 5-24-16,-1-2-59 0,-6 4-104 16,1 3 3-16,-3 3 52 0,-7 0 82 0</inkml:trace>
  <inkml:trace contextRef="#ctx0" brushRef="#br0" timeOffset="76218.47">25202 5989 216 0,'2'-1'363'16,"0"-1"89"-16,-1 2 46 0,2 0-201 16,-1 0-118-16,1 0-82 0,-3 0-63 0,1 0-8 15,3 2 13-15,0-2 7 0,1 0 28 16,8 0 68-16,4 0 32 0,7 0 1 15,6-2-8-15,5 1-30 0,4 0-67 16,5-1-184-16,1 0-285 0,0 2-213 16,0 0-67-16,-4-1 25 0,-5 0 171 0,-6-3 252 15</inkml:trace>
  <inkml:trace contextRef="#ctx0" brushRef="#br0" timeOffset="77352.27">27193 6669 2 0,'57'3'55'0,"6"-2"-25"16,8 2-15-16,8 0-84 0</inkml:trace>
  <inkml:trace contextRef="#ctx0" brushRef="#br0" timeOffset="79434.27">23031 6976 110 0,'-5'-1'237'0,"-2"0"62"16,4 1 57-16,0-2-67 15,-1 0-4-15,3 2 32 0,-1 0 41 0,-1 0 20 16,1-1-25-16,1 1-41 0,1-2-38 16,-2 2-28-16,2 0-26 0,0 0-20 15,2 0-17-15,-2 0-25 0,1 0-23 16,-1 0-25-16,4 0-32 0,-3 0-25 16,2 0-40-16,1-1-27 0,5 1-16 15,0 0-2-15,9 0 0 0,7 0 18 16,10 0 20-16,7 0 11 0,8-2 11 0,5 2 7 15,3 0 6-15,6-1 1 16,-1-2-1-16,0 2-6 0,1-1-6 0,-6 0-8 16,-4 0-4-16,-7 2-11 0,-3-2-7 15,-6 2-3-15,-6 0-2 16,-7 0 2-16,-4 0-1 0,-9 0 6 0,-2 0 13 16,-2 0 15-16,-7 0 23 0,1 0 28 15,-2-2 33-15,0 2 24 0,-2 0 22 16,2 0 20-16,-1 0 6 0,-1 0-8 15,-1 0-19-15,0 0-24 0,2-2-30 16,1 2-33-16,-4 0-32 0,3-3-29 16,-1 1-36-16,-3-2-20 0,0 2-9 0,1-3 3 15,-2 1 13-15,1 0 13 16,2 2 12-16,-4-2 4 0,4 2 1 0,-2-2-1 16,0 2 2-16,-1 0-1 0,3-1 0 15,-2 2 0-15,2-2-4 0,-2 1-3 16,2 1-1-16,0-1-2 0,-1 1 4 15,0-1 2-15,0 1 7 0,2-1 4 16,0 2 2-16,1-1 3 0,-1 1 1 0,1 0-4 16,1-2 0-16,0 2-4 15,0 0-5-15,0 0-6 0,0 0-4 0,0 0-3 16,0 0 1-16,0 0 0 0,0 0 4 16,1 0 2-16,-1 0 0 0,3 0-2 15,-1-1-5-15,0 1-14 0,-1 0-18 16,1 0-19-16,-1 0-22 0,3 0-17 15,-2 0-1-15,3 0 16 0,0 0 29 16,3 0 31-16,2 0 26 0,0 1 14 16,2 1 0-16,-4-1-10 0,-1-1-11 15,-2 2-4-15,-2-2-4 0,0 1-3 0,1-1 4 16,-3 0 8-16,1 2 6 16,0-2 6-16,-1 1 3 0,-1-1 5 0,0 0-1 15,0 2 2-15,0-2 2 0,0 1-4 16,-1-1-9-16,-1 0-15 0,0 2-19 15,1-1-13-15,-1 1-3 0,0-1 8 16,1 1 29-16,-1 2 26 0,1-1 19 16,-3 1 13-16,3 2-2 0,-2-2-8 15,1-2-9-15,-1 3-6 0,2-3 2 16,-3 0 0-16,1 2 6 0,2-3 4 16,-3 0 3-16,1 2-1 0,0-1 7 15,-2 0 1-15,2 0-2 0,-3-1-2 16,0 0-11-16,-1 1-46 0,2 0-57 0,-3-1-76 15,-1 0-120-15,3 1-161 0,-1-1-274 16,-2 1-234-16,0 2-19 0,1 0 116 16,-1-2 201-16,5-3 302 0</inkml:trace>
  <inkml:trace contextRef="#ctx0" brushRef="#br0" timeOffset="98332.63">9046 13530 111 0,'7'-7'546'0,"-2"2"218"15,-4 1 184-15,1-1 159 0,-2 0-414 16,0 3-179-16,0 0-68 0,0 2-51 16,0 0-35-16,0 0-45 0,0 0-54 15,0 0-64-15,0 0-71 0,2 0-80 16,-1 0-70-16,-1 0-63 0,0 2-54 16,0-2-19-16,0 2 12 0,0 4 28 15,0 3 46-15,0 3 56 0,2 4 35 0,-2 1 14 16,1 0-7-16,-1 0-55 0,0 1-88 15,2 0-86-15,-2 0-106 0,3-4-107 16,-2 1-61-16,-1-1-72 0,3-2-110 16,-1-3-88-16,1 2-42 0,4-4 74 15,-1-1 151-15,3 0 199 0</inkml:trace>
  <inkml:trace contextRef="#ctx0" brushRef="#br0" timeOffset="98853.22">9211 13419 167 0,'-8'-14'306'0,"0"4"115"0,-1-2 109 16,-1 2-129-16,4 3-37 0,-5 0-23 15,3 0-52-15,-2 0-62 0,-2 1-58 16,-1 1-31-16,-1 1-10 0,-2 2 1 15,-3 2 12-15,-2 0 7 0,-1 4-4 16,-3-2-15-16,-2 5-15 0,1 2-19 16,3 0-20-16,0 1-22 0,2 1-25 15,3 2-21-15,1 2-17 0,1-1-12 0,1 1-4 16,2 1-6-16,0 3-1 0,5 3-1 16,0-1-1-16,0 3-3 0,2 1-2 15,3 0 7-15,0 1 4 0,3 0 5 16,3-1 10-16,2 0 14 0,1-2 10 15,5-3 18-15,2-2 23 0,3 0 14 16,1 1 6-16,5-6-1 0,0 1-13 16,0 0-13-16,2-4-12 0,0-1-3 0,1-1-3 15,-1-4 4-15,1 1-4 16,-2-5-4-16,2 0-3 0,0-2 1 16,0-3-4-16,0-1 5 0,-1-2 2 0,-2-3 7 15,2-2 0-15,-5-2 5 0,0-2 11 16,0-2 14-16,-5-2 12 0,-4-4 15 15,1-2 9-15,-5-2 10 0,-1-5-4 16,-2 2-8-16,-1-1-15 0,-4-2-22 16,-3 5-31-16,-1 2-34 0,-2 0-53 15,-3 7-91-15,0 2-138 0,0 2-198 16,-2 6-336-16,0 4-214 0,0 5 17 0,0 4 147 16,-1 2 234-16,-1 0 330 0</inkml:trace>
  <inkml:trace contextRef="#ctx0" brushRef="#br0" timeOffset="100018.97">8819 12396 37 0,'-3'-2'301'0,"3"1"160"0,-2 1 133 15,2 0 58-15,0-2-118 0,-1 2-81 16,-1-2-53-16,2 0-41 0,-2 0-27 16,-1 1-32-16,3-2-33 0,-1 1-22 15,-1 1-19-15,2 0-25 0,0-1-29 16,0 0-19-16,0-1-12 0,2-1-3 15,-1 4-28-15,-1-2-32 0,3-3-46 0,-1 3-55 16,1-3-52-16,2 0-28 0,4-1-12 16,2 1 4-16,1-1 20 0,3-1 21 15,3 3 24-15,2-1 12 0,1 0 11 16,-2 2 5-16,1 1-8 0,-4 1-9 16,-2 1-5-16,-2 1-2 0,-2 1 0 15,-5 1 6-15,0 0 6 0,0 0 1 16,-2 0-1-16,-1 0 2 0,-1 1 2 0,-1-1 8 15,0 2 20-15,0 1 21 0,-3 1 12 16,0 0 10-16,1 4 1 16,-3-3-8-16,-1 4-12 0,0-2-5 0,-2 1-7 15,0-1-7-15,3 1-14 0,-3-3 2 16,1 3-3-16,0 2 3 0,1 0 5 16,-1 0 6-16,1 0-4 0,0-2-5 15,4 1-5-15,-1-1-3 0,2-1 0 16,-1-3-5-16,2 1-4 0,0 0-3 15,3-2-5-15,-3-2 0 0,3-1 5 16,1 1 12-16,0-2 9 0,1-1 14 16,1 4 18-16,1-5 16 0,1 0 6 0,2 0 0 15,2-3-8-15,0 0-44 16,-1-3-58-16,1 1-67 0,0-1-82 0,-1-1-84 16,-1 0-65-16,0-2-77 0,0-1-102 15,0-1-65-15,0 0-29 0,0-1-30 16,-2 2 67-16,1-2 145 0,-1-1 148 15</inkml:trace>
  <inkml:trace contextRef="#ctx0" brushRef="#br0" timeOffset="100469.51">9181 12337 128 0,'0'-14'270'0,"-2"3"86"0,-1-3 94 0,2 0 8 16,-3 1-53-16,-2 0-4 0,0-2 24 16,-2 0-37-16,-2 3-39 0,1-2-6 15,-4 2-22-15,2 0-48 0,0 0-51 16,-1 4-47-16,-1-2-46 0,0 3-36 15,-1 0-24-15,-2 1-20 0,0 2-21 16,-1 0-25-16,1 2-13 0,-3 0-7 0,-1 2-15 16,2 4 12-16,-4-2 7 0,0 7 6 15,0 1-3-15,-4 3 9 16,1 2-14-16,0 2-1 0,1 3-9 0,2-1-5 16,0 0-6-16,3 3-3 0,3 1-7 15,2-3-5-15,4 1 1 0,2-2 3 16,-1 2 1-16,5 0 1 0,0 0 9 15,4-1 2-15,0 0 5 0,5 0 4 16,3 3 6-16,1-2 9 0,4 4 9 16,4-2 9-16,4-1 11 0,1 0 11 15,2-2 8-15,1-2 6 0,3 0 5 0,-1-5-3 16,0-1 2-16,0-4 3 16,2-3 2-16,1-2 0 0,1-2 5 0,1-4-4 15,-2-2-1-15,0-2 3 0,-1-3 17 16,-3-2 18-16,-2-1 24 0,-4-3 10 15,-2-2 0-15,-1-1-18 0,-4-2-17 16,-3-2-18-16,-3-1-18 0,-2 0-45 16,-5 2-97-16,-2 1-138 0,-4 3-223 15,-3 4-464-15,-2 6-246 0,-8 8 12 16,-2 5 138-16,-6 6 254 0,-6 5 418 0</inkml:trace>
  <inkml:trace contextRef="#ctx0" brushRef="#br0" timeOffset="102265.65">24570 7410 1 0,'-4'-9'52'0,"1"0"30"15,2-2 24-15,-5 2 30 0,1 0 37 16,0 0 20-16,0-1-9 0,-3 1 29 15,1-2 38-15,0 3 52 0,-1-4 25 0,0 4 6 16,1-3-42-16,-1 2-53 0,0 0-69 16,0 2-51-16,0 0-40 0,-2-2-42 15,2 1-36-15,-4 1-32 0,-1 2-33 16,0-2-11-16,-4 3-25 0,-2 0-19 16,0 1-27-16,-1 0 12 0,-4 0 1 15,-3 2 21-15,2-3 29 0,-4 3 38 16,1-1 9-16,-1-1 3 0,-1 3 42 15,3 0 23-15,-3 3 8 0,0 2 8 0,0 1 1 16,0 1-34-16,2 4-20 0,-2 2-12 16,0 2-13-16,1 3-4 0,-1 3-5 15,4 2-11-15,1 4-15 0,5-2-1 16,1 4-5-16,3-1-3 0,2 4 15 16,5-2 13-16,1 4 8 0,3-1 6 0,2 3 5 15,3 1 12-15,4 1 2 0,1-1 2 16,3 1-29-16,0-1-44 0,6-2-41 15,-1-1-36-15,4-5-29 0,-1 0 3 0,6-6 33 16,0 0 26-16,2-5 25 16,0-1 27-16,3-4 28 0,0-2 14 0,3-4 9 15,-2-4 0-15,1-3 4 0,-1-1-2 16,2-5-1-16,-2-2 21 0,2-3 15 16,0-1 10-16,4-3 19 0,-3-1 21 0,4-3 5 15,-2-4 15-15,2-2 18 0,-1-2 8 16,-1-3-1-16,0-3 8 0,-5-3-4 15,-1 0-15-15,-5-2-12 0,-6 3 7 16,-3 1 19-16,-5 4 52 0,-7 6 43 0,-2 5 32 16,-4 4 8-16,-2 2-54 0,-3 4-80 15,2 1-59-15,-2 0-77 0,-1 3-79 16,2 1-47-16,-1 2-34 0,-2 2-35 16,0 4-20-16,1 0-11 0,0-1-8 15,2 2-7-15,2-1-1 0,1 1 22 0,2-1 38 16,0-1 58-16</inkml:trace>
  <inkml:trace contextRef="#ctx0" brushRef="#br0" timeOffset="103116.02">25716 7408 45 0,'-10'-11'148'0,"-3"0"30"16,1-1 48-16,1 3-40 0,0-2-57 0,2 2 90 15,-4-1 62-15,5 1 4 0,-1 0-32 16,1-2-47-16,-5 4-69 0,4-2-73 15,-5 1-47-15,2 1-27 0,-4 1-24 16,1 1-17-16,-4 1-8 0,0 1 5 0,-5 1 3 16,-1 1 4-16,-4 1 1 15,-2 1 1-15,-2 1-5 0,-5 2 1 0,-1 1 1 16,0 1-4-16,1 1 4 0,2 2 3 16,3 3 0-16,-1-1-13 0,4 4 29 15,0 0-9-15,3 2 0 0,1 2-1 16,-1 1 10-16,4-1-27 0,1 0 18 0,5 0 15 15,3 1 13-15,1 0 20 0,4 1 14 16,1 0-4-16,1 1-9 0,0 2-2 16,2 0-8-16,2 3-2 0,1 1 9 0,2 2 1 15,2-1-3-15,2 1 4 0,1 0 10 16,6-2 10-16,2 0 16 0,4 2 20 16,4-5 5-16,4 0 2 0,4-3-8 15,2-3-14-15,2-2-26 0,1-3-13 0,3-1-46 16,1-4-4-16,4-5-8 0,2-2-3 15,0-4-1-15,2-2 30 0,-2-2-2 16,-3-4 11-16,0 0 29 0,-3-3 21 16,-1-2 36-16,-2-3 15 0,-4-1-16 0,2-3-44 15,-6 0-61-15,-2-2-72 0,-3-3-56 16,-4-3-70-16,-2-3-49 0,-8 4-24 16,-3 1 0-16,-5 2 37 0,-7 6 90 15</inkml:trace>
  <inkml:trace contextRef="#ctx0" brushRef="#br0" timeOffset="110631.93">8743 5481 1 0,'0'0'13'16</inkml:trace>
  <inkml:trace contextRef="#ctx0" brushRef="#br0" timeOffset="111485.3">10073 5388 51 0,'-2'1'131'16,"2"-1"47"-16,0 0-10 0,0 0 22 0,0-1 19 16,0 1 4-16,0 0 2 0,0 0-10 15,0 0-23-15,0 0-38 0,0 0-45 16,0 0-39-16,2 0-17 0,-2 0 3 15,1 0 13-15,-1 0 16 0,0 0 16 0,0 0 5 16,0 0-7-16,0 0-9 16,0 0-2-16,0 0-7 0,0 0-12 0,0 0-15 15,0-2-19-15,0 2-23 0,0 0-21 16,0 0-19-16,0 0-18 0,-1 0-22 16,1 0-23-16,0 0-36 0,0 0-35 15,0 0-18-15,0 0-1 0,0 0 16 0,0 0 37 16,0 0 42-16,0 0 28 0,0 0 20 15,0 0 7-15,0 0 4 0,0 0 4 16,0 0 6-16,0 0 7 0,0 0 4 16,0 0 2-16,0 0-4 0,-2 0-10 0,2 0-20 15,0-1-30-15,0 1-41 0,0 0-49 16,0 0-41-16,0 0-7 0,0 0 33 16,-6 0 58-16</inkml:trace>
  <inkml:trace contextRef="#ctx0" brushRef="#br0" timeOffset="112818.93">27663 8601 28 0,'-12'-5'32'0,"-2"1"-6"0,-2-1-13 16,-1-1-8-16,-2 1-14 0,-6 0-17 15,-4-1-14-15</inkml:trace>
  <inkml:trace contextRef="#ctx0" brushRef="#br0" timeOffset="114835.1">25109 10131 1 0,'-1'-5'104'16,"1"3"61"-16,-2-3 15 0,0 2-11 15,1-1-38-15,-3 0-31 0,0 0-40 16,-1-1-64-16,-4 0-53 0,1 3-24 0,-4-3-20 16,0 2-1-16,-1 0 33 0,-2 0 30 15,-3 0 16-15,-2 0 11 0,0 0 26 16,-2 2 15-16,-1-1 16 0,-1-1 15 16,2 3 14-16,-4 0-6 0,1 0-10 0,2 3-17 15,2 0-14-15,-3 3-19 0,1 0-17 16,2 3-11-16,0 2-1 0,1 2-1 15,-1-1 4-15,4 3-2 0,-2 1 2 16,1 3-7-16,1-1-4 0,3 1-1 0,0-1-1 16,1 2 2-16,1-2 9 0,3 1 5 15,1 0-9-15,2 0 7 0,0 4-1 16,1-3-9-16,5 4 3 0,0 2 20 16,4 1 6-16,3 1 15 0,3-2 28 0,4 0 23 15,7 4 8-15,0-5 5 0,6-1 3 16,3-3-9-16,4 3-11 0,-3-6-12 15,2-2-24-15,2-1-37 0,0-6-43 0,2-1-56 16,-1-2-39-16,2-4-13 0,-4-2 11 16,1-2 21-16,-1-1 36 0,-1-4 30 15,-2 1 28-15,-1-4 17 0,2 0 11 16,-3-4 11-16,-3 1 14 0,3-5 5 0,-8-2-3 16,-1 0-5-16,-1-3 17 0,-5-4 13 15,-1-3-14-15,-4-2 33 0,-1-2 46 16,-4-1 36-16,-4 3 31 0,-4 1 61 0,0 5 17 15,-3 0 3-15,-4 3-42 0,2 3-70 16,-1 2-67-16,-2 4-76 0,0 2-71 16,0 1-63-16,-2 4-24 0,1 1-56 15,-1 3-74-15,1 1-48 0,-1 4 17 16,4 2 48-16,2 1 95 0</inkml:trace>
  <inkml:trace contextRef="#ctx0" brushRef="#br0" timeOffset="115868.67">26034 10017 16 0,'0'0'37'0,"2"0"-3"16,-2 0 11-16,0 0 24 0,0 0 35 15,1 0 32-15,-1 0 14 0,0 0-6 0,3 0-10 16,-1 0-2-16,-1 0-10 0,1 0-15 16,3 0-23-16,-1-2-28 0,6 0-25 15,2 1-10-15,5 0 8 0,1-1 20 16,4 0 22-16,1 1 3 0,5 1-8 0,2 0-15 16,5 0-14-16,4 0-14 0,3 0-9 15,5 0-3-15,4 1-2 0,2 1-2 16,7 0-8-16,5-2-7 0,7 1-24 15,0-1-22-15,2 0-15 0,-1 0-5 0,1 0-3 16,-2-1 15-16,-3 1 23 0,1 0 13 16,-4-2 12-16,1 2 13 0,-6-2 5 15,-1 1 0-15,-8 1 3 0,-4-1 0 0,-8-1-2 16,-7 0 2-16,-5 2 8 0,-6-2 11 16,-1 0 32-16,-8-1 41 0,-1 0 46 15,-4 0 37-15,-2-1 18 0,-2 1-13 16,-1-2-33-16,-3 3-44 0,0-3-36 15,-2 2-41-15,1-1-31 0,-4 0-26 0,2 1-23 16,-1-1-14-16,1 2-15 0,0 2-14 16,-1-3-18-16,0 3-16 15,3-2-30-15,-1 2-18 0,2 0-13 0,-1 0-5 16,1 0-3-16,0 0-3 0,0 0-4 16,1 0 0-16,-1 0 7 0,0 0 21 15,0 0 44-15,0 0 28 0,0 0 24 0</inkml:trace>
  <inkml:trace contextRef="#ctx0" brushRef="#br0" timeOffset="119433.93">26967 10557 158 0,'3'1'266'16,"2"-2"51"-16,-2 0 21 0,2 1-188 0,0-3-44 16,4 1 35-16,3 2 42 0,6 0 52 15,4-2 26-15,7 2-21 0,5 0-54 16,6 0-53-16,9 0-42 0,8 0-33 15,6 2-26-15,2 3-108 0,0 1-165 16,-4 0-190-16,-5 0-142 0,-4 1-30 16,-8-1 100-16,-3-2 168 0</inkml:trace>
  <inkml:trace contextRef="#ctx0" brushRef="#br0" timeOffset="122184.37">20386 12507 48 0,'0'1'195'0,"0"-1"93"16,-1-1 86-16,1 1-46 0,1-1 13 15,-1 1-9-15,3 0-19 0,1 0-41 16,0 0-69-16,4-3-77 0,5 1-60 16,7-2-46-16,6 3-18 0,8-4-2 15,8 4 12-15,4-2 7 0,7 0 1 0,3 0-2 16,4 2-4-16,1-1-14 16,3 1-6-16,-3-1-3 0,2 0-1 0,-4 2 2 15,-4 0 0-15,-7 2-4 0,-4 0-2 16,-8 1-26-16,-2 0-67 0,-4 1-94 15,-7 2-92-15,-4-2-94 0,-1 1-86 16,-5 1-11-16,-6-3 76 0,-4 0 99 0,-3-3 116 16</inkml:trace>
  <inkml:trace contextRef="#ctx0" brushRef="#br0" timeOffset="122499.47">20498 12566 100 0,'-1'4'210'16,"-2"-3"37"-16,1 0 19 0,2-1-145 15,-1 0-54-15,1 0 20 0,0 0 49 16,0 0 68-16,0 0 54 0,1 2 24 15,1-2-8-15,2 0-45 0,-1 0-58 16,4 0-48-16,3 0-36 0,5 0-24 0,4 2-6 16,10-2 5-16,4 1-13 0,9 0-18 15,5 2-18-15,1-2-51 0,3 0-89 16,1 2-112-16,0 0-113 0,-2-3-152 16,-2 2-69-16,1-2 46 0,-4 4 114 15,-6-4 133-15</inkml:trace>
  <inkml:trace contextRef="#ctx0" brushRef="#br0" timeOffset="124800.23">23318 10947 19 0,'-5'0'120'16,"2"0"75"-16,-1 0 43 0,1 0 68 0,3 0 62 15,-1 0 43-15,1 0 2 0,-2 0-23 16,-1 0-44-16,3 0-41 0,-1 0-21 15,1 0-10-15,0 0-6 0,0 0-20 16,0 0-27-16,0 0-34 0,0 0-31 16,0 0-29-16,1 0-23 0,2 0-21 15,-1 0-22-15,-1 0-26 0,2 0-26 16,1 0-10-16,4 0 34 0,4 0 43 16,7 0 35-16,10 0 27 0,6 0 9 0,9-2-35 15,3 1-35-15,5-2-6 0,5-1 1 16,0 0 5-16,0 2-2 15,-1-5-7-15,-3 2-18 0,-4 3-16 0,-9-1-12 16,-7 0 1-16,-6-1 2 0,-10 3 5 16,-4 0 8-16,-7-1 18 0,-3 0 23 15,-1 2 23-15,-2 0 20 0,-2-1 14 16,1 1 9-16,-1 0 2 0,1 0-2 16,-1-1-11-16,-1 1-33 0,-1-2-39 15,0-1-36-15,-4 0-29 0,3 1-19 16,-3-2-3-16,3 0 5 0,-4-1 3 15,3 3-2-15,0-3 1 0,-3 2 4 0,2-1 1 16,-1 0 0-16,0 2 0 0,0-3 1 16,-1 0-2-16,1 1 1 0,0 1 3 15,-2-2-1-15,-1 1 3 0,3-1 4 16,0 1 5-16,1 1 5 0,0 0 1 16,2 0 0-16,2 1-3 0,0 1-2 15,1-1-3-15,2 1-2 0,0 1-5 16,0 0-3-16,0 0-9 0,2 0-11 15,0 0-13-15,-1 0-15 0,-1 0-15 16,0 0-12-16,2 0-13 0,-1 1-9 16,-1-1-2-16,4 2 0 0,-4-2 14 15,4 1 31-15,2 1 34 0,2 1 35 0,4 1 30 16,0 1 24-16,1 1 6 0,1-2-4 16,-1 1-5-16,-2-1-11 0,0 2-12 15,-5-4-13-15,-1 0-10 0,-2 1-7 16,-1-1-7-16,-1-2 1 0,-1 1-5 15,0-1-1-15,0 3-3 0,0-3 0 16,0 4 5-16,-1-2 7 0,1 4 7 0,-2-2 7 16,1 3 6-16,-3-1 7 15,3 2 8-15,-4-1 9 0,2-1 5 0,-5 1 1 16,3 0-2-16,-3 0-4 0,2 1-1 16,-5-2 0-16,1 1 0 0,-1 3-4 15,-3-3-13-15,1 2-31 0,-2 0-77 16,2-2-110-16,1-2-137 0,4 3-163 15,-4-1-177-15,6-1-257 0,-3 0-246 0,1 1 16 16,1 2 158-16,2-5 231 16,1 3 326-16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3:19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14423 7699 63 0,'1'-2'124'0,"1"-1"46"0,-1 2 26 16,-1 0 19-16,3-3 8 0,-1 2 14 15,-1 2 6-15,-1-2-2 0,0 2-4 16,2 0-15-16,-1-2-24 0,-1 2-31 16,2-1-31-16,0 0-30 0,-1-1-23 15,2 1-15-15,1-1-5 0,-3 1-6 16,3 1-7-16,0-2-5 0,1 1-6 15,-1-1-4-15,1 1-8 0,0 1-11 16,2-2-4-16,-3 2 11 0,5 0 7 16,1-1 9-16,1 1 2 0,2-2-4 15,0 2-21-15,2 0-12 0,0 0-12 16,0 0-3-16,1 0-1 0,3 0 0 0,-3 0-4 16,3 2 1-16,0-1 2 15,0 1 4-15,1 1 1 0,2-2 7 0,-1 1 6 16,4-2 1-16,-1 1 1 0,1-1 3 15,1 2 4-15,1-2 4 0,-2 0 4 16,3 0 7-16,-1 0 4 0,3 0 4 16,-1 0 9-16,2 0 2 0,-1 0 5 15,4 0-2-15,0 0-1 0,1 1-14 0,3-1-7 16,1 0-11-16,0 3-5 0,0-3-9 16,-1 1-2-16,3 1 1 0,-1 0-1 15,-2-2-1-15,-1 2 3 0,1-2 1 16,-1 3 5-16,-1-2 3 0,2-1 5 15,3 1 2-15,2-1 0 0,-2 1-6 16,3-1-8-16,-2 0-4 0,2 0-6 16,-2 0-4-16,1 3-3 0,-2-3 1 15,0 2 3-15,-3 0 3 0,0 0 5 16,-3 0 5-16,-4 0 5 0,1-1 0 16,-3 1 4-16,1 1-2 0,-5-2-1 0,2 1-1 15,2 0 2-15,-3-2 3 16,1 0-1-16,0 0 1 0,-2 0-1 0,2 0-4 15,-1-2-3-15,1 0 0 0,-1-1 0 16,4 2-2-16,0-2 1 0,2 0 0 16,3 0-1-16,-2-1-3 0,2 1-1 15,2 1-5-15,-3-2-7 0,-1 2-1 16,-1 0 3-16,-2 0 0 0,0 1 3 16,0-2 2-16,-2 2 1 0,2 1-1 15,-1-2 0-15,-1 1-1 0,-2 1 2 16,1 0-2-16,-2 0 2 0,-2 0-2 0,-2-2 0 15,-2 2-1-15,-2 0 2 0,-1-1 1 16,-3 1 8-16,-1 0 27 0,0 0 28 16,0-2 20-16,1 2 17 0,-1-1 3 15,0 1-18-15,-4 0-24 0,0 0-22 16,1-2-14-16,-3 2-14 0,1 0-9 16,-1 2-6-16,2-2-5 0,-4 0-3 15,0 0 0-15,-1 0-4 0,-2 0 3 0,1 0 0 16,-2 1 3-16,0-1-2 0,-2 0-15 15,2 0-84-15,-1 0-124 0,-1 0-231 16,-1 2-238-16,-3 1-158 0,-5 0 44 16,-5-2 138-16,-8-1 240 0,-7-3 237 15</inkml:trace>
  <inkml:trace contextRef="#ctx0" brushRef="#br0" timeOffset="20349.64">9861 13552 59 0,'-2'0'162'0,"-1"0"55"0,0 0 25 16,1 0 13-16,1-1 9 0,-1 1 4 15,0-2-4-15,2 2-20 0,0 0-45 16,0 0-78-16,0 0-85 0,2 0-63 16,-2 2-19-16,3-1 47 0,1-1 66 0,2 1 59 15,2 1 37-15,6 1-1 0,0-2-44 16,2 4-46-16,4-5-29 0,3 2-15 16,0 1-2-16,4-2-3 0,2 1 2 15,1-1 2-15,1-1 2 0,4 0 2 16,0 0-4-16,-2-1-1 0,2-1-8 15,-5 1-10-15,0 1-6 0,-5-3-4 16,-1 3-1-16,-5 0 0 0,-2 0-1 16,-7 0-2-16,-1 0 1 0,-4 0 3 15,-3 0 6-15,-1 0 8 0,-1 0 3 0,-1 0 2 16,-1 0-9-16,0 0-7 0,1 3-4 16,-2-3-2-16,-2 1 3 0,2 1 0 15,-2 1-10-15,0-1-53 0,1 0-97 16,-1 3-129-16,0-2-118 0,2 1-121 15,-2-1-56-15,-1 1 69 0,1 1 127 16,0 0 131-16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7:03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5701 13845 53 0,'3'-8'187'15,"-1"-1"80"-15,-2 2 79 0,0 0-52 0,-2 1 15 16,2 0 13-16,-3-1-3 0,0 3-16 16,-2-1-49-16,0 1-50 0,-2-1-53 15,-1 0-34-15,-2-1-29 0,-1 4-13 16,-3-3-29-16,-2 4-22 0,-3-1-27 16,-1 2-18-16,-3 3-22 0,-4 3-4 0,-3 3-1 15,0 6-4-15,-3-2-21 0,0 7-44 16,1 4-54-16,-1 0-49 0,3 5-24 15,5-1 3-15,1 3 26 0,2-2 44 16,6 0 42-16,2 2 28 0,3-2 20 16,4 1 22-16,1 0 6 0,6 0-10 0,3 0-17 15,2 0-16-15,3-2-23 0,3-1-20 16,5 1-26-16,0-2-2 0,6-2-6 16,1-3 24-16,4-3 40 0</inkml:trace>
  <inkml:trace contextRef="#ctx0" brushRef="#br0" timeOffset="130.94">5494 14434 21 0,'38'-3'142'0,"-2"-3"90"0,1-3 87 15,-3-5 57-15,1 1 15 0,-2-6-32 16,1-2-46-16,0-1-73 0,-5-4-74 0,-2-3-67 16,0 1-62-16,-5-4-89 0,-5-1-80 15,-1-3-84-15,-5-1-48 0,-2-1-81 16,-7 3-96-16,-4-1 10 0,-4 5 63 16,-5 4 76-16</inkml:trace>
  <inkml:trace contextRef="#ctx0" brushRef="#br0" timeOffset="4767.91">12601 6197 28 0,'-10'0'155'15,"5"-3"77"-15,-2 2 54 0,4 0-1 16,0-1 11-16,1 2 15 0,0 0 13 16,-1 0 1-16,3 0-19 0,0 2-34 15,0-2-46-15,0 0-55 0,0 0-51 16,0 0-47-16,0 0-50 0,2 0-50 15,-1 0-53-15,1 0-39 0,3 1-2 16,4 0 33-16,2 2 43 0,6-3 53 0,7 6 43 16,6-4 11-16,8 0-7 0,8 0-8 15,8-1-11-15,9 2-6 0,8-3-6 16,10 0-8-16,7 1-4 0,6-1-2 16,2 2-5-16,5-2-10 0,-2 0-8 15,-1-2-15-15,4 1-24 0,-1-3-23 16,-1 0-23-16,1-2-19 0,-8-1-8 15,-5-1 5-15,-5 1 23 0,-4-4 28 16,-6 1 26-16,-6-2 28 0,-9 2 25 16,-6-2 23-16,-11 1 34 0,-9 4 53 15,-8 1 43-15,-10 0 19 0,-2 2-1 0,-5 1-27 16,-4 0-54-16,0 3-54 16,0-1-54-16,2-1-31 0,-1 1-22 0,1-2-4 15,0 3 2-15,0-3 26 0,1-1 15 16,4 0 21-16,-4 0 21 0,0-2 16 15,1-1 18-15,-2 0 33 0,-1-2 15 16,-1 1-1-16,-3 0-20 0,0-3-43 16,0 0-64-16,-1-2-34 0,-4-2-39 0,0-2-18 15,-1 0 15-15,-2 0 34 0,2 2 17 16,-4 0 24-16,1-2 24 0,-1 4 13 16,-1-2 0-16,2 0-13 0,-1 2-8 15,-2-1 9-15,1 1 8 0,-1 2-9 16,2-2 20-16,-3 0-6 0,-1 2-16 15,1-2-18-15,-3 1 5 0,2 2-25 16,-5 0-22-16,0 1-34 0,-5-1-31 16,-3-1-58-16,-3 2-29 0,-5-1-3 15,1 3 12-15,-3 1-7 0,-4 0 31 0,0 0 0 16,-3 0 11-16,-5 2 8 0,-5 0 11 16,-6 0-27-16,-3 2-8 0,-4 0-1 0,-1 2 18 15,-1-2 34-15</inkml:trace>
  <inkml:trace contextRef="#ctx0" brushRef="#br0" timeOffset="4838.14">13383 5581 65 0,'-74'-3'116'0,"3"2"-13"16,4 1-11-16,1 0-56 0,2 0-93 0,0 2-37 16,7 3-16-16,-6 0 0 0</inkml:trace>
  <inkml:trace contextRef="#ctx0" brushRef="#br0" timeOffset="5133.68">12422 5642 2 0,'-41'6'35'0,"3"0"1"0,6 1-15 15,2 0-9-15,7 1-8 0,2-2 5 16,5 0-6-16,1-1-2 0,4 2 10 0,2-1 26 15,0-2 22-15,5 2 16 0,2-1 0 16,0 1-21-16,1 1-37 0,1-1-32 16,0 3-18-16,1 2 6 0,3-1 16 15,0 2 14-15,4 2 41 0,0 1 11 0,3 4 3 16,3 1 11-16,-1 3 14 0,4 5-19 16,1 0 3-16,1 2 5 0,1-1-5 15,1 0-9-15,2-2 3 0,3 2 12 16,0 0-6-16,6-2-9 0,1 1-35 15,5-1-34-15,4-1-47 0,3-1-62 0,1-1-46 16,3-3-5-16,-3-1 2 0,3-4 31 16,3-1 58-16,1-2 44 0,2-2 35 0,5-2 31 15,5-3 9-15,3-1-13 16,6-2-11-16,2-2-18 0,3-1-30 0,-5-1-34 16,0-4-19-16,-5-1-17 0,-6-1 5 15</inkml:trace>
  <inkml:trace contextRef="#ctx0" brushRef="#br0" timeOffset="7886.26">9649 5232 159 0,'0'0'362'0,"-1"2"148"15,-1-1 138-15,0-1-71 16,1 0-73-16,-1 0-38 0,0 0-42 0,2 0-44 15,0-1-52-15,0-1-66 0,0 0-84 16,0 2-77-16,0 0-80 0,2-1-122 16,-2 1-157-16,2 1-227 0,-1-1-310 15,-1 0-146-15,8 5 44 0,5-2 156 16,3 0 245-16,6-2 293 0</inkml:trace>
  <inkml:trace contextRef="#ctx0" brushRef="#br0" timeOffset="8768.15">9575 5314 12 0,'1'0'179'0,"-1"-1"81"0,0-2 72 16,0 0-5-16,0 1-94 0,0 1-60 0,0 0-55 15,0 1-69-15,0 0-84 0,-1-2-69 16,-1 2-59-16,2-2-59 0,0 2-62 16,0 0-16-16,0 0 32 0,0 0 64 15</inkml:trace>
  <inkml:trace contextRef="#ctx0" brushRef="#br0" timeOffset="9232.02">10109 5309 66 0,'-1'1'277'0,"-1"-1"102"0,0 0 83 0,2 0-11 16,0 0-141-16,0 0-42 0,0 0-25 15,-1 0-24-15,1 0-43 0,-2 0-49 16,1 0-48-16,-1 0-60 0,2-1-109 16,-2 1-168-16,2-2-207 0,0 2-146 15,0 0-10-15,2-4 94 0,1 0 168 0</inkml:trace>
  <inkml:trace contextRef="#ctx0" brushRef="#br0" timeOffset="11683.51">13399 4628 90 0,'0'-6'217'0,"0"1"79"0,-1-1 68 15,-2-1-93-15,1 4-15 0,-3-2-7 16,3 0-17-16,-2 2-13 0,-2-3-36 16,1 3-31-16,0-1-41 0,-3-3-45 15,-1 3-35-15,-1-1-31 0,-3-1-18 16,-2 0-1-16,-3 1 6 0,-1-1 15 16,-3-2 16-16,2 3 17 0,-1-1 16 15,2 2 1-15,3 1-12 0,-2 0-23 16,0 2-25-16,-3-2-10 0,1 3-9 15,2-2 1-15,-4 2 5 0,4 0 2 0,0 2-5 16,-1-2 2-16,0 1-1 0,-1 1-3 16,-1-1 6-16,5 2 3 0,1-2 5 15,0 4 5-15,1 0 6 0,0 0-7 16,-2 3-1-16,0 1 23 0,-3 2 17 16,1 1 12-16,0 1 14 0,-1 0 0 15,5 4-21-15,-2-4-21 0,3 3-12 16,2 0-15-16,0 1 1 0,1-2-1 0,2 3 5 15,-1 0 5-15,1 0 9 16,0 1-5-16,0 0 3 0,-3 0-4 0,3 0-5 16,-3-1-2-16,2 2 1 0,1-2-7 15,0 0-1-15,1 1-2 0,0-4 2 16,2 2 6-16,0-2 7 0,2-2 6 16,2 2 6-16,-3-1 2 0,4-1-1 15,0-1-2-15,0 0 0 0,4 1 3 16,-1 0 0-16,0-1-1 0,3 1 4 15,3 1-1-15,-2-1-20 0,3 2-14 0,0 0-2 16,2-1-4-16,-3-1 3 0,4 2 17 16,-1-2 11-16,-2 3 0 0,2-2 2 15,0-1 3-15,0-1-3 0,-1 0-2 16,-1-4-2-16,2 3-3 0,0-3-6 16,-3-1 1-16,0 1 8 0,3-2 10 15,-3 1 9-15,2-1 6 0,0 0 1 16,0 0-7-16,3 0-5 0,-1 1 2 15,4-2 0-15,1 0 3 0,2-1 3 16,2-1-2-16,1 1-8 0,1-3-5 16,-1 0-1-16,2 1 1 0,1-2 4 0,-4 0-1 15,3-2 0-15,0 1-2 16,-1-2-1-16,1 0 0 0,1 0-1 0,-1-2 2 16,2-1-2-16,1 0 0 0,-2-1 2 15,0-1 1-15,1-1 2 0,-1-1 5 16,-1 0 3-16,0-1 3 0,1-4 1 15,-1-1 5-15,-1 0 5 0,0-3 17 16,-1-1 15-16,-1-1 15 0,-1-1 4 0,-1 1 9 16,-2-4 6-16,-4 3 27 0,0-1 0 15,-4-3 5-15,-2 0 8 0,-2 1-10 16,-3-1-20-16,0 0 6 0,-3 1 0 16,-3 1-16-16,0 2-19 0,0-1-20 15,-2 0 0-15,0 0-5 0,0-1-15 16,-1 2-2-16,0 0-16 0,0 1-28 15,-1 2-2-15,1 0 8 0,-3 0-8 0,2 3-12 16,-2-1-10-16,1 2-20 16,-3 2-6-16,1-1 5 0,2 5 9 15,-1 0 6-15,1 2-7 0,2 1-7 16,-3 2-4-16,2-1 0 0,2 2 1 0,0 0 6 16,2 3 9-16,1-2 9 0,2 2 4 15,0 0 0-15,0-2-1 0,0 2-6 16,0 0-8-16,0 0-16 0,0 0-20 15,0 0-26-15,0 0-29 0,0 0-14 16,0 0-6-16,0 0 9 0,0 0 13 16,0 0 18-16,0 0 6 0,0 0 0 15,0 0-3-15,0 2-4 0,0-2-2 16,0 0-10-16,0 0-13 0,0 0-23 16,0 0-32-16,0 0-45 0,2 0-39 15,-2 0-28-15,0 2 54 0,0-2 28 16,0 3 4-16,0 0-26 0,0-3-25 15,0 0-28-15,0 6 34 0,0-6 80 0</inkml:trace>
  <inkml:trace contextRef="#ctx0" brushRef="#br0" timeOffset="12980.39">12909 4393 75 0,'0'-7'193'0,"-3"3"75"16,1-2 15-16,-1-1-50 0,0 1 4 16,0 0 35-16,-2 0-4 0,-1 0 6 15,1-1-8-15,0-1-39 0,-3 1-74 16,-1-1-29-16,1 0-13 0,0 2-6 0,0-4-21 16,-1 3-17-16,-1-1-18 15,1 0-31-15,-4 0-13 0,1 1-4 0,-4-3-2 16,2 1 1-16,-4 1 4 0,-1-1-7 15,0 2-8-15,-4 3-12 0,-1-4-5 16,-5 2 0-16,-3 2 6 0,-5-2 5 16,2 2 9-16,0-1 10 0,2 0 13 15,3 1 0-15,3-1-3 0,0 3-7 16,3-2 0-16,-1 4-20 0,-2 0-14 16,0 0-4-16,-1 1 4 0,-2 2 4 0,2 1 10 15,-2 0 12-15,0 1 2 0,-1-1-3 16,-2 2-5-16,3 0-4 0,0 0 0 15,3 2 2-15,2 1 2 0,-1-1 3 16,3 2 3-16,-1-1 2 0,5 4-2 16,-1 1 1-16,-1-2 7 0,0 3 7 15,2-1 1-15,-1 2-3 0,2-1-6 16,0 0-9-16,2 1-7 0,0 0 2 16,3 1 5-16,-1 0 5 0,5-1-1 15,0-1-16-15,0-1 2 0,3 3-9 16,-2-6-13-16,3 3-8 0,0-1 1 0,1-1-9 15,-1-1 4-15,2-1 15 0,1-2 19 16,-1 2 25-16,0-2 14 0,1-1 5 16,-1-1-5-16,1 0-7 0,2-2-9 15,-3 0-6-15,3-2 5 0,0 1 13 16,-1-3 19-16,1 0 24 0,-2 0 28 16,2 0 30-16,0 0 31 0,0 0 28 15,0 0 31-15,0 0 21 0,0 0 12 0,0-3 2 16,0 2-131-16,-3-1-98 0,0-3-61 15,-2-1-17-15,0-2-16 0,1 1 98 16,0 0 52-16,3 0 23 0,-1-1-36 16,1 0-21-16,-1-3-12 0,-1 0 2 15,3 1-8-15,0 0 15 0,-1 0 1 16,1 2 2-16,-2 1 0 0,2-1 9 16,-1 2 9-16,1 1 14 0,-2 3 6 15,0-1-5-15,1 2-19 0,-1 1-28 16,0 0-30-16,2 0-32 0,-1 0-31 0,-1 0-31 15,2 1-29-15,0 2 7 0,-3 1 17 16,0 0 24-16,-2 4 31 0,-1 1 35 16,1 1 8-16,2 2 3 0,-2 0 3 15,2 1 4-15,3 0 2 0,-2-1 1 16,2-2-6-16,2-1-14 0,1-1-13 16,0-1-6-16,1-1-2 0,0-2 13 15,1 1 29-15,6 1 24 0,0-4 28 16,3-2 12-16,2 3 1 0,3-3-10 0,-3 0-14 15,1-3-17-15,-1 1-7 16,5 0-32-16,-1-3-150 0,4-1-234 0,1 1-377 16,1 4-196-16,-3-1-14 0,-2 4 164 15,-5-1 261-15,-7-1 329 0</inkml:trace>
  <inkml:trace contextRef="#ctx0" brushRef="#br0" timeOffset="13917.85">8972 6178 55 0,'-6'1'121'0,"1"1"38"15,2-2 47-15,1 0 51 0,-1 0 59 0,3 0 47 16,-1 0 41-16,1 0 20 0,-2 0 1 15,2 0-34-15,0 3-44 0,0-3-44 16,2 0-42-16,-2 0-49 0,0 0-52 16,0 0-41-16,0 0-24 0,1 0-11 15,-1 0 17-15,0 0 24 0,2 0 23 0,-1 0 9 16,1 0-4-16,0 0-14 0,-1 0-30 16,4 0-41-16,3 0 63 0,6-3 38 15,8 1 11-15,4 2 17 0,5-1 34 16,1 0-72-16,2-3-37 0,-2 3-19 15,-2 0-11-15,-3-3-7 0,0 3-14 16,-2 0-12-16,-3-1-7 0,-4 2-14 16,-1 0-19-16,-6 0-10 0,-1 0-11 15,-4 0-4-15,-3 0 3 0,-3 0 12 16,0 0 5-16,0 0 5 0,0 2-15 0,-3-2-70 16,1 1-123-16,1-1-159 0,-4 1-209 15,-4-1-243-15,-2 4-328 0,-2 0-126 16,0 0 91-16,0 1 219 0,-2-5 283 15,-1-3 360-15</inkml:trace>
  <inkml:trace contextRef="#ctx0" brushRef="#br0" timeOffset="25936.62">24725 6690 46 0,'-4'1'346'0,"4"0"105"16,0-1 66-16,2-1 36 0,0 0-395 15,-2 1-173-15,0-2-77 0,0 2-43 16,0 0-4-16,0 0 31 0,0 0 43 16,0 2 36-16,1-2 16 0,-1 0 0 0,0 0-9 15,0 0-8-15,0 0-14 0,0 0-13 16,0 0-39-16,0 0-68 0,2 0-34 15,0 1-27-15,-2-1-20 0,4 1 40 0,3 4 73 16</inkml:trace>
  <inkml:trace contextRef="#ctx0" brushRef="#br0" timeOffset="27035.39">26679 6044 203 0,'0'3'305'0,"0"-3"41"0,0 0 27 16,0 0-228-16,0 0-87 0,0 0-28 0,0 0-5 16,0 0-5-16,0 0-21 0,0 0-68 15,0 2-148-15,0-2-97 0,0 0-18 16,0 0 25-16,0 0 84 0</inkml:trace>
  <inkml:trace contextRef="#ctx0" brushRef="#br0" timeOffset="27916.44">26829 6639 62 0,'0'-3'192'0,"0"3"63"16,0-2 57-16,0 2-87 0,0 0-7 16,2 0 10-16,-2 0 13 0,0 0 11 15,2 0-5-15,-2 0-32 0,0 0-43 0,0 0-35 16,0 0-33-16,0 0-21 0,0 0-8 16,0 0 6-16,0 0 11 0,0 2 7 15,0-2 1-15,0 0 0 0,-2 0-6 16,2 0-7-16,-2 0-7 0,2 3-10 15,-1-3-9-15,1 0-9 0,0 0-3 16,-2 0-4-16,2 0 0 0,-2 0 3 16,2 0-1-16,0 0-5 0,0 0-10 15,0 0-21-15,0-3-54 0,2 3-71 16,-2 0-75-16,0 0-87 0,2 0-138 0,-2 0-133 16,0 0-145-16,0 0 5 0,0 0 88 15,0 0 164-15,1-5 195 0</inkml:trace>
  <inkml:trace contextRef="#ctx0" brushRef="#br0" timeOffset="28985.39">24408 7255 56 0,'-7'-4'141'0,"0"0"21"15,-1-1 19-15,2 1-8 0,-3 0-30 16,-1-1-27-16,0 1-30 0,-2 0-33 16,-1 0-18-16,-1 0-13 0,1 0-9 15,-4 1-4-15,1 0-4 0,-3 0-12 0,0 2-15 16,-3-1-5-16,2 0-12 0,0 2-10 16,-3 0 3-16,-1 0 0 0,-2 4-9 15,-1-3-6-15,-1 2-12 0,-2 1-8 0,-1 0-8 16,-5 2 8-16,3 1 7 0,-2 0 25 15,1 3 16-15,1-2 15 0,0 4 5 16,1 1-5-16,1-1-11 0,1 4-6 16,1-1-9-16,4 0-1 0,1 0 6 0,3 1 8 15,3 2 4-15,2-2 0 0,0 1 2 16,3 2 14-16</inkml:trace>
  <inkml:trace contextRef="#ctx0" brushRef="#br0" timeOffset="29267.39">23501 7472 10 0,'-6'25'32'0,"-1"-1"33"0,6 2 25 0,-1 1 18 15,4-2-1-15,1 2-4 0,3 1-14 16,2-1-28-16,5 2-13 0,-2-4-5 15,2 1 1-15,2-1-22 0,1-3-1 16,3 0-23-16,0-3-5 0,-1 1-6 0,4-3 13 16,0 2 5-16,0-2 6 15,5-1 5-15,1-3 5 0,6-1 7 0,-1 0 9 16,6-3 7-16,-3 0 2 0,2-3-4 16,1 0-4-16,0-1-3 0,-3-4-1 0,2-2 2 15,0-4 0-15,5-3 6 0,-2-1 0 16,0-1 15-16,3-2 19 0,-3-3 10 15,-2 2 0-15,-1-6 5 0,-2 2-3 16,-3-3-10-16,-3-2 0 0,-3-2 7 16,-6-1 3-16,-3 0-6 0,-6 0-6 0,-4-1-8 15,-4 1-13-15,-4 1-29 0,-4 4-20 16,-3 4-56-16,-2 2-48 0,-1 4-89 16,-2 2-104-16,0 3-161 0,-2 5-5 15,3 3 34-15,-2-2 101 0</inkml:trace>
  <inkml:trace contextRef="#ctx0" brushRef="#br0" timeOffset="50031.08">24446 7397 96 0,'0'-5'199'0,"0"-1"73"16,0-1 38-16,0 2-29 0,0-2 20 15,0 3 14-15,-1-3 3 0,-1 0-10 0,1-1-15 16,-4 0-24-16,2 1-13 15,0-1-5-15,0 1 4 0,-1-1-4 0,0 1-9 16,0 1-25-16,0-2-39 0,-2 2-51 16,-1-1-42-16,-1 1-27 0,-2-2-11 15,0 0-7-15,-1-1-2 0,-1 4-6 16,-2-3-10-16,1 0-16 0,-2 2-7 16,-1 1-7-16,-5-1-12 0,-1 1-6 15,-2 2-7-15,-3 0-4 0,-3 2 3 16,2 1 4-16,-2 0 8 0,-2 3 6 0,1 1 4 15,-3 1 1-15,-3 2-2 0,-3 1-4 16,1 1 0-16,-1 1-6 0,1 3-7 16,4-2-8-16,3 3-8 0,2 0-5 15,3 3 1-15,2 2 3 0,3 1 2 16,-2 4 6-16,2-2 8 0,4 3 6 16,-2 0 4-16,1 3 11 0,3-2 10 15,-2 3 2-15,5-3 0 0,-1 3-1 16,4-1-3-16,2 0-14 0,2 0-19 0,0-2-9 15,2 4-6-15,4-3-14 16,0-2-1-16,4 1 13 0,0-2 15 0,2 0-7 16,-1-2 19-16,3-1 15 0,0 0 1 15,6 1 2-15,-2-5 25 0,5 1 3 16,-3 0 2-16,5-2 19 0,0 0 16 16,2-4 17-16,2-1 12 0,2 0 7 15,1-1 7-15,4 0-1 0,1-3-12 16,2-1-8-16,6-3-4 0,-1-1-5 15,4-2-9-15,-1-3 5 0,1-3 6 0,1-3 6 16,-3-2 0-16,2-1 1 0,-2-1-3 16,0-2-8-16,0-2-10 0,-2-4-9 15,-1 0-7-15,0-3-4 0,-2-3-3 16,-1 0 2-16,-2-3-2 0,-2-1-7 16,-2-1 1-16,-1-2 0 0,-5 1 9 15,-2-2 18-15,-5 2 22 0,-4 0 26 16,-4 3 17-16,-4 2 8 0,-3 4 1 15,-3-1-11-15,-2 5-18 0,-1 1-10 0,-3-1-17 16,-1 1-21-16,2 5-9 16,0 2-14-16,0 2-19 0,-1-1-16 0,2 4-18 15,1 2-20-15,-1 2-64 16,1-2-107-16,-2 2-106 0,0 1-149 0,0 1-198 16,-3-1-251-16,-1 4-184 0,-4 1 26 15,0 1 159-15,-3 1 242 0,3-5 310 16</inkml:trace>
  <inkml:trace contextRef="#ctx0" brushRef="#br0" timeOffset="55902.8">27488 14836 32 0,'3'-4'60'0,"-3"-2"9"16,2 1 9-16,0 0 11 0,-1 1 3 0,-1 1-9 15,2-1-16-15,-2 1-21 0,2-2-24 16,-2 1-18-16,0 0-8 0,0 0-3 15,1 0 2-15,-1 0 12 0,0-1 21 0,0-1 19 16,0 4 15-16,0-4 5 0,0 0-5 16,0 1-14-16,0 3-18 0,0-3-16 15,0 1-14-15,0-1-5 0,2 1-5 16,-2-1-3-16,0-1 13 0,0 0 29 0,1 0 25 16,-1 0 35-16,2-1 25 0,0-1 12 15,-2 1-7-15,1 1-3 0,1-2-22 16,-2 1-13-16,1 1-3 0,-1-2-6 15,2 1 4-15,0 0 29 0,-2 1 13 16,0-1 3-16,0 0 14 0,-2-1 7 0,0 0-6 16,1 1-1-16,-1 0 7 0,1-1 7 15,-1 1-5-15,-1-3-14 0,0 1-9 16,-1 2 3-16,-1-2 2 0,-2 2-12 16,1-2-6-16,-4 0 9 0,0 0-25 15,-4-1-35-15,1-1-9 0,-4 0 12 16,0 1-5-16,-2 0 7 0,0 2 7 15,0 0-11-15,-5 1-27 0,1 1-24 0,-4 2-18 16,-2-2-10-16,2 6-1 0,-3 0 4 16,-3 0 1-16,4 0 7 0,-2 2-1 15,-2 3 0-15,1 0 1 0,2 2 0 16,5 0-3-16,-5 2-4 0,3 0-5 16,-2 2-4-16,3-2-7 0,0 4-2 15,3-1 0-15,2 0 1 0,-1 1 2 16,3 3 3-16,3-1 1 0,0 2-2 15,4 0 0-15,0 3 0 0,0 0 0 16,1 3 3-16,-2 3 8 0,0 2 4 16,2 4 6-16,1-1 0 0,0 1-5 0,3-3-7 15,3 1 0-15,-1-2-2 0,4-1 1 16,1-1 7-16,1-3 7 0,4 1-1 16,-1 0-1-16,1-4 0 0,2 2 0 15,-1-2-7-15,3 1-8 0,-1 0 0 16,2-2-4-16,2 0-2 0,0-2 2 15,0 1 8-15,4-1 7 0,0 1 4 16,3-3 9-16,-2 2 9 0,2-3 8 16,0 0 8-16,0-5 15 0,2 2 8 15,-3-5 10-15,3 1 11 0,0-3 8 0,-1 1-10 16,1-4-8-16,1 3-13 0,0-4-16 16,2 1-25-16,-2-1-9 0,2 0-1 15,1 0 15-15,0 0 11 0,0-1 15 16,1-1 15-16,-1 0 6 0,0-1-6 15,2 0 15-15,-2-1 14 0,2 1 15 16,-3-4 13-16,5-1 10 0,-2 0 0 0,1 1-2 16,-1-6-1-16,0 2-4 15,-2-4-5-15,-3 1 1 0,0-2-1 16,-1-1-5-16,-4-2-5 0,1 0 5 0,-5-3-16 16,4-2-14-16,-4 2-7 0,-1-1 8 15,-2 2-1-15,-2 3 13 0,1 2 20 16,-6-1 3-16,2 0-13 0,-4 3 0 15,1-1-5-15,0 3-16 0,-2-3-8 16,-2 3-2-16,0-2-25 0,1-2-15 16,-1 1-15-16,-1-3-7 0,0 3-10 15,-3 0-1-15,3 0-13 0,-2 0-26 16,-2 0-46-16,2 4-70 0,-2 2-120 0,1 2-167 16,-3 1-295-16,0 2-425 0,-5 0-87 15,-5 4 105-15,-3 2 212 0,-7 0 348 16,-4-4 396-16</inkml:trace>
  <inkml:trace contextRef="#ctx0" brushRef="#br0" timeOffset="61299.38">5838 10078 10 0,'0'-2'130'0,"0"0"72"0,0 0 24 15,-4 1 15-15,4-1-8 0,-3 1-11 16,1 1 0-16,-1-2 13 0,1 1 15 16,-1-1-1-16,0-1-11 0,-2 2-32 0,2-1-44 15,-3 1-39-15,3-1-22 16,0 1-14-16,-2-1-8 0,0 0-4 0,0 0-7 16,0 0-12-16,-2 1-16 0,0 0-20 15,1-1-14-15,-4-2-7 0,-2 4-9 16,-1-3-3-16,-4 3 1 0,-2 0 14 15,-2 0 11-15,-1 0 8 0,1 0 6 16,-4 3 4-16,0-1-10 0,-2 2 3 16,-1 2 10-16,-1-2 17 0,2 2 9 15,2 1 2-15,1 1-21 0,2 0-27 0,3 3-37 16,3 0-26-16,2 1-14 0,3 0-4 16,1 1 5-16,0 3 8 0,0 1 6 15,4 0 9-15,-2 1 11 0,-2 1 13 16,2 4 6-16,0 0-11 0,2 2-13 15,-2 2-11-15,2 4-16 0,3 0-27 16,1 1-8-16,4-1-2 0,1 0-15 16,5-3 6-16,4-1 21 0,3-2 29 15,2 1 2-15,1-3-1 0,2-1-4 16,4-2-22-16,1-2-7 0,-1-3-4 0,4-2-1 16,1-5 3-16,1-3 24 0,0 1 1 15,0-6 5-15,0-2 17 0,-2-2 15 16,2-1 3-16,-3-3 24 0,0-3 26 0,0 1 26 15,1-3 34-15,-1-1 49 16,2-5 40-16,-2-2 40 0,1-2 28 0,1-3 8 16,-3 0-14-16,0-3-15 0,-3-2-13 15,-3-1-16-15,-3 0-8 0,-4 1 4 16,-3 1-8-16,-3-2-4 0,-6 3-7 16,-1 1-36-16,-3 0-57 0,-2 1-71 15,-5 2-65-15,-2 2-93 0,-2 2-99 16,-5 1-168-16,-5 3-367 0,-6 4-119 15,-6 6 44-15,-8 7 131 0,-7 3 219 0</inkml:trace>
  <inkml:trace contextRef="#ctx0" brushRef="#br0" timeOffset="63582.28">11093 13819 6 0,'0'-5'245'0,"-2"-1"125"16,2 0 114-16,-3-1 92 0,0 1-207 0,-1-1-55 16,0-1-23-16,-4 0-38 0,3 0-16 15,-3 0-17-15,0 1 4 0,-1-1-4 16,1 0-18-16,-2 1-30 0,-2 1-43 15,-1 0-61-15,-3 1-46 0,0 3-32 16,-4 0-18-16,-1 4-9 0,-1 0-7 16,-3 3-7-16,-2 1 4 0,-3 3 6 15,0 3 7-15,-3 2 8 0,1 1 8 0,1 1 2 16,1-1-6-16,1 4-7 16,2-2-2-16,3 3-6 0,2-2-2 0,0 3 1 15,6 1 6-15,-1-1-2 0,4 5 2 16,1-1-3-16,2 2 0 0,5 2-1 15,0-3 6-15,4 3 0 0,4 0 1 16,0-4-3-16,4 3-2 0,2-5-5 16,5 3 1-16,-1-4 7 0,6 1 13 15,0-1 12-15,3 1 8 0,0 0 9 16,3-1 13-16,2-1 11 0,-1-5 6 16,2 0 5-16,2-3-5 0,-1-1-4 0,1-2-11 15,0-1-2-15,0-3 4 0,-2-4 14 16,-1-2 6-16,0 0 4 0,-2-2-1 15,-1-4 5-15,0-1 14 0,4-4 27 16,-1-4 28-16,0-1 33 0,3-2 13 16,-3-5 2-16,-2-1-9 0,-2 1-10 15,0-5-23-15,-4 0-9 0,-3-3-16 16,-2 0-22-16,-3-1-12 0,-4-2-1 0,-1-1-9 16,-4 3-12-16,-2 1-4 15,-4 0-15-15,-2 4-23 0,-2 5-25 0,1-3-22 16,-6 6-91-16,1 0-149 0,-3 0-213 15,-3 8-429-15,-1 4-187 0,-3 6 50 16,-5 7 171-16,-3-1 257 0,-8 0 387 16</inkml:trace>
  <inkml:trace contextRef="#ctx0" brushRef="#br0" timeOffset="65141.95">19977 12752 70 0,'0'-4'418'0,"-2"0"151"16,4 1 73-16,-2-2-20 0,0 3-605 16,0 2-390-16,0 0-178 0,-6 7-27 15,-1 0 90-15,-2 1 200 0</inkml:trace>
  <inkml:trace contextRef="#ctx0" brushRef="#br0" timeOffset="76631.7">27738 6119 72 0,'-12'-5'172'0,"1"0"66"0,-1-2 8 16,0 1 25-16,1-2 34 0,-2 1 19 0,4-1 9 15,-3 1-32-15,-1 1-71 0,0-1-77 16,-4 1-55-16,-3 1-43 0,-2-1-17 15,-1 4 2-15,-3-4-5 0,-4 3-10 16,-1 1-1-16,-2 0 7 0,-1 0 5 16,-1 0 5-16,4 1-1 0,-2 0-12 15,1 1-14-15,2 1-14 0,-2-1-11 0,4 1-3 16,-1 1 1-16,-1 1-4 0,2 0 1 16,-2 0 2-16,-2 3 11 0,2-1 15 15,-1 0 9-15,1 0 15 0,-4 3 4 16,0-1 0-16,0 2-8 0,1-1-3 15,0 1-9-15,0 1-5 0,2 1-14 16,3 0-9-16,3 1-15 0,5-1 1 16,3 1-1-16,3 0-1 0,3 3 0 15,2-2 5-15,-1 3-3 0,6 0 15 0,-3 3 16 16,6 0 21-16,-1 2 14 0,2 0 7 16,3-1-13-16,2 4-8 15,1-4-12-15,-1 3-6 0,4-2 1 0,-1 0-2 16,0-2-4-16,2-1-4 0,-2 0-4 15,0-1-3-15,1 1 0 0,4 1-2 16,0 1 1-16,2 1 0 0,1-3-1 16,1-1 3-16,5 1 0 0,-1-2-4 15,4-1-3-15,2-1 10 0,2 2 8 16,1-2 8-16,1-2 7 0,3-2-2 16,-3-1-5-16,2 0-9 0,1 0-12 0,-3-2-22 15,1 0-14-15,0 0-16 0,1-1-26 16,2-1-5-16,1-3 14 0,0 3 8 15,4-2-6-15,-1 0 18 0,4 0 11 16,-4-3-1-16,3 0 2 0,-5 0 26 16,1-2 11-16,0 0 9 0,1-2 11 15,0-2 9-15,0-1-1 0,-1-1 3 16,1-4 1-16,0 1 6 0,-5-2 17 0,1-1 19 16,0-3 11-16,2-3 7 15,-2 1 13-15,-1-4-4 0,1 2-20 16,-4-4-12-16,-3 1-1 0,-5 0-17 0,-4 3-5 15,-6 0 0-15,-4-1-3 0,-4 2-7 16,-5-1-2-16,-2 0-6 0,-1-3-13 16,-3 5-16-16,0 2-47 0,-4 1-64 15,-1-3-98-15,2 2-273 0,-4 4-214 16,-4 0-31-16,-1 4 61 0,-6 0 136 16,1-1 269-16</inkml:trace>
  <inkml:trace contextRef="#ctx0" brushRef="#br0" timeOffset="82798.78">21311 11257 59 0,'2'0'158'0,"-1"0"47"0,-1 0 26 15,0-1 11-15,0 1 2 0,0 0-1 16,0 0-4-16,2 0-9 0,-2 0-18 16,2 0-26-16,-2 0-43 0,0 0-60 15,1 1-29-15,6-1-8 0,2 2 6 16,5-2 39-16,10 1 62 0,7 1 26 15,8 0 0-15,13-1-12 0,6 0-34 16,8-1-45-16,4 0-28 0,6-1-19 16,-2 0-20-16,2-1-9 0,-5 0-5 0,1-1-9 15,-3 2-3-15,-1 1-2 16,-2-2 6-16,-1 2 2 0,-2 2-2 0,-1-1-5 16,-3 1-34-16,-6 1-59 0,-8 1-99 15,-4 2-173-15,-3 2-195 0,-7 1-120 16,-1 1 15-16,-9-1 107 0,-5-1 187 15</inkml:trace>
  <inkml:trace contextRef="#ctx0" brushRef="#br0" timeOffset="91801.32">27596 14587 53 0,'-2'-3'178'0,"-1"0"45"0,3 2-17 0,-1-2-128 16,-3 0-138-16,0 1-111 0,-2 1-33 15,-2 1 16-15,-4-2 74 0</inkml:trace>
  <inkml:trace contextRef="#ctx0" brushRef="#br0" timeOffset="93004.74">24325 14581 51 0,'-5'-2'182'0,"2"-2"47"16,-5 1 41-16,3 0-77 0,-3 0-2 0,0 1 33 16,1-2 52-16,-3 2 43 0,0-2 3 15,1 2-31-15,0-2-51 0,-1 2-41 16,0-3-29-16,1 3-16 0,1-3-7 15,2 1-8-15,-2 1-10 0,-5-2-16 16,4 1-16-16,-4 0-19 0,1-1-23 16,-4 1-17-16,-2-1-13 0,3-1-13 15,-5 2-8-15,0-1-6 0,0 1-5 16,-1 0-4-16,-3 0-1 0,-1-1-6 16,-3 3 0-16,-2 0-6 0,-4 2-1 0,-1-5-1 15,2 4 4-15,-2 0 2 0,4-1 18 16,-3 0 23-16,4 2 16 0,0 0 15 15,0 2 5-15,0 0-4 0,0 0-18 16,2 3-18-16,-1-1-15 0,1 2-15 16,0 3-8-16,1-1-9 0,0 4-3 15,1 1-3-15,3 3 2 0,-1 0-1 16,0 1 5-16,4 2 9 0,-2 1 4 16,0 3 8-16,2 2 7 0,0-1 0 0,1 2-5 15,5-3-3-15,-2 3-13 0,5-3-8 16,1 2 1-16,1-3 7 0,3 3 7 15,2-3 14-15,1-2 8 0,3 1 4 16,2 1-3-16,3-1 1 0,-1-3-1 16,6 1 9-16,-1 1 5 0,3-2 0 15,5 1-7-15,-3 1-14 0,7-1-17 16,0 1-1-16,0-3-2 0,5 0 9 0,-3-2 14 16,6 0 7-16,-3-3 5 15,4-2 6-15,0 1 5 0,4-2 2 0,1-2 16 16,3 2-1-16,1-5-5 0,2 0-5 15,0-2-2-15,2-2-14 0,4-2-1 16,1-2-8-16,-4 0 2 0,3-5 3 16,-1 2 16-16,-1-2 28 0,-3-2 28 15,0 1 20-15,-4-2 20 0,-1-3 7 16,-2 0 2-16,-2-2-7 0,1-1-12 16,-3-2-2-16,-1 0-4 0,-3-3-5 0,-2 1-1 15,-2-1 4-15,-1-5 13 0,-4 1 1 16,-3-1 14-16,-3 1 17 0,-4 0 5 15,-3 1-20-15,-5 1-6 0,-1 1-19 16,-4-1-34-16,-4 5-22 0,-3-1-19 16,-2 1-32-16,-2 2-34 0,0 3-20 15,-3 2-113-15,2 1-187 0,-2 3-284 16,-5 2-511-16,-1 4-174 0,-5 0 78 16,-3 1 223-16,-7 2 329 0,-5-2 441 15</inkml:trace>
  <inkml:trace contextRef="#ctx0" brushRef="#br0" timeOffset="104348.05">15132 5532 14 0,'6'-6'117'0,"-1"-2"61"16,0 1 36-16,0-1 46 0,0 2 38 15,-1 0 41-15,1 0 18 0,0 0 9 0,-5 0-6 16,1 0-36-16,-1 2-44 16,2-2-33-16,-2 2-17 0,0 0-8 0,-2 0-5 15,2 1-7-15,-1 0-21 0,-4-2-28 16,2 2-47-16,0 0-46 0,-4 2-40 16,1-3-31-16,-4 2-19 0,1-2-3 15,0 3 4-15,-4-2 8 0,0 1 13 16,0 0 16-16,0-1 8 0,0 0-2 15,-1 0-7-15,-2 1-13 0,-1-1-18 16,-3 1-9-16,-2 2-4 0,2 0 4 0,-1 0 5 16,1-1-1-16,-1 2-5 15,3-1-1-15,-2 2-2 0,0-2-1 0,-1 2 6 16,-1-1 3-16,-2 1 2 0,3 1 1 16,-4 0 0-16,2 0-1 0,-1-1 3 15,0 3 4-15,0 1 5 0,1 0 6 16,1 0 2-16,0-1 4 0,1 3 0 15,-1 2 1-15,-2 0-1 0,0 4 2 16,-1 2 1-16,-2 2 0 0,2 2-2 16,-2-1-1-16,3 0-6 0,3 3 0 15,-1-1 29-15,5-1 8 0,3 3-3 0,1 0 1 16,6-1-2-16,-2 1-36 0,3-1-18 16,4-1 5-16,-1 1 7 0,3 1-4 15,3 1 8-15,1 0 13 0,2 2-1 16,1-2-9-16,3-1 3 0,1 0 5 15,2-2-19-15,1 0 10 0,1-1 10 16,2-2 6-16,-1 0 1 0,1-2 16 16,2 2-8-16,-1 0-9 0,0-3-7 15,0 2-4-15,2-1-5 0,-1-2-17 16,1-1-15-16,2-4 8 0,-1-1-12 0,4 0 5 16,1-3 23-16,1 0 24 0,0-4 0 15,1 1 11-15,1-4 5 0,-2-1-1 16,-1 0-3-16,-1-1 0 0,-2-2 3 15,1-1 9-15,-1-4 10 0,-2 2 14 16,5-5 11-16,-3-1 15 0,1-3 4 16,3-1-6-16,-3-4-9 0,3-2-9 15,-1-2-10-15,-1-3-11 0,1-4-7 16,-3 0-1-16,-5-1-1 0,-1-1-3 0,-4 3-2 16,-3 1 13-16,-4 2 1 15,-5 0 3-15,-1 4-12 0,-3-1-22 0,-5 3-23 16,0-1-27-16,-3 2-24 0,-3 1-14 15,-2 0-12-15,-4 5-59 0,-1 2-90 16,-1 3-129-16,0 5-213 0,-3 0-340 16,-1 6-65-16,-4-2 87 0,-3 6 170 0,-5-2 257 15</inkml:trace>
  <inkml:trace contextRef="#ctx0" brushRef="#br0" timeOffset="109748.96">13099 5110 20 0,'3'1'362'16,"0"1"207"-16,-3-5 163 0,0 3 144 16,0-1-206-16,0 1-128 0,0-2-41 15,2 1-12-15,-2 1 2 0,0 0-20 0,0-2-33 16,0 2-42-16,0-1-46 16,1 1-42-16,-1 0-44 0,0 0-41 0,0 0-39 15,0-2-37-15,0 2-35 0,0 0-66 16,0 0-46-16,0 0 0 0,0 0 0 15,0 0 0-15,0 2-23 16,0-2-54-16,0 0-63 0,0 0-85 0,-1 1-122 16,-1 1-135-16,2-2-160 0,-3 1-130 15,3-1-210-15,0 0-196 0,0 0 48 16,0 0 175-16,0 0 231 0,-8-1 311 16</inkml:trace>
  <inkml:trace contextRef="#ctx0" brushRef="#br0" timeOffset="110283.85">11176 5332 107 0,'3'-1'321'15,"-1"-2"75"-15,1 3 37 0,-1-2-121 0,1 1-172 16,2 1-109-16,1-2-26 0,0-1-8 16,2 1-2-16,2 1-10 0,4-2-9 15,0 0-3-15,2 2 10 0,4 0 5 16,1-1 9-16,4-1 12 0,2 3 4 16,5-1-24-16,1 1-47 0,5 0-73 0,5 0-110 15,1 0-96-15,8 0-5 0,1 1 54 16,5-1 84-16</inkml:trace>
  <inkml:trace contextRef="#ctx0" brushRef="#br0" timeOffset="110501.06">12534 5259 87 0,'0'-2'232'0,"-3"1"100"15,0-2 60-15,-3 1-16 0,-2-1-50 0,-2-2-28 16,1 1-35-16,-2 1-46 15,1-1-36-15,-1 1-50 0,2 2-40 0,1-3-40 16,0 2-28-16,2-2-16 0,0 1-4 16,1-1-6-16,0 4-14 0,0-2-60 15,0 2-126-15,2 0-128 0,-2 0-164 16,-2 0-89-16,-1 0 40 0,-2 2 128 0,-1 1 146 16</inkml:trace>
  <inkml:trace contextRef="#ctx0" brushRef="#br0" timeOffset="120271.86">24473 7461 87 0,'0'-7'243'0,"0"0"89"16,-1 0 110-16,1-1-35 0,-2 0-25 15,-1-2-9-15,2 1 6 0,1-3-43 16,-2-2-70-16,0 1-40 0,-1 0-32 16,0-2-54-16,-2 1-46 0,-1 1-41 15,-3 1-60-15,-3-2-79 0,-4 3-52 0,-6-2-35 16,-4 3-23-16,-9 0-40 16,-3 2-92-16,-6 2-119 0,-6 3-145 0,-3 3-19 15,-6 1 70-15,-6 2 155 0,-4 5 178 16</inkml:trace>
  <inkml:trace contextRef="#ctx0" brushRef="#br0" timeOffset="122184.85">27243 14424 13 0,'-17'-9'128'0,"-2"2"38"0,5 1 29 15,-2 0 3-15,2 1-30 0,1 3-24 0,-3-3-20 16,4 4-33-16,-7 1-33 0,3 1-35 15,-5 1-22-15,1 1-9 0,1 1 3 16,0 1 6-16,2-1 18 0,-1 3 15 16,-1-2 7-16,3 0 6 0,-3 3 16 0,2 1 2 15,-4 0 3-15,3 3 2 0,1-1-3 16,-1 4-19-16,-3-1-28 0,5 3-23 16,-1 1-18-16,3-1-11 0,-2 3-14 15,3 0-8-15,2-1-7 0,0 2 0 0,5 0 10 16,-1 1 14-16,2 3 16 0,1 2 17 15,-4 0 18-15,5 3 18 0,-2-2 9 16,0 1 4-16,0-1-19 0,1 1-15 0,-1-1-23 16,2-2 1-16,2 1-30 0,1-4 2 15,1 0-8-15,2 0 5 0,3-2-12 16,1 1 38-16,1 1 16 0,0-1 22 16,2-1 12-16,2-1 22 0,1-1 8 15,-1 0 9-15,1-2 15 0,1 2-18 0,-1-5-13 16,1 1-1-16,-2-1-2 0,4-1-14 15,-2-2 11-15,1 1 4 0,1-2-4 16,1-1 5-16,-3-1 4 0,3-1 1 16,-1 0-3-16,2-1-13 0,-2 1-10 15,2-1 20-15,0 0 26 0,2-1 17 16,2-4 31-16,-1 2 21 0,3-3-8 0,0 0-7 16,1-2-4-16,-3 0-10 15,4-2-8-15,0-2-9 0,1 1 1 0,0-1-2 16,0-5 6-16,0 2 1 0,-2-3 5 15,4-2-10-15,-4-1-13 0,2-2-15 16,-4 0-10-16,1-3-14 0,-3-1-2 16,-1-2 1-16,-3-2 6 0,-1-3 22 15,-3-4 5-15,0-1-3 0,-5-1 10 16,0-1-18-16,-2 2-35 0,-2-3-19 16,-2 3-10-16,0 0-22 0,-4 2-3 0,0 4-23 15,-2 3-39-15,-1 4-86 0,-1 5-103 16,-1 2-205-16,-1 4-394 0,-2 1-109 15,-5 0 59-15,-5 4 133 0,-5-2 248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49:30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4261 4953 200 0,'12'-5'312'0,"-2"0"109"0,4 0 122 16,0 1-151-16,5-1-21 15,0-1 3-15,6 1-35 0,4-2-65 0,2 2-62 16,4 0-58-16,2 0-59 0,7 0-51 15,0 2-62-15,5-1-146 0,4 2-274 16,5 1-253-16,-1 1-75 0,1 0 39 16,-2-2 154-16,-6-4 266 0</inkml:trace>
  <inkml:trace contextRef="#ctx0" brushRef="#br0" timeOffset="1416.21">4754 6972 87 0,'3'2'205'0,"-3"-2"44"16,3 0 27-16,-3 0-157 0,0 0-54 0,3 0-13 16,0 0 20-16,2 1 48 0,3-1 60 15,5 3 80-15,4-3 37 0,5 0 18 16,8 0-18-16,5-2-27 0,5 0-44 16,9-2-25-16,4-2-18 0,7 2-13 15,5-2-10-15,5 1-34 0,4-1-43 16,5 1-35-16,3 5-23 0,-2-2-17 0,0 4-4 15,-1 1 8-15,0-2 3 16,-4-1-17-16,0 1-48 0,-5-1-45 0,-2 0-47 16,-3-1-45-16,0 0-32 0,-7-4-19 15,-4 3-60-15,-5-4-68 0,-5 5-90 16,-7-3-106-16,-4 2 11 0,-6 0 97 16,-5-1 123-16</inkml:trace>
  <inkml:trace contextRef="#ctx0" brushRef="#br0" timeOffset="2284.77">5089 8353 102 0,'0'2'204'0,"2"-1"34"15,3-1 41-15,5 0-117 0,3 0-36 0,9 3 11 16,2-3 6-16,7 2 2 0,6 0-27 15,7 3-21-15,7-1-7 0,7 0 0 16,12 2-23-16,7-5-14 0,7-1-13 16,11-3-27-16,6-3-6 0,5-1-14 15,6-1-34-15,-1 0-100 0,1 1-142 0,-7 1-128 16,-1 1-26-16,-9 1 38 0,-2 0 114 16</inkml:trace>
  <inkml:trace contextRef="#ctx0" brushRef="#br0" timeOffset="3101.45">4586 9660 30 0,'13'4'283'15,"-1"0"122"-15,-2-3 105 0,6-1 99 16,1-1-277-16,7-1-41 0,6-2-39 16,5 4-52-16,9-4-51 0,7 1-43 15,4-1-41-15,8 4-28 0,7-2-58 16,7 2-157-16,10 2-288 0,8 1-177 15,3-2-46-15,0-1 59 0,-6-1 176 16,-4-4 267-16</inkml:trace>
  <inkml:trace contextRef="#ctx0" brushRef="#br0" timeOffset="4583.22">5663 11074 116 0,'10'0'224'0,"-6"0"62"0,4-3 57 15,0 1-121-15,5 0 9 0,4 0 40 0,2-1 31 16,7-2 16-16,2 3-16 0,5-3-43 16,2 2-42-16,6 0-30 0,0 2-22 15,6-1-8-15,6 1 0 0,5 0-8 16,7-1-17-16,4 2-24 0,4 0-28 15,5-2-21-15,6 2-21 0,2-1-10 16,11-1 0-16,4 1-7 0,7-1-11 16,5 2-8-16,0 0-6 0,1 2-18 0,2-1-7 15,-3 2-3-15,1 1-4 16,-4-2-2-16,-10 0 4 0,-5-1-28 0,-12 2-37 16,-8 0-54-16,-13 0-86 0,-10 0-153 15,-11 3-139-15,-9-3-169 0,-9 1-7 16,-12-2 91-16,-11-2 173 0,-3-4 190 0</inkml:trace>
  <inkml:trace contextRef="#ctx0" brushRef="#br0" timeOffset="9650.06">5391 12409 15 0,'13'0'221'0,"1"-1"97"16,-1-2 88-16,2 1 100 0,3-1-215 0,4 0 5 16,3 0-26-16,5-1-41 15,2 3-47-15,1-1-39 0,4 0-4 0,-1 1 1 16,6 0 12-16,5-1 2 0,3 2-3 16,8-2-8-16,4 0-10 0,6-2-15 15,5 0-23-15,4 1-29 0,1-1-28 16,1 0-21-16,1 3-8 0,-4 0-23 15,0-3-44-15,-1 3-47 0,-3-1-54 16,-1-1-66-16,-3 2-53 0,-3-1-37 16,-1 0-68-16,-4 2-49 0,-2 2-65 0,-1-2-43 15,-5 2 45-15,-3-2 112 0,-6 1 122 16</inkml:trace>
  <inkml:trace contextRef="#ctx0" brushRef="#br0" timeOffset="11784.94">6134 12903 27 0,'-46'0'35'0,"-1"0"7"15,4 3-2-15,-1 0-3 0,3 0-11 16,3 1-9-16,1 1-10 0,0 2-9 16,2 1-6-16,2-1-3 0,1 2 0 15,0 3-2-15,2-4-4 0,0 1-17 0,0 1-20 16,0 2-3-16</inkml:trace>
  <inkml:trace contextRef="#ctx0" brushRef="#br0" timeOffset="12534.5">5108 13321 43 0,'0'15'54'0,"0"1"-11"0,3 1-21 0,-1 1-3 16,3 2-4-16,-2 0-5 0,2-1-8 16,-1-1 0-16,1 1-6 0,-2 0 6 15,0 1-2-15,0-1 5 0,1 1-11 16,-1 0 5-16,0-3 0 0,0 3 12 0,5 1 4 15,-2-4 14-15,2 0 7 0,3 1 9 16,0-1 1-16,5-2 14 0,2 1-6 16,2-3-10-16,2-3 8 0,5 2-1 0,0 0-18 15,3 0 2-15,3-1 15 0,4 1-3 16,2-3 4-16,1 1 4 0,1-1 14 16,3-1 1-16,-1 1-8 0,-2 2-14 15,6-4-8-15,-2 2-10 0,5 0-12 0,2 1-8 16,-1-1 3-16,6-3 9 0,1 0-4 15,2 0 6-15,5-4 19 0,2 2 4 16,2-1-6-16,1 1 11 0,-1-4-4 16,3 2-14-16,0-2-1 0,1 0 10 0,1-2 6 15,-1 2 11-15,0 0-2 16,-1 2-3-16,1 3-20 0,-3 0-25 0,2 2-4 16,0 0 0-16,1-1 2 0,4 0 14 15,0 0 6-15,4-1-12 0,1 1-10 16,-1-2 5-16,1-1 5 0,2-6 5 15,-2 0-1-15,0-3 15 0,3-1-7 16,0-1-2-16,0-2-3 0,-3-1 0 0,0-1-19 16,-3 2-5-16,-3-1-37 15,-2 0-32-15,-2 3-15 0,-1-1-2 0,-3 0 2 16,-2 0 30-16,-3-1 23 0,2 2 13 16,-5-3 11-16,0 2 1 0,-3 0 1 15,-2 0 17-15,0 2 7 0,-2-2 3 0,1 0 5 16,-4 1 2-16,0 1-37 0,0-1-22 15,-4 2-14-15,0-1-11 0,-5-1-1 16,-3 1 20-16,-5-1 16 0,-1 1 26 16,-2 1 45-16,-3-1 39 0,-4 0 40 0,-1 1 30 15,-4-3 13-15,1-1-11 0,-5 1-17 16,0-2-14-16,-2 0-12 0,0-1-17 16,-2-1-19-16,-1 0-9 0,2 1-18 15,-3-2-13-15,-2 1-8 0,-1 3-7 16,-2-3-25-16,-3-2-26 0,0 2-27 15,-3-1-34-15,-2 1-18 0,-1-2 7 16,-1-1 14-16,-2 2 20 0,-2-2 20 16,3 5 10-16,-3-3-35 0,2 2-75 15,-1 0-87-15,1 3-84 0,-1-1-140 0,1 1-25 16,-7 0 73-16,0-1 95 0,-4-3 117 16</inkml:trace>
  <inkml:trace contextRef="#ctx0" brushRef="#br0" timeOffset="20250.59">9440 4161 116 0,'0'-15'529'0,"0"4"208"16,0 2 185-16,-3 1 158 0,0 3-443 0,3 2-178 15,-1 2-102-15,-1 1-112 0,0 0-99 16,2 0-77-16,0 1-27 0,-3 3 6 15,1 7 19-15,1 4 22 0,-1 7 23 16,2 5-11-16,0 5-30 0,3 2-23 16,1 2-13-16,-1 2-11 0,0 2-4 15,0 2-5-15,0 1-10 0,-3 1-4 16,2-2-3-16,-2-3-2 0,1-1-5 0,-1-4 1 16,2-1 2-16,-1-6-2 15,1 0 2-15,0-4-1 0,-1-2-25 0,1-3-52 16,-2-3-66-16,0-4-92 0,0-1-113 15,-2-4-91-15,2-1-105 0,-3-1-151 16,3-4-170-16,0 0 31 0,0 0 112 16,-5-4 177-16,2-4 236 0</inkml:trace>
  <inkml:trace contextRef="#ctx0" brushRef="#br0" timeOffset="21984.82">9641 4118 66 0,'2'-4'179'16,"-2"-1"67"-16,-2-1 63 0,0-1-95 0,1 3 24 15,-2-2 14-15,-1-2 17 0,0 1 12 16,-2 2-9-16,-1-2-17 0,-1 1-20 15,0-1-30-15,-3 3-25 0,3 0-16 16,-1 1-17-16,-2 0-17 0,1 3-20 16,-1 0-26-16,-3 0-23 0,1 3-19 15,-5 1-9-15,-2 2-2 0,-5 3 3 16,1 2 2-16,-4 2 0 0,1 2-6 16,2 3-12-16,4 3-6 0,2 0-8 15,6 0-8-15,3 1-4 0,5 1 3 0,5 0 3 16,3-2 6-16,5-2 14 0,1 1 13 15,6-1 9-15,0 1 4 0,3-2 3 16,2-1-8-16,-1 0-16 0,-1 0 7 16,1-1-9-16,-3 0-12 0,-1 1-5 15,0-2 2-15,-1 0-16 0,-1-1-7 0,0 0-2 16,0 1 3-16,1 1-7 16,-4-4-11-16,0 1-7 0,-4-2-11 15,0 1-1-15,-1-1 33 0,-2 2 47 0,-3 2 33 16,-2 3 41-16,-4 0 17 15,0 1-11-15,-4 0-19 0,1-2-11 0,-4-1-17 16,-1 1-7-16,0-2-2 0,-2 0-17 16,-3 2 6-16,-2-2 1 0,-1-2-3 15,0 0-1-15,0-3 5 0,1 0-5 16,1-2-5-16,2-2-6 0,-2-2-24 16,1 1-39-16,1-3-36 0,1 2-43 0,4-3-66 15,4 0-91-15,1-1-108 16,3 0-174-16,5-1-195 0,0 1-99 0,7-6 62 15,5-1 149-15,3-5 216 0,5-5 230 16</inkml:trace>
  <inkml:trace contextRef="#ctx0" brushRef="#br0" timeOffset="22233.62">9846 4486 143 0,'-1'0'547'0,"-1"0"176"0,5-1 122 16,-3 0 87-16,0 1-532 0,0-2-184 16,0 2-94-16,0 2-76 0,0-1 26 15,-1 3 4-15,-1 5 6 0,1 0 11 16,-2 5 23-16,3 1-52 0,0 3-26 16,4 0-13-16,-2 0-7 0,-1 1-6 15,1 0-41-15,1-2-59 0,-1-1-66 16,-2 1-84-16,2-3-100 0,-1-2-127 0,-1-2-111 15,2-1-137-15,-1-4 15 0,-1-5 103 16,0 0 174-16,0-5 183 0</inkml:trace>
  <inkml:trace contextRef="#ctx0" brushRef="#br0" timeOffset="22417.04">9902 4267 46 0,'-3'-21'398'16,"-2"2"194"-16,0 5 142 0,1 4 122 15,0 2-315-15,-1 2-186 0,2 2-133 16,-3 1-108-16,3 1-105 0,2 2-74 16,-3 4-48-16,-2 1-63 0,1 4-97 0,0 6-115 15,1 4-117-15,4 2-115 0,6 1-2 16,0 1 109-16,2 2 152 0,0-3 153 16</inkml:trace>
  <inkml:trace contextRef="#ctx0" brushRef="#br0" timeOffset="23482.59">9973 4592 1 0,'3'11'327'0,"-1"-3"190"0,-4-2 133 15,2-3 120-15,0-1-160 0,0-2-134 16,0 0-28-16,0 0-11 0,0 0-21 16,0 0-69-16,0 1-98 0,0-1-90 0,0 1-78 15,2-1-65-15,-2 0-49 0,1 0-27 16,-1-1-2-16,2 1 8 0,-2-1 18 15,2 1 21-15,-1-2 19 0,3 0 26 16,3-1 15-16,3-3 5 0,3-1 2 16,2-3-5-16,0 0-17 0,0 0-11 15,-2-1-7-15,2 1-14 0,-2 1-14 16,-3-1-20-16,1 5-16 0,-5 0-20 16,-3 2-17-16,1 1-19 0,-4 2-25 0,0 0-29 15,0 2 36-15,1 2 35 0,-1 2 35 16,3 4 41-16,-1 0 43 0,1 4-28 15,0-2-30-15,0 3-36 0,2-1-31 16,1 2-49-16,-1-1-30 0,3-2 1 16,3 2 6-16,-1-1-17 0,2-1 32 15,1 1 30-15,1-2-14 0,2-3 9 16,0-3 46-16,1-2 21 0,2-4 25 16,0-1 53-16,-2-2 28 0,-1-5 15 15,0-1 13-15,0-1 22 0,-2-1 28 0,-3 0 12 16,-1-4 13-16,-1 1 12 15,-1-1 3-15,-3 1-2 0,-2 1 8 0,-3 3 6 16,0 0-11-16,-3 1-25 0,-2 5-51 16,-1-1-61-16,-5 2-61 0,1 3-43 15,-3 3-28-15,-4 2-7 0,1 1 8 16,-3 2 8-16,-1 3 9 0,4 0 0 16,0-1 10-16,4 2 14 0,0 0 14 15,2 0 2-15,0 0-5 0,3 0-18 16,0-4-27-16,5-1-27 0,2-2-12 0,2 0 20 15,2-4 28-15,1-1 34 0,3-1 47 16,0-3 33-16,6-2 10 0,1-3 1 16,0 1-4-16,1-5-5 0,1 4-2 15,-4 0-2-15,1 3-9 0,-3 2-36 16,-2 1-31-16,-2 3 0 0,1 3 0 16,2 3 0-16,-1 3 13 0,0 2 14 15,1 6-20-15,0-2-8 0,0 6 4 16,-1 1 12-16,0 3 15 0,-1 1 21 15,-2 4-3-15,-3 1 7 0,-1 1 11 16,-2-1-5-16,0-1 3 0,-2-5 11 0,-3 0 14 16,1-2-11-16,-4-3-3 0,-1-4-2 15,0 0 3-15,0-3-3 0,0-5 12 16,1-1 30-16,1-3 35 0,1-2 24 16,3-2 12-16,2-2-3 0,1-4-26 15,1-1-54-15,4-5-55 0,4-3-33 16,6-3-13-16,5-2 14 0,2-2 17 15,2-4 12-15,6-2 17 0,0-2-13 0,5-4-29 16,1-1 0-16,0-3-10 0,2 1-26 16,-1-1 20-16,-1-1 28 0,-1 5 39 15,-5 1 67-15,-6 5 77 0,-5 5 71 16,-5 2 53-16,-5 6 21 0,-4 2-9 16,-3 3-40-16,-4 3-73 0,-4 1-86 15,-4 1-81-15,-4 2-62 0,-3 3-34 16,-4 3-8-16,-3 3-1 0,-3 1-4 15,4 4 3-15,-1 3 13 0,3 3 19 16,1 0 19-16,2 4 30 0,1 2 20 16,4 2-17-16,-1 2-14 0,8-2-17 0,1 0-10 15,3 0 6-15,2 0 38 16,5-4 25-16,0 2 20 0,6-3 8 0,2-3-13 16,4-3-31-16,5-3-45 0,5-4-59 15,6-2-69-15,2-5-76 0,2-4-121 16,0-1-169-16,1-6-210 0,0 0-38 15,-1-3 73-15,-4-5 153 0,-1-3 216 0</inkml:trace>
  <inkml:trace contextRef="#ctx0" brushRef="#br0" timeOffset="24083.85">10534 4148 80 0,'-3'-2'447'0,"0"-3"169"16,1 2 104-16,-1 0 64 0,3 2-432 16,0 1-213-16,-1 0-133 0,1 1-26 15,-2 2 30-15,0 5 36 0,2 3 44 16,-4 2 56-16,2 5 5 0,2 1-27 15,-1 3-28-15,-1 4-9 0,2 3-4 16,0 4-8-16,0 1-13 0,-1 5-5 16,1 3-6-16,0 6-16 0,0-1-15 15,0 1-30-15,1-5-23 0,-1-1-20 0,3-3 1 16,-1 0-22-16,2-3-14 0,0 3-48 16,-1-3-78-16,0-3-163 15,3-6-161-15,2-2-162 0,3-6 4 0,-1-5 88 16,-2-2 177-16,-2-5 198 0</inkml:trace>
  <inkml:trace contextRef="#ctx0" brushRef="#br0" timeOffset="24651.47">11943 4478 1 0,'6'-11'368'0,"-2"1"220"15,-3-1 147-15,-4 1 113 16,-2 2-201-16,-3 0-280 0,-6 2-111 0,-2-1-58 16,-6 3-22-16,-5-1-22 0,-4 2-20 15,-2 3-10-15,-6 1-21 0,0 2-32 16,1 5-33-16,2-1-26 0,4 4-15 16,4 0-9-16,3 1-3 0,5 1-8 15,6-1-6-15,3-1-13 0,6 0 0 16,5 0 1-16,3-2-15 0,2 2 8 15,8-1 14-15,4 1-9 0,5-1-3 16,7 0 29-16,4 1 12 0,5-3 0 16,5 2-4-16,2-2-23 0,0 2-25 15,2-2-25-15,-7 2-16 0,-4-1 9 0,-6 1 15 16,-3 0 15-16,-7 2 5 0,-3 1 4 16,-5-1 0-16,-4 0 20 0,-5 1 22 15,-3 2 28-15,-6 0 24 0,-7 0 12 16,-1 2 3-16,-8-2-1 0,-6 1-6 15,-4-3 1-15,-3 3 8 0,-5-2-35 16,2-3-70-16,-1 1-88 0,6-3-133 16,3-3-187-16,5 0-194 0,5-3-95 0,3-3 42 15,6-3 126-15,6-4 190 0</inkml:trace>
  <inkml:trace contextRef="#ctx0" brushRef="#br0" timeOffset="25117.89">12351 4173 77 0,'-3'5'626'0,"-2"-4"267"0,-3 2 113 16,1-1 11-16,0 2-463 0,2 0-485 16,-1 4-143-16,-3 2 28 0,-1 6 105 15,-1 3 48-15,-2 3 51 0,2 3-4 16,5 4-33-16,-1 1-33 0,3 5-29 15,2 2-23-15,2 7-5 0,2 0-4 0,-2 4 0 16,0-4-5-16,0 1 6 16,-2-4-3-16,1-4-9 0,-1-4-9 0,-1-1-6 15,3-6 13-15,-2-1 12 0,1-4 4 16,1-5 27-16,-2-4 45 0,2-6 52 16,2-2 77-16,-1-4 17 0,1-5-22 15,1-6-33-15,2-6-80 0,3-4-93 16,1-5-18-16,4-3-7 0,4-2-17 15,-1 1-1-15,3-4-26 0,3 2 1 16,-1 2 0-16,-2 4-8 0,-2 2-1 0,-3 7-1 16,-2 4-37-16,0 5-36 0,-1 3-27 15,0 2-20-15,-3 4-1 16,0 6 8-16,0 1 27 0,0 4 22 0,-4 3 6 16,1 4-4-16,-2 0-23 0,-1 3-53 15,-2-1-52-15,0 2-39 0,2 0-62 16,-1-3-30-16,3-1-15 0,-1-2-19 15,4-2-15-15,1 0 8 0,5-4-30 0,4-1 48 16,1-5 86-16,7-3 96 0</inkml:trace>
  <inkml:trace contextRef="#ctx0" brushRef="#br0" timeOffset="26099.35">13020 4597 96 0,'3'-13'451'16,"-5"-1"131"-16,-1 3 97 0,-4 1 92 15,-3 3-416-15,-1 1-129 0,-5 4-30 0,0 4-25 16,-3 1-32-16,-3 5-22 0,1-1 2 16,-1 3 22-16,0 4 13 0,2 0 1 15,-4 5-33-15,5-1-44 0,1 3-54 16,3 0-33-16,5-2-12 0,1 2 20 16,1 0 18-16,3-1 14 0,5-4-35 15,2 0-33-15,1-5-27 0,2 0-7 16,4-6 5-16,1-1 47 0,1-4 51 15,6-4 25-15,0-3 11 0,1-4-2 16,4-2-5-16,-3-2 2 0,0-2-2 0,1-2-13 16,0 0-1-16,0-2 11 0,0-1 3 15,-5 5 17-15,0 1 36 0,-5 2 8 16,-2 5-6-16,-5 2-19 0,-1 4-53 16,0 0-84-16,-2 3-78 0,0 0-98 15,-2 3-41-15,2-1 15 0,0 4 26 16,0 2 16-16,2 1 29 0,0 3-6 15,2 0-6-15,-3-2 12 0,2 2 27 0,2 0 29 16,0-3 26-16,1 1 7 0,4-3-6 16,-2 0 14-16,1-1 23 0,4-3 17 15,-1-1 15-15,0-2-23 0,3-3 16 16,0 0 16-16,0-5 38 0,1 1 66 16,-2-3 51-16,1-1 4 0,0 3 35 15,0-4 5-15,0 0-27 0,0 0 4 16,2 2 2-16,-2 0-5 0,0-1-24 15,0 3-34-15,-3-1-16 0,-1 1-10 16,-3 3-29-16,0 0-21 0,-4 2-20 16,0 2-32-16,-3 1-59 0,-1 0-74 0,0 1 13 15,2 2 14-15,0 3 25 0,-2 2 46 16,1-1 54-16,1 3-27 0,-1 0-20 16,1-1-25-16,1 1-18 0,-1 1-7 15,1-2-7-15,3 1-6 0,0-3 20 16,-1 2 9-16,3-5 16 0,1 2 37 15,-1-3 50-15,0-1 21 0,0-2 70 16,3-4 47-16,0-3 15 0,1 3 12 0,2-7 25 16,-1-3-42-16,0 2-36 0,0-3-18 15,0 2-33-15,0-2-22 0,-1 1 11 16,-1 2 18-16,-1 0 10 0,-4 5 5 16,-1-1-4-16,1 2-31 0,-3 2-45 15,2 1-61-15,-2 1-43 0,0 2-24 16,2 0-17-16,3 2-1 0,3 2 33 15,2 3 32-15,2-3 19 0,0 4 2 16,2-3-11-16,2 4-31 0,3-3-40 16,2 1-36-16,1 1-20 0,5-1-3 0,0-1 6 15,0-2 20-15,2 2 26 0,-2-1 31 16,0-3 35-16,-4 0 37 0,-1-2 37 16,-3-2 29-16,-5 0 27 0,-1-3 22 15,-5-3 13-15,-2-3 0 0,-4 1-5 16,-1-2-23-16,-4-1-33 0,-5-2-40 15,-2-1-32-15,-5 1-32 0,-1 2-16 16,-6 2 10-16,3 4 15 0,-4 3 7 0,-1 2 8 16,-3 4 15-16,1 4 6 15,-2 3 10-15,3 1 24 0,4 4 24 0,4-1 11 16,4 2 10-16,7-1 7 0,3-1 6 16,3 1-4-16,4-1-1 0,2 2-46 15,5-1-97-15,2-1-188 0,5 2-220 16,4 1-229-16,5-2-36 0,6 0 85 0,6-2 185 15,2-3 216-15</inkml:trace>
  <inkml:trace contextRef="#ctx0" brushRef="#br0" timeOffset="26950.73">14629 4602 23 0,'5'-4'291'16,"-3"2"119"-16,-4-2 117 0,2 0 101 16,-1 1-247-16,-3 0-58 0,1-1-12 0,-2 1-34 15,-4-2-23-15,0 1-25 0,-4 1-17 16,-3-3-14-16,0 2-19 0,-3 0-22 15,-3 0-25-15,-2 1-34 0,-1 0-23 16,-3 3-22-16,-4 1-22 0,0 4-15 16,-1-1-14-16,3 4-14 0,2-1-17 15,4 2-9-15,2 2-15 0,8 1-11 16,1 1-12-16,5 1 6 0,3 2 5 16,5 1 15-16,4 3 0 0,2-3 34 15,6 4 20-15,3 0 25 0,5-2-5 16,4 1-6-16,3-3-37 0,0-2-30 0,3-5-14 15,3-3 20-15,-3-2 32 0,3-5 42 16,-4-5 38-16,-1-2 19 0,1-6 10 16,-2-2-5-16,-1-6-14 0,-2 0-27 15,1-5-38-15,-4-4-32 0,-2-1-32 16,-3-4-1-16,0-4-25 0,-4-1 1 16,1-4 3-16,-2 0 29 0,-3-2-11 15,0 2 52-15,-4 5 68 0,0 2 52 0,-4 7 28 16,-2 5 28-16,0 6-11 0,-1 8-74 15,-2 1-75-15,1 6-73 0,-1 4-56 16,-1 4-36-16,-2 4-2 0,1 3 22 16,1 3 34-16,3 6 38 0,2 4 27 15,4 5 20-15,3 7 17 0,2 5 5 16,3 9 3-16,1 5-78 0,0 4-164 16,0 5-289-16,-1 2-270 0,0 3-85 0,-1 6 79 15,-1-1 191-15,-1 0 281 0</inkml:trace>
  <inkml:trace contextRef="#ctx0" brushRef="#br0" timeOffset="28266.62">9780 15484 10 0,'8'-15'313'0,"-2"-2"200"0,1 6 151 0,-4-3 141 15,3 2-179-15,-3 3-80 0,0 2-64 16,-1 1-37-16,0 3-57 0,-1 1-92 16,-1 2-120-16,0 0-119 0,-1 2-113 15,1-1-18-15,-2 6 16 0,2 1 22 16,-2 4 54-16,-1 5 71 0,-4 4 20 15,-3 3-1-15,-3 1 6 0,-4 4-8 16,-3-1-16-16,-5 1-31 0,-3-1-23 0,-2 1-17 16,-5-3-4-16,-1 2-6 15,-2-1-2-15,-3-2-1 0,-3 1 3 0,3-4-8 16,-1-1-2-16,2-4 5 0,3-2 13 16,-1-2 7-16,0-2 11 0,0-3 6 15,-3-2 7-15,2-1-5 0,-3-1-23 16,2-7-38-16,1 2-28 0,3-1-11 0,4-2 1 15,4-2 22-15,6 0 38 16,4-1 22-16,4-1 1 0,1 2-14 0,4-1-10 16,3 1 5-16,-1 0-2 0,4 1-5 15,2 1-4-15,-1 0-5 0,2 1-13 16,0 2-4-16,0-1 1 0,0 2-2 16,0-3-7-16,0 3-11 0,2 0-13 15,-2 0-8-15,1 0-9 0,-1 0 1 16,0 0 1-16,0 0 5 0,0 0 4 0,0 0 11 15,0 0 4-15,0 0 2 0,3-2 21 16,2 2 18-16,3-4 9 0,1 2 8 16,1-2 12-16,0 0-5 0,-1 0 1 15,-1-4 5-15,0 1 5 0,4-2 1 0,-2-2-9 16,1 0-12-16,3 0-3 16,-1-1 6-16,1 1 17 0,-4 2 26 0,-1 2 30 15,-2 1 26-15,-1 1 11 0,-2 2-2 16,-4 2-12-16,0 1-35 0,0 0-53 15,-3 1-66-15,-2 1-15 0,-4 6-5 16,-5 2 5-16,-7 8 29 0,-7 4 45 16,1 3 1-16,-3 1-7 0,2-1-9 15,2 1-14-15,2-2-14 0,7-2-27 0,3-1-26 16,3-4-23-16,5 0-12 16,2-2 4-16,6-2 11 0,1 0 23 0,6-3 44 15,3-3 45-15,4 1 22 0,7-2 1 16,2-3-2-16,5 0-6 0,2-2-6 15,1-1-32-15,5-3-57 0,3-3-128 16,2 0-205-16,0-1-383 0,-1 1-208 0,-7 0 10 16,-5 0 147-16,-9 1 229 0,-15 1 337 15</inkml:trace>
  <inkml:trace contextRef="#ctx0" brushRef="#br0" timeOffset="44868.92">5544 4315 70 0,'-6'-8'221'0,"1"-3"100"0,-2 1 74 16,0 2 0-16,1-3-22 0,-2 3-37 0,-1-3-34 15,-1 2-49-15,0-2-53 0,0 0-46 16,-2 3-34-16,1-3-27 16,-3 1-25-16,0 0-16 0,-3-1-1 0,-1 1-10 15,-4-1-7-15,-2 0-11 16,-4 1-14-16,-4-2-19 0,-3 2-11 0,-4-1-6 16,-7 3-11-16,-3 0-9 0,-10 3-24 15,-7 0-35-15,-8 2-28 0,-7 2-33 16,-8-1-4-16,-1 2-3 0,-5 0 14 15,-3 3 19-15,-6 0 30 0,-2-2 15 16,-3 3 28-16,0 2 25 0,0-1 19 0,1 1 4 16,-2 1 11-16,-1 1 8 0,0 0 16 15,-4 1 8-15,4-1 33 0,2 1 13 16,3-2 13-16,-1 2 2 0,5-3 3 16,0 2-25-16,4-1-19 0,6-1-19 15,8 3-6-15,2 3-5 0,9 0 4 0,1 3 9 16,2 0 4-16,0 3-5 15,1 2-4-15,4 0-5 0,4 0-5 0,2 4-4 16,2 0-1-16,0 2-6 0,5 0-5 16,1 4-2-16,7-1 6 0,3 0 2 15,3-2 2-15,5 1-2 0,4-1-9 0,5 0-16 16,4-2-16-16,3-1-7 16,6 1-3-16,1-1 6 0,4 1 6 0,4-2 13 15,2 2 10-15,5 1 9 0,3-2 16 16,1 0 16-16,5-2 13 0,4 2 4 15,2-1 21-15,2-1 12 0,2 1 11 0,3-2 4 16,3 1 10-16,5-2-16 0,4 1-15 16,1-3-7-16,4 0 4 0,7-2 1 15,1 2 11-15,8-1 6 0,5-1 13 16,8 2-3-16,4-3 14 0,4-1 0 16,6 3 2-16,3-9-17 0,3 1-17 0,9-3-30 15,3 0-19-15,1 0-12 0,3-2-13 16,-1 1 0-16,4-4 0 0,3-1 7 15,3-2 0-15,3 0 5 0,3-1 3 16,-2 0 5-16,2-3-1 0,7 0 11 16,-1-3 6-16,0-1 9 0,-2 1-3 15,-3 1-3-15,0 2 1 0,0 0-3 16,-2-1-4-16,-3-3 5 0,0-1 4 16,-4-3 3-16,-3-2 4 0,-2-1 13 15,-5-2 8-15,-5 1 6 0,-7-1-2 0,-8-1-10 16,-6-1-11-16,-5 0-9 0,-8 0-8 15,-7-2-1-15,-6 0 4 0,-7 2-3 16,-3-4-4-16,-7 1 1 0,-4-2 7 16,-6 1-3-16,-5 3-11 0,-6 0-24 15,-5 1-48-15,-3-2-38 0,-7 0-39 16,-4 1-46-16,-6 0-42 0,-4 0-25 16,-6 1-24-16,-6 0-4 0,-5 0 11 15,-5 0 31-15,-3 2 44 0,-3 0 40 0,-5 0 28 16,-3 0 26-16,-2-1-11 15,-2 2-67-15,2 2-90 0,-3 2-115 0,-1 4-173 16,-3 1-48-16,-6 0 65 0,-5 2 109 16,-5 1 145-16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0:11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16054 6114 225 0,'0'-3'387'16,"3"1"130"-16,-1-1 122 0,2 0-199 0,-1 2-57 16,1-1-55-16,1 2-26 15,-1 0-36-15,6 0 34 0,2 0 12 0,8 0-2 16,3 2-40-16,7-1-5 0,5 2-23 15,7 0-10-15,6-3-9 0,9 0 2 16,10 0-18-16,5 0-31 0,4-3-40 16,6 3-31-16,2 0-19 0,3 3-13 15,0-3-18-15,-2 2-15 0,1 2-15 16,-4-1-11-16,0 1-5 0,-1-2 2 16,-2 0 1-16,-3 0 8 0,-8-2 10 15,-7 0 17-15,-5 0 14 0,-14-2 17 0,-3 0 17 16,-11 0 20-16,-6-1 23 0,-8 2 27 15,-3 0 29-15,-4 1 20 0,-6-2 5 16,-1 2-219-16,0 0 0 0,-1 0 0 16,-1-1 0-16,-1-2 0 0,-1 3 0 15,1-2 0-15,-3-1 0 0,5 0 0 16,-1 3 0-16,1 0-125 0,1 0-111 16,0 0-65-16,-2 0-83 0,0 0-91 15,2 0-89-15,-3 1-103 0,0 1-132 16,-4 1-189-16,-2 2-74 0,1-1 92 15,0 0 180-15,-4-2 242 0,-1 0 290 0</inkml:trace>
  <inkml:trace contextRef="#ctx0" brushRef="#br0" timeOffset="10649.84">18538 7388 237 0,'0'-2'420'0,"-2"-3"137"0,2 2 110 16,0 2-171-16,2-1-96 0,-1 1-80 15,-1 1-65-15,2 0-46 0,3 0-31 16,1 0-25-16,7 1-4 0,3 1 24 0,6-1 25 15,6 0 20-15,5 1 16 0,6-1 8 16,6 1-14-16,4 0-19 0,5 0-28 16,4 1-37-16,-1-2-43 0,-1 1-38 15,-5 1-29-15,-6 3-20 0,-4-4-12 16,-4 1-5-16,-6 0 3 0,0 0-2 16,-5 0-1-16,-2 0 1 0,-4-1 2 15,-7 0-3-15,-2-1 0 0,-3 0-1 16,-5-1-14-16,0 0-44 0,-3 2-60 0,-3-2-73 15,1 0-101-15,-7 0-129 0,-2-2-98 16,-3 2-93-16,-10 0-66 0,-1 0-45 16,-4 2-18-16,-4-2 99 0,-5 0 149 15,-6 1 153-15</inkml:trace>
  <inkml:trace contextRef="#ctx0" brushRef="#br0" timeOffset="10933.82">18854 7438 70 0,'-53'0'212'0,"7"0"97"0,3 0 106 0,2 2-44 15,4-1 10-15,6 0 21 0,4-1 41 16,5 0 31-16,7 2 5 0,7-2-23 15,4 0-51-15,-1 0-82 0,5 0-82 16,0 2-55-16,2-2-32 0,1 0-26 0,-2 0-20 16,4 0-1-16,1 1 27 0,4 2 47 15,7 0 59-15,5 3 50 0,12-2 27 16,4 2-19-16,6-1-51 0,8 1-44 16,3-1-39-16,4-2-43 0,-1 0-36 15,0 0-27-15,-5 0-29 0,-6-1-23 16,-4 0-10-16,-5 0-3 15,-6 1 0-15,-2-1-3 0,-6 1-3 0,-4-1-48 16,-5 1-91-16,-6 0-123 0,-5 0-146 16,-2-1-166-16,-2-1-139 0,-3 1-100 15,-5 0-272-15,-5 3-49 0,-7 2 121 16,-2-1 200-16,-12-4 234 0,-2-2 351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0:40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7816 6392 3 0,'0'0'100'0,"0"0"51"15,0 0 14-15,0 0-7 0,0 0-23 16,0 0-11-16,0 0-13 0,0 0-20 0,0 0-22 16,0 0-27-16,0 0-30 0,0 0-31 15,0 0-25-15,0 0-19 0,2 0-7 16,-2 0-2-16,0 0 6 0,0 0 13 0,2 0 16 15,-1 0 27-15,-1 0 19 0,2 2 3 16,-1-2-25-16,1 2-38 0,0-2-46 16,-1 0-33-16,-1 0-22 0,0 0 8 15,5 2 34-15</inkml:trace>
  <inkml:trace contextRef="#ctx0" brushRef="#br0" timeOffset="883.52">7824 6428 27 0,'7'0'94'0,"5"0"30"16,-1 0 13-16,2 0-3 0,6 0-6 0,1 0-13 15,3 1-8-15,4-1 1 0,4 0 9 16,7 1 10-16,5-1 10 0,3 4-7 16,6-3-10-16,8 0-6 0,2 1-17 15,4 1-19-15,5-2-14 0,2 1-5 0,3-1-8 16,1 2-17-16,4-3-12 0,1 2-11 15,2-1-4-15,3-2-36 0,0 1 14 16,0-2 10-16,3 1 15 0,3-1 23 16,2 1 61-16,6-4 15 0,4 2 5 15,0-1 7-15,-2 0-13 0,0-2-20 16,0 2-2-16,-2 0 5 0,0-1-1 16,1-1-6-16,0 1-12 0,-4-1-21 15,0 4-25-15,-4-3-13 0,-1 2-5 16,2 0-6-16,1 0-3 0,-1 0 10 0,1 0-10 15,-2 0 0-15,-3 0 2 0,-2 0 1 16,3 1-1-16,1-2 1 0,3 3-2 16,-2-2 2-16,-3 1-4 0,-3 0-1 15,-3 2 3-15,0-3-7 0,0 3 4 16,-4-1 7-16,3 0 0 0,-2 1-5 16,-3 0 7-16,-3-2 1 0,-3 1-3 15,-5-2 4-15,-2 1 2 0,-3-3-1 0,-7 3 1 16,-1-3 1-16,-3-1-4 15,-2 1 4-15,-2 0 7 0,-6-1 20 0,-2-2 21 16,-5 2 22-16,-5 0 10 0,-3 0 3 16,-3 0-19-16,-3-1-19 0,-3 2-17 15,-3 1-17-15,0 0-14 0,-3 2-17 16,-3-2-10-16,2 3-10 0,-1-2-8 16,-2 3 1-16,1 0 4 0,-3 0 1 15,2 0 5-15,-3 0 6 0,2 0 5 16,0 2 1-16,-2-2 2 0,-2 1-8 0,0-1-12 15,-1 1-22-15,-2-1-38 16,2 0-40-16,-2 2-67 0,1 0-94 0,-1 0-69 16,0 2-51-16,0-2-66 0,0 3-30 15,-3 0 70-15,0 0 95 0,-4 0 106 16</inkml:trace>
  <inkml:trace contextRef="#ctx0" brushRef="#br0" timeOffset="4733.45">19629 5623 19 0,'6'-7'152'0,"-3"1"71"15,0 0 67-15,1 0-43 0,-1 0 3 0,-2 0 21 16,1 1 26-16,-2 1 22 0,0-1 2 16,0 2-21-16,-2 0-39 0,1-2-54 15,-1 3-57-15,-1 0-43 0,0-1-34 16,0 2-36-16,-5-2-36 0,2 1-34 16,-2 1-28-16,-4-1-21 0,-5 4-4 15,0-1 13-15,-4 4 17 0,1 1 16 16,-4 1 13-16,2 2 11 0,-2 2 4 15,-3 2 8-15,4 4 8 0,-3 1 6 16,2 2-9-16,2 4-1 0,0-1-9 0,5 1-14 16,1 0-11-16,3 2-2 0,4-1-3 15,4 1 5-15,2 1 13 0,3 1 11 16,3 0 11-16,4-2 15 0,3 0-2 16,0-1-23-16,6-1-5 0,-4 0-14 15,1-4-29-15,3-2-34 0,3-4 7 16,-2-3 3-16,4-2 11 0,1-6 27 15,3-3 39-15,2 0 27 0,3-7 23 0,-1-3 40 16,1-3 43-16,-2-3 56 0,-1-3 41 16,-2-3 21-16,-4-5-7 0,-1-1-31 15,-2-4-50-15,-5 0-43 0,-4-4-25 16,0 4-16-16,-6-3-11 0,-3 5-13 16,-3 2-17-16,-4 1-21 0,-1 3-40 15,-2 5-35-15,-1 1-29 0,0 6-34 16,-2 6-55-16,-1 5-60 0,0 2-117 15,-3 5-142-15,-3 6-190 0,2 6-18 16,0-2 79-16,4 2 158 0,4-3 191 0</inkml:trace>
  <inkml:trace contextRef="#ctx0" brushRef="#br0" timeOffset="5200.83">20106 5661 75 0,'-5'-9'208'0,"-2"1"70"0,-1-1 62 0,0 2-80 15,0 1-39-15,-1 0 4 0,-1 0 8 16,2 1-4-16,-4 1-40 0,-3 1-47 16,0 2-51-16,-1 1-51 0,-5 0-28 15,3 4-13-15,-2 2 16 0,-2 1 22 0,1 5 15 16,-1 2-11-16,0 2-31 0,5 2-58 15,3 3-45-15,1 0-19 0,2 2 11 16,5 4 37-16,-1-1 53 0,6 4 33 16,-1 1 2-16,4 0-32 0,-1-2-57 15,6-1-48-15,-1-1-49 0,5-2-42 16,-2-2-17-16,3-5 16 0,2-3 23 0,0-3 42 16,3-3 58-16,4-3 49 0,0-3 13 15,2-4-28-15,7-4-82 0,0-4-66 16,5-2-17-16,-2-6 27 0</inkml:trace>
  <inkml:trace contextRef="#ctx0" brushRef="#br0" timeOffset="6033.79">19661 4935 126 0,'-2'-11'301'0,"2"2"145"0,-1 0 119 15,-1 0-99-15,0 2-55 0,-1-1-59 16,0 1-97-16,0 0-79 0,-4 0-57 15,0 1-44-15,-1 0-53 0,0 2-30 16,-4-1-23-16,-2 4-13 0,-2-2-9 16,-2 3 10-16,0 3 12 0,-1-2 8 15,4 4 5-15,-2-1-6 0,4 2-16 16,0 2-19-16,0-1-18 0,5 4-17 16,3-2-12-16,1 2-10 0,2-1-7 15,4 3 15-15,-1 1 49 0,7-1 53 0,0 1 61 16,6 0 55-16,2 2 26 0,5-2-15 15,1 0-27-15,1-2-37 0,-2 1-33 16,1 0-33-16,0-1-17 0,-4 0-18 16,-1 0-5-16,-2 0-6 0,-2 0 4 15,0 1 15-15,0-2 10 0,-4 1 3 16,1-1 1-16,-2 0-1 0,-1 0-14 16,2-3-4-16,-5 3 8 0,0-3 2 0,-1-1 9 15,-2-1 22-15,-1 0 23 0,0 0 32 16,-1-3 38-16,-2 2 36 0,-5-1 18 15,-4 1-2-15,-5-1-23 0,-6-1-50 16,-6 2-57-16,-3-3-58 0,1-2-49 16,-1 0-73-16,1-1-86 0,1 0-71 15,4-3-57-15,2 0-76 0,5 0-22 0,2-2 80 16,4 1 95-16,5-2 102 16</inkml:trace>
  <inkml:trace contextRef="#ctx0" brushRef="#br0" timeOffset="7250.62">19388 5163 66 0,'0'0'83'16,"0"0"-5"-16,-2 0-9 0,0 0-13 0,0 0-6 15,1 0 12-15,-1 0 33 0,2-2 32 16,-1 2 27-16,1 0 23 0,0-1 5 0,-2 1-5 16,2-1-1-16,-2 1 2 0,2 0-2 15,0 0-9-15,0 0-21 0,0 0-33 16,0 0-31-16,0 0-35 0,0 0-48 16,0 1-73-16,0-1-79 0,0 0-52 15,0 1 2-15,-3 2 45 0,2 0 63 16,-3 3 27-16,-1 0 0 0,2 0-38 0,-1-1-48 15,1-3-25-15,1 2 32 0,1-2 55 16,-3-2 23-16,1 3-26 0,-2-2-45 16,-3 0-18-16,1-1-6 0,-1 1 39 15</inkml:trace>
  <inkml:trace contextRef="#ctx0" brushRef="#br0" timeOffset="8367.25">19262 5266 63 0,'0'0'145'0,"0"0"28"0,0 0 7 15,0 0-7-15,0 0-10 16,0 0-8-16,0 0 11 0,3 0 26 0,-1 0 30 16,-2 0 25-16,0 0 13 0,0 0-4 15,0 0-15-15,0-1-16 0,0 1-10 16,0-2-6-16,1 2 6 0,-1 0-4 15,0-2-8-15,3 1-17 0,-3-2-24 16,4 0-29-16,-3-1-37 0,4-1-29 16,-2-1-26-16,2 2-17 0,1-2-16 0,0 3-14 15,-1-3-11-15,3 1-10 0,2 1-9 16,-1-3-1-16,1 4 3 0,-1-2 9 16,0 0 9-16,-2 2 6 0,-1-1 10 15,-1 1 5-15,0 1 6 0,-1-1 1 16,1 2 0-16,-2-1-1 0,1 1 0 15,-3-1-2-15,1-1 8 0,-1 2 8 16,1-1 10-16,0 2 9 0,-2-1 0 0,1-1-8 16,2 1-17-16,-1-2-20 15,1 0-19-15,3-2-8 0,1 1-2 0,-1-2 9 16,0 1 13-16,4-1 13 0,-4-1 10 16,0 1 10-16,3-2 4 0,-5 1 4 15,5-1-1-15,-4 1 2 0,0 0 5 16,2-1 0-16,-3 2 1 0,2 1-2 15,-1-2-10-15,0-1-10 0,0 2-15 16,0-1-11-16,1 1-6 0,1-2 3 16,0 0 6-16,-1 0 10 0,1-1 8 15,0 1 13-15,-2 0 6 0,2-2 9 16,-3 1 4-16,0 0 3 0,0-1 0 16,0 0 2-16,-2-3 1 0,2 2 6 0,-3 3 5 15,-1-2-2-15,0 2-7 0,0 0-14 16,0 1-15-16,-1 1-13 0,-3 0-13 15,2 0-14-15,-2 1-15 0,0 1-20 16,-1 2-23-16,-2-4-21 0,-1 4-15 16,-2-1-14-16,-3 2 1 0,-3 1 10 15,2 1 17-15,-3 2 15 0,2-2 17 16,0 3 7-16,-2 1 3 0,3 1-1 0,2-1 0 16,-4 2-3-16,3 0 3 0,4 2-7 15,-4-1-5-15,5 0-14 0,0 0-9 16,3 0-17-16,1-1 2 0,2 2 4 15,1-1 7-15,1 1 16 0,1 1 22 16,4-1 15-16,-4 2 18 0,4 0 16 16,3-1 11-16,0 3 7 0,5 1 1 15,-2-2-2-15,2 1-3 0,2 2-3 16,-2 0-1-16,4 1-1 0,-1-2-4 0,1 1-4 16,1 0-7-16,-2 2-3 15,-1-1-2-15,0 1 1 0,0-1 0 0,-3 1 6 16,-1 2 4-16,0-1-1 0,-5-1 4 15,0-1 2-15,-1 0 0 0,-2-3 3 16,-1-3 3-16,-2 1 8 0,-2-1 12 16,1-3 23-16,-2 1 26 0,-2-3 27 15,0-1 23-15,-1 1 14 0,-5-1 2 16,0 1-7-16,-1-2-18 0,-2 0-17 16,1 0-18-16,-2-3-16 0,0 1-15 0,2-1-12 15,1 0-1-15,3 0 9 0,0-1 17 16,2-1 15-16,2 1 18 0,2-2 11 15,1 0 8-15,-1-2 15 0,3-1 16 16,0-1 4-16,3-2-10 0,-1-2-13 16,1-2-46-16,2-4-60 0,3-2-40 15,1-4-8-15,4-3 6 0,-2 1 11 16,3-2 25-16,1 0 13 0,0 2-5 16,-2 1-3-16,1 2 3 0,-3 7 0 15,-1 1-4-15,-1 2-12 0,-2 4-33 16,-3 2-47-16,0 0-89 0,-1 5-184 0,-2 1-189 15,3 1-213-15,-3 5-208 0,4 4-49 16,-5 3 158-16,-5 0 207 0,-1 1 242 16</inkml:trace>
  <inkml:trace contextRef="#ctx0" brushRef="#br0" timeOffset="12151.74">18924 6381 65 0,'4'-2'180'16,"1"-1"55"-16,-2 0 42 0,1 2-113 16,-3-2-19-16,-1 1 24 0,2 1 34 0,-1-1 30 15,-1 2 12-15,0-1-18 0,-1 1-45 16,-1 0-57-16,2 0-44 0,-1 0-22 16,1 0-5-16,0 0 13 0,-4 0-41 15,1 0-35-15,-3-2-21 0,-3 1-16 16,-3-2-4-16,-2 1 29 0,1 1 16 15,-4 0 4-15,-4-1-3 0,-4 2-19 16,-2-2 3-16,-4 2 4 0,-1 0 3 16,-3 0-11-16,-1 0-29 0,-3 2-42 0,-3-2-43 15,-2 0-33-15,-7 2-12 0,-4-1 19 16,-6 0 36-16,-8-1 40 0,-5 2 37 16,-5-2 24-16,-1 0 0 0,-3 0 4 15,-2 2 0-15,-5-2 14 0,-4 1 13 0,-5 2 29 16,-5-2 24-16,1 1 27 0,0-1-7 15,0 2-8-15,5 0-19 0,-1-1-18 16,0 1-23-16,4 0 0 0,2 0 6 0,5-2 8 16,2 2 1-16,1 1-1 0,3 0-2 15,-2-2-12-15,-1 3-19 0,-1-4 15 16,4 4 19-16,-3-3-28 0,-1-2 9 16,0 4 27-16,-5 0-4 0,6 1 2 15,-4 1 48-15,2 0 25 0,2 0-3 0,3 0-1 16,7-3-20-16,2 2-31 0,4-2-36 15,4 1-17-15,2 0-11 0,-2 1-2 16,2 1 3-16,1 0 4 0,2-1-3 16,3 0-2-16,5 4-3 0,2-3-5 15,-1-1-2-15,8 3 3 0,0-1 4 16,4-1 8-16,8 0 5 0,1-1 6 16,4-1-4-16,7 0-4 0,3 1-5 0,2-3-5 15,4 3-8-15,1-4-12 16,4 1-15-16,2 1-21 0,2-3-18 0,1 0-10 15,0 2 2-15,0-2 5 0,1 0 35 16,-1 0 31-16,2 2 8 0,-1 0-12 16,-1-1-23-16,2 0-54 0,1 1-65 15,0 1-59-15,-1 0-44 0,2 0 17 0,0 1 49 16,-1-1 74-16</inkml:trace>
  <inkml:trace contextRef="#ctx0" brushRef="#br0" timeOffset="22134.49">18076 9032 188 0,'0'0'406'0,"0"-1"123"0,0 1 108 15,0-1-88-15,0-1-133 0,2 2-57 16,-2-2-11-16,1 2-21 0,-1-1-34 15,0 1-43-15,0-1-45 0,0 1-39 16,0 0-29-16,2 0-27 0,-2 0-25 16,0-2-22-16,2 2-18 0,-1 0-23 15,-1 0-16-15,2-1-9 0,-1 1-2 0,-1 0-2 16,2 0 1-16,-2-2-5 16,3 2-15-16,2 0-26 0,-1-1-12 0,4-1 8 15,10 1 13-15,3-1 24 0,9 1 22 16,4-1 11-16,7 0-3 0,4 2-7 15,5 0-7-15,7 0-1 0,5 2-2 16,2 0-2-16,6 1-1 0,3 1 1 16,3 1 5-16,3-1 0 0,3 2 3 15,0 1 1-15,-1-2 4 0,1 0 5 16,-1 1 1-16,0-3-1 0,-1 1 4 16,-1-2-4-16,0-2-3 0,-4 2-1 0,-3-2 1 15,-7-2-1-15,-7 0-1 0,-5 2 4 16,-6-1-1-16,-9 0 2 0,-5-1-3 15,-7 2 3-15,-8 0 1 0,-5-2 2 16,-6 2 13-16,-1 0 8 0,-5 0 11 16,1 0 11-16,-2 0 14 0,0 0 18 15,-2 0 14-15,2 0 1 0,-1 0 0 16,1 0-10-16,-2 0-24 0,2 0-23 16,-3 0-13-16,3 0-12 0,0 0-8 15,0 0-8-15,-1 0-22 0,1-1-31 0,0 1-40 16,-2 0-46-16,2 0-94 0,-1-2-103 15,-3-2-82-15,1 2-71 0,-2-1-115 16,2 0-87-16,-2 1-95 0,-1-2 44 16,0 1 108-16,-1-1 178 0,-1 0 196 15</inkml:trace>
  <inkml:trace contextRef="#ctx0" brushRef="#br0" timeOffset="27333.69">11488 10193 87 0,'-7'-2'198'16,"1"0"42"-16,-2 0 48 0,4 2-84 0,0-3 14 16,3 2 49-16,1 1 51 0,0 0 29 15,0 0-14-15,1 0-46 0,1 0-52 16,-2 0-60-16,2 0-71 0,-1 0-77 15,1 0-74-15,-1 0-14 0,5 1 34 16,-1 2 38-16,5-3 46 0,3 2 50 16,4 2 18-16,3 0-3 0,4 0 13 15,6-1 13-15,9 2 9 0,6-1-6 16,7 1-10-16,10-2-21 0,7 0-18 16,4 1-3-16,9-1 1 0,5 0 8 0,10 0 10 15,7-2-2-15,13 3-12 0,5-3-21 16,9 0-23-16,3 4-15 0,6-5-3 15,3 0-5-15,0 2 0 0,-1-2-6 16,-1 0-6-16,-5 0-8 0,0 3 2 16,-7-3 3-16,-5 0 5 0,-9 1 3 15,-11-1 0-15,-7 0-12 0,-9-1-5 16,-9-2-4-16,-9 3-5 0,-8-2-4 0,-13 2 4 16,-7-3 2-16,-10 1 2 0,-8 2 4 15,-8 0 3-15,-7 0 4 0,0-1 4 16,-5 1 4-16,-3 0 3 0,1 0 6 15,-2 0 5-15,0 0 7 0,0 0 5 16,-2 0 6-16,2 0-2 0,-1 0-7 16,-1 0-22-16,2 0-34 0,0 0-38 15,0 0-45-15,0 0-45 0,0-1-39 0,0 1-33 16,0-2-31-16,0 0-41 0,0 2-55 16,0-1-51-16,0-2-64 0,0 1-97 15,0 0-95-15,0 2-111 0,0 0 36 16,-2-5 112-16,-1 1 171 0,-3-1 189 15</inkml:trace>
  <inkml:trace contextRef="#ctx0" brushRef="#br0" timeOffset="34033.97">24540 5634 125 0,'-5'-6'218'0,"-1"0"77"15,1 0-13-15,0 0 16 0,0 1-7 0,-3-2-10 16,2 1-25-16,-5-2-25 0,3 1-46 15,-3-1-41-15,-1 0-36 0,-1 0-28 16,-3 0-17-16,2-2-14 0,-2 1-8 16,-2 0-12-16,1 1-7 0,-3-3-11 15,-3 4-16-15,-2-2-12 0,-2 0-13 16,-6 2-1-16,-3 1 2 0,-5-1 6 16,-4 1 6-16,-5-1 4 0,-7 1 4 15,-6 1 4-15,-5-1 2 0,-2-1-2 16,-1 1 3-16,-5-1-3 0,2-1-27 15,-5-2-21-15,-4 1-28 0,-4 0-16 0,-6 1-4 16,-3-3 21-16,0 4 21 16,1-2 31-16,3 3 17 0,0 0 4 0,1 0 0 15,-6 2-1-15,1 1-10 0,-7 1-6 16,-1 2-2-16,1 2-13 0,-4 0-9 16,-3 0-10-16,-2 3-10 0,1-1-5 15,2 2 1-15,6 2 2 0,5-1 8 0,3 4 11 16,3-2 6-16,6 2 11 0,-1 1 14 15,6-1 2-15,7 4-1 0,6 0-2 16,1 2 1-16,5 1-3 0,6 1 1 16,0 2 2-16,1 1 5 0,4 3 2 0,-1-1-1 15,0 4 0-15,3-1 6 0,0 1 12 16,6 3 10-16,4 0 10 0,3 0 4 16,4 0-12-16,4 0-18 0,7 1-12 15,0 0-12-15,7 2-9 0,1 0 7 0,4-1 5 16,-2 3 6-16,1-2 5 0,2 3 10 15,-1-1-1-15,3 0-6 0,-1-3-6 16,3 4 4-16,-1-4 2 0,0 2 5 0,-1-4 14 16,4 1 1-16,1-4-12 0,1-4-10 15,1-2-2-15,3-3-1 0,2-3 6 16,0-2 3-16,2 0 8 0,2-1 8 16,4-1 9-16,0 0 10 0,5 1 26 0,3-1 47 15,5 2 41-15,6-1 27 16,5 1 11-16,6-1 0 0,10 1-31 0,5-1-40 15,2 0-29-15,4 0-19 0,3-3-12 16,0 1-4-16,5-1-9 0,1-3-6 16,7 1-5-16,5-3-8 0,6 2-11 15,5-1-5-15,2-1-11 0,4 1-2 16,6-2-3-16,7 2-7 0,5-3-21 16,4 2-13-16,3-2-34 0,2-2-46 15,2 1-41-15,3-2-22 0,-3-2-8 0,1-2 6 16,-7-1 12-16,5-2 42 0,0 0 26 15,-1-3 27-15,0-3 45 0,-7 4 40 16,-4-5 4-16,-4-4-6 0,-6 3 30 0,0-4 31 16,-8-4 11-16,-7 1 45 0,-9-3 44 15,-3-5-14-15,-11 5-8 0,-2-2 17 16,-3 2-29-16,-4-4 26 0,5-3 24 16,-4 3-11-16,-1-4 0 0,-5 3 21 15,-8-4-12-15,-3 3 6 0,-10 0-1 0,-1 2-20 16,-6 2-29-16,-3-1-42 15,-3 0-38-15,-3 2-30 0,-1-2-10 0,-6 3-1 16,-2 1 3-16,-7 1-2 0,-2 1-31 16,-4 3-70-16,-2 1-134 0,-5 2-167 15,-4 3-231-15,-3 0-66 0,-2 3 50 16,-7 2 146-16,-2-2 187 0</inkml:trace>
  <inkml:trace contextRef="#ctx0" brushRef="#br0" timeOffset="36883.8">6060 6360 63 0,'0'1'428'16,"0"-1"193"-16,3-1 151 0,0 1 99 15,0 0-374-15,1-1-186 0,0-1-107 16,4 2-57-16,3-2 5 0,8 1 32 16,13-2 25-16,9-1 9 0,12 1-20 15,8 1-43-15,3-1-58 0,5-2-43 0,-1 2-27 16,-2 0-15-16,-3 2-9 0,-3-4-3 16,-6 2-4-16,-2 1 3 15,-7 1 0-15,-3 0 2 0,-6-1 3 0,-6 0-3 16,-7 1-10-16,-6 1-30 0,-6-1-38 15,-3 1-30-15,-7 0-27 0,-4 0-92 16,-6 0-71-16,-9 0-82 0,-10 0-123 16,-10 0-111-16,-9 2-56 0,-7 2-24 0,-4-2 85 15,-6 3 152-15,1 0 154 0</inkml:trace>
  <inkml:trace contextRef="#ctx0" brushRef="#br0" timeOffset="37034.3">6264 6357 9 0,'-33'4'164'0,"10"-1"131"0,3 0 137 0,10-1 90 16,1-1 32-16,8 1-15 0,2-1-80 15,4-1-89-15,6 0-26 0,6-1-20 16,10-1-12-16,8 1 2 0,12-1-34 16,7-1-95-16,9 0-79 0,7 1-52 15,4 0-81-15,5 4-206 0,3 3-389 16,4 4-347-16,1 4-106 0,-2 1 54 0,-4-3 231 16,-7-3 368-16</inkml:trace>
  <inkml:trace contextRef="#ctx0" brushRef="#br0" timeOffset="38685.18">4768 14125 14 0,'-8'-1'127'16,"-1"-1"65"-16,2 1 27 0,-1-1 6 0,2-1 21 16,0 2 17-16,3 0 28 0,0 1 24 15,1-2 27-15,-1 0 0 0,3 2-12 16,-2-1-20-16,2 1-22 0,0-1-27 15,2 1-29-15,-2-2-29 0,0 2-31 16,0 0-31-16,0 0-32 0,0 0-28 16,1 0-32-16,-1 0-29 0,0 0-21 15,2 0-17-15,-2 0-20 0,2 0-23 16,-1 0-28-16,1 0 9 0,5 0 34 0,1 0 54 16,7 0 43-16,5 0 47 0,7 0 15 15,3-2-14-15,7 0-24 0,2 2-15 16,5-4-8-16,4 1-10 0,4 2-10 15,6-4-4-15,7 0-6 0,3 1-3 16,5-2 1-16,6-2-4 0,1 4-5 16,3-2-7-16,-1-1-2 0,-3 2-3 15,0 0 1-15,0 0 5 0,1 0 6 16,0 0 7-16,2 1 2 0,-1 0-3 16,-2 2-3-16,-5-3-8 0,0 4-5 15,-6 0-6-15,0 1-1 0,1 1-1 0,-1 2-10 16,-1 0-29-16,3-1-22 0,1 2-29 15,2 0-35-15,-4-1-33 0,-2 1-7 16,1-1-10-16,-3 2-4 0,1-3 8 16,-4 1 20-16,1 2 12 0,-3-2 12 15,0-2 8-15,0 2 1 0,-1 0-5 16,-4-3-1-16,-5 3 7 0,0-1 14 16,-5-2 13-16,0 1 19 0,-3-1 27 0,0 0 23 15,-3-1 7-15,-4-1 17 0,0 1 18 16,-1-1 17-16,-2 1 14 0,-4-2 18 15,0 0 18-15,-3 0-2 0,0 1-8 16,-3-1-7-16,-3 0 1 0,0 1-2 16,-3 0 4-16,-3-1-1 0,-2 2-2 15,3-3-12-15,-5 2-5 0,1-1-6 16,-1 2 12-16,-2 0 11 0,-1-1 15 16,-3 1 17-16,2 1 17 0,-2-3 5 0,3 3-3 15,-3 0-12-15,2-2-19 16,-3 2-16-16,-1 0-12 0,1 0-6 0,-2 0-6 15,0 0-5-15,0 0-3 0,0 0 0 16,0 0 7-16,0 0 13 0,0 0 15 16,-2 0 10-16,1 0 1 0,-1 0-12 15,1 0-16-15,-1 0-23 0,0 0-39 16,1 0-71-16,-2 0-161 0,-5-3-163 16,0 3-210-16,-3 3-221 0,-3-3-87 0,-1 2 117 15,-2-2 169-15,-1 0 225 16</inkml:trace>
  <inkml:trace contextRef="#ctx0" brushRef="#br0" timeOffset="43417.83">9733 14033 68 0,'-5'-2'242'0,"5"0"147"16,0 0 140-16,0 2-32 0,0-3 0 15,0 3-31-15,2-1-65 0,-1 1-60 16,-1 0-56-16,2 0-43 0,-1 0-42 15,-1 0-48-15,2-1-43 0,-2 1-39 16,2 0-39-16,-1 0-33 0,2 0 6 0,3 0 20 16,4 0 18-16,3 0 18 0,6 1 11 15,1-1-15-15,4 1-17 0,1 2-7 16,2-3 5-16,2 4 3 0,1-2 8 16,4-1 4-16,1 0-1 0,3 1 5 15,5 0 2-15,1-2 8 0,3-2 3 16,1 2 8-16,6-2 5 0,1 1 12 15,5 0-4-15,3-1-8 0,-3 2-20 16,2 0-22-16,-5 0-27 0,-1 0-12 16,1 2-4-16,1-1 1 0,0-1 1 0,1 0 6 15,2 0 0-15,1 0 1 0,3 1-1 16,0-1 1-16,-2 0-5 0,-1 2-1 16,-2-2 0-16,3 0 1 0,0 0 7 15,2 0 18-15,6-2 7 0,2 1-2 16,3 1 3-16,0-1-5 0,-2-1-19 15,2-2-10-15,-3 4 0 0,1-3-6 16,-3 1-4-16,2 0 3 0,-1 1 3 16,0-2-2-16,1 3 0 0,-3-2 3 0,-3 2-2 15,-5 0 3-15,-4 0 11 16,-5 0 16-16,0-3 15 0,-4 1 8 0,-3 2 2 16,0 0-6-16,-5-1-7 0,0 1-3 15,0-1-1-15,0 1-4 0,-3-2-9 16,2 4-5-16,-2-2-10 0,-2 1-2 15,-1-1-4-15,0 1-1 0,-4 1-2 16,0 1-8-16,-5-1-7 0,-1 2 1 0,-4-2 1 16,-2 0 5-16,-2 1 4 15,1-3 6-15,1 2 6 0,0 0 4 0,-2-2 0 16,4 2 2-16,-4-2 3 0,0 0 1 16,2 0 2-16,-3 0 0 0,1-2-7 15,1 2-3-15,1-2-5 0,-3 0-2 16,3 2-4-16,-5 0 3 0,2-3 1 15,-5 2 3-15,1 1 0 0,0-1 3 16,-3-1 1-16,2 2 0 0,0-1-2 16,-3 1 1-16,1 0-1 0,-4-3 3 15,-1 3 3-15,-1 0 1 0,-2 0 2 0,1 0 1 16,0 0-2-16,-1 0 8 0,-1 0 9 16,0 0 19-16,0 0 21 0,0 0 16 15,0 0 9-15,0 0 1 0,0 0-7 16,0 0-13-16,0 0-12 0,0 0-9 15,0 0-9-15,0 0-5 0,0 0-6 16,0 0-4-16,-1 0-9 0,1 0-12 16,-2 0-30-16,0 0-66 0,1 0-100 15,-2 0-129-15,-1 0-149 0,1 0-190 16,-3 0-279-16,-7 3-257 0,-3-2 15 0,-9 1 147 16,-5-4 246-16,-3-4 342 0</inkml:trace>
  <inkml:trace contextRef="#ctx0" brushRef="#br0" timeOffset="54781.94">4031 15077 41 0,'5'0'358'0,"0"0"115"15,1 0 11-15,2 0 36 0,-2 0-299 16,4 2-110-16,4 0-4 0,2 1 72 15,4-2 35-15,4 2-7 0,3-1-9 0,3-1 10 16,5 1 11-16,1-4-1 16,7 1-18-16,4-2-24 0,6-1-24 0,5 0-19 15,7-1-16-15,9 2-13 0,5-2-13 16,8 1-18-16,3 1-21 0,4-1-11 16,2 3-8-16,2-2-5 0,8 1-3 15,6 0-2-15,4 1-7 0,4 0-3 16,3-1 3-16,5 0-3 0,5 1 6 15,5-2 0-15,-1 0 5 0,1 0 10 16,-4-1 19-16,-3-1 18 0,-4-1 19 0,-7 0 27 16,-9 0 22-16,-9 0 17 0,-7-1 6 15,-6 2-3-15,-10 1-18 0,-8-1-28 16,-6 0-26-16,-14 3-18 0,-11 0-4 16,-11 0 17-16,-10 1 38 0,-9-1 33 15,-3 2 44-15,-4-1 28 0,-3 1-5 16,0 0-38-16,-3 0-43 0,0 0-64 15,-3 0-80-15,0-1-98 0,-2-1-67 16,-5 1-55-16,4-1-70 0,-1 1-64 16,0 0-49-16,1-1-102 0,1 2-129 15,0 0-207-15,-4 0-248 0,-1 3 2 0,-3-2 146 16,0-1 215-16,-4-2 293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1:4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16209 6459 98 0,'-6'-2'187'0,"2"1"68"15,0-1-8-15,-1 1-14 0,2 1-5 16,-3 0 9-16,3 0 7 0,-1 0 12 16,1 0 9-16,3 0-4 0,0 0-10 15,-2 0-7-15,2 0-7 0,0-2-3 16,0 2 1-16,2 0-1 0,-2 0-13 0,2-1-22 15,-1 1-28-15,-1 0-36 0,2-2-40 16,0 2-38-16,-2 0-36 0,1 0-34 16,-1 0-30-16,3 0-24 0,0 0-18 15,0 0-5-15,0 2 14 0,4-2 38 16,4 1 37-16,3-1 29 0,2 2 14 16,3-1 3-16,3 1-19 0,0-2-1 15,5 3-4-15,3-3-1 0,4 1-2 0,2 2-4 16,5 0-14-16,0-2-6 0,5 4 2 15,1 0 2-15,2-1 0 0,6-1 1 16,1 2-3-16,3-2-4 0,1 2-2 16,1-3 2-16,1 2-10 0,1-3-1 15,2-1 1-15,3 0 0 0,1-1-1 16,3-1 4-16,3 0 3 0,1 0 8 16,-3-1 8-16,1 1 6 0,-4-1 10 15,-5 0-3-15,-3 1-1 0,-6-3-8 16,-2 3 8-16,-3-2 16 0,-2 2 19 0,-2-2 11 15,-4 3 9-15,-3 0-6 0,-7-1-13 16,-5 2-10-16,-3 0-8 0,-4 0-1 16,-7 0 3-16,0 0 1 0,-4 2-2 15,-4-2-6-15,2 1-7 0,-2-1-8 16,-3 0-1-16,-1 0 1 0,1 0 12 16,-3 0 10-16,2 0 12 0,-2 0 11 15,0 0 2-15,0 0-1 0,0 0-4 0,0 0-5 16,0 0-4-16,0 0-4 15,0 0-2-15,0 0-6 0,0 0-6 0,0 0-4 16,-2 0-4-16,2 0-1 0,0 0 3 16,0 0 2-16,0 0 2 0,0 0 1 15,0 0-1-15,0 0-3 0,-1 0 2 16,1 0 0-16,0 0-1 0,0 0-2 16,0 0-3-16,0 0-6 0,0 0-11 15,0 0-5-15,0 0-6 0,0 0-5 16,0 0-1-16,0 0 2 0,0 0-4 0,0 0-3 15,0 0-2-15,0 0-5 0,0 0-5 16,0 0 0-16,0 0-2 0,0 0 0 16,0 0 3-16,0 0 4 0,0 0 6 15,0 0 5-15,0 0 6 0,0 0 6 16,0 0 3-16,0 0 0 0,0 0 1 16,0 0-3-16,0 0-8 0,0 0-8 15,0 0-15-15,0 0-22 0,-2 0-24 16,2 0-12-16,0 0-7 0,0 0 2 15,0 0 11-15,0 0 12 0,0 0 8 0,0 0 5 16,0 0 6-16,0 0 9 0,0 0 9 16,0 1 9-16,0-1 12 0,0 0 8 15,0 0 7-15,0 0 6 0,0 0 1 16,0 0 2-16,0 0 3 0,0 0 1 0,0 0-2 16,0 0-1-16,0 0-2 15,0 0-1-15,0 0-4 0,0 0 0 0,0 0 2 16,0 0-1-16,0 0-1 0,0 0 2 15,0 0-1-15,0 0 2 0,0 0 0 16,0 0 4-16,0 0 0 0,0 0 1 16,0 0-2-16,0-1-2 0,0 1 0 15,0 0-2-15,0 0 1 0,-2 0 0 0,2 0 5 16,0 0 5-16,0 0 2 16,0 0 2-16,0 0 4 0,0 0 2 0,0 0 0 15,-1 0 1-15,1 0-1 16,0 0-4-16,-2 0-1 0,2 0-2 0,0 0-3 15,0 0-7-15,0 0-20 0,0 0-33 16,0 0-47-16,0 0-70 0,0 0-88 16,0 0-86-16,0 0-111 0,0 0-174 15,0 0-213-15,0 0-2 0,-6 0 95 0,-2 0 164 16,0-1 233-16</inkml:trace>
  <inkml:trace contextRef="#ctx0" brushRef="#br0" timeOffset="4614.49">21453 6459 82 0,'0'0'173'0,"0"0"59"0,0 0 41 0,0 0 15 15,0 0-7-15,0 1-7 0,0-1-5 16,2 0 1-16,-2 0-9 0,0 0-17 16,0 0-26-16,1 0-31 0,-1 0-33 15,2 0-36-15,0 0-33 0,-2 0-26 16,1 0-21-16,1-1-20 0,0 1-16 15,-1 0 13-15,2 0 44 0,4 0 40 0,5 0 33 16,3 0 27-16,5 0 6 0,4 0-27 16,1 0-14-16,11-2-11 0,4 1 1 15,6-1-3-15,9 1-13 0,4 1-14 16,6 0-10-16,1 0-16 0,5 0-15 16,3 0-10-16,5 0-9 0,2 1-7 15,6 1-3-15,2-2 1 0,-1 3 4 16,-1-3 4-16,-3 1 7 0,0 2 7 0,-1 0 2 15,-5-2-3-15,-1 1-2 16,-4 0-2-16,-5-2 2 0,-6 0 10 0,-8 0 7 16,-10-2 15-16,-10 0 7 0,-4 1 11 15,-9-2 18-15,-5 1 31 0,-6 1 38 16,-6 0 32-16,1 1 23 0,-5 0 6 16,0-2-16-16,-3 1-80 0,0-1-70 15,-2-1-59-15,-1-1-53 0,-1 1-36 16,1-2 17-16,0 4 7 0,1-1-30 15,2 1-69-15,0 0-105 0,1 1-143 0,0-2-205 16,1 2-284-16,-3 3-266 16,-3 0 2-16,-1 0 148 0,-5-2 244 0,-4-4 331 15</inkml:trace>
  <inkml:trace contextRef="#ctx0" brushRef="#br0" timeOffset="16465.64">6941 12180 11 0,'27'-3'67'0,"3"3"11"0,3-4-21 15,2 4-19-15,2 0-21 0,3 0-19 16,4 0-47-16,2 2-25 0,6 0-9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2:0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16716 6307 176 0,'4'0'324'15,"-1"-1"98"-15,0 1 65 0,0-2-164 16,0 1-85-16,-1 1-50 0,1-2-44 16,3 1-8-16,-1-1-9 0,3-1-22 15,6 0-18-15,0 2-14 0,4-2-18 0,-1 3-21 16,9-2-3-16,0 1 6 0,4 1 4 15,5-1 7-15,0 1 0 0,6 1-7 16,3 0-10-16,4 1-12 0,4-1-8 16,3 1-4-16,2-1-2 0,6 2-3 15,4-3 4-15,4 2 0 0,6-2 4 16,1 0 0-16,7-2 1 0,1 2 1 16,5-3 2-16,8-1-3 0,5 1 3 0,5-2-4 15,0 1 4-15,0 0-4 0,2 1 3 16,-4 1-4-16,5 2-3 0,-1-3-7 15,3 3 11-15,-3 0 39 0,-4 1 42 16,4 2 32-16,0-2 24 0,3 2 14 16,-2-3-22-16,-5 0-21 0,-4 0-6 15,0-3 0-15,-2 1 1 0,0-4-2 16,3 4-15-16,-1-4-21 0,-3 1-26 16,-5 3-20-16,-5-3-16 0,-1 2-9 15,-7 0-8-15,-6 0 4 0,-1 0-1 16,-2 0 5-16,-5 0 11 0,-3 2 4 0,0-2-3 15,-5 0 1-15,-5 1 0 0,1 1-9 16,-4-1 1-16,-8 2-1 0,0 0 0 16,-3 0-4-16,-4 0 1 0,-4 0-2 15,-3 2 1-15,-3-2 2 0,-7 0-3 16,-5 0 16-16,-4 0 37 0,-3-2 49 16,-5 2 54-16,-2-1 52 0,-1 1 26 15,0-1 0-15,0 1-24 0,0-2-31 0,-1 2-36 16,1 0-31-16,-2 0-32 15,2 0-29-15,0-2-61 0,-1 1-43 16,1 0-28-16,0-1-43 0,0 0-75 0,0 2-65 16,0-2-106-16,-2 2-157 0,2 0-226 15,0 0-308-15,0 0-35 0,0 0 112 16,0 0 203-16,-8 0 285 0</inkml:trace>
  <inkml:trace contextRef="#ctx0" brushRef="#br0" timeOffset="8815.79">21238 9543 8 0,'-1'0'355'16,"1"0"212"-16,0-2 148 0,0 2 114 0,0-1-237 16,1 1-230-16,1 0-129 0,-1 0-85 15,3 0-50-15,-1 0-2 0,3 0 24 16,7 0 36-16,4 0 37 0,9 3 18 16,7-2 4-16,10 2 5 0,12 0 4 15,13 0 7-15,14 0-3 0,8 0-29 16,8 0-48-16,5-2-49 0,0 3-47 15,-2-3-28-15,0 0-7 0,0-1-10 0,-3 0-6 16,-4 0-7-16,-11 0 2 16,-7 0-5-16,-8 0 0 0,-7 0 0 0,-8 0 3 15,-10 0 5-15,-7 0-1 0,-12 0 1 16,-5 0 10-16,-8-1 15 0,-3 1 18 16,-7 0 24-16,2 0 16 0,-3 0-1 15,-3 0-20-15,2 1-49 0,-4-1-99 16,4 0-149-16,-2 0-206 0,-1 0-258 15,-4 0-388-15,-1 5-137 0,-5-3 82 16,-2 4 215-16,-2-1 289 0,-2-3 374 16</inkml:trace>
  <inkml:trace contextRef="#ctx0" brushRef="#br0" timeOffset="12216.79">8216 10996 241 0,'0'3'428'0,"0"-3"131"15,0 0 113-15,2 0-172 0,0-3-130 16,-1 1-108-16,1 2-67 0,1-1-55 15,0 0-39-15,2-2-7 0,4 1 6 0,4-3-2 16,4 3-2-16,1-2-4 0,7 2-10 16,-1-1-1-16,2 3-2 0,3-2 14 15,4 1-2-15,2 1-8 0,6 1-20 16,5-1-18-16,3 2-19 0,8-1-13 16,3 1-7-16,5-1-5 0,6 0-1 15,3 1 4-15,4 0 27 0,4-1 29 16,5 2 26-16,3-1 15 0,7-1 1 15,6 1-27-15,7-2-25 0,1 3-29 16,1-3-12-16,0 1-8 0,-4 0-3 16,1 1 2-16,-1 1 7 0,0-1 18 0,-3 3 21 15,2-2 18-15,-4 4 8 16,0-3-1-16,1 0-14 0,-1 0-17 0,-5-1-10 16,-1 0 10-16,-6-2 13 0,-2 3 13 15,-4-4 16-15,-3 0 17 0,-4 0 0 16,-1-2-3-16,-2 0-9 0,-6 1-17 15,-3-2-20-15,-8 0-21 0,-6-1-12 16,-7 0-7-16,-7 0 2 0,-6 0 1 16,-7 1 8-16,-7 1 16 0,-3-2 19 15,-7 2 12-15,-3 2 4 0,-3-2-3 0,0 2-11 16,-1 0-17-16,-1 0-19 0,0 0-16 16,0 0-25-16,0 0-35 0,0 2-41 15,0-2-39-15,0 0-31 0,0 0-16 16,0 0 1-16,0 0 5 0,0 0 3 15,0 0-10-15,0 0-29 0,0-2-60 16,-1 2-78-16,-1 0-110 0,0 0-204 16,2 0-217-16,-1-6 4 0,-4 2 103 0,-5-1 176 15,-10-1 261-15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2:35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12655 6682 83 0,'-7'-1'242'0,"4"1"104"0,-3-2 106 16,4 1-59-16,1 1-43 0,-1 0-34 0,2 0-42 15,-3 0-50-15,3 0-49 16,0 0-37-16,-2 0-30 0,2 0-27 0,-1 0-18 16,-1 0-4-16,2 1 12 0,-1-1 24 15,-1 0 28-15,2 0 24 0,0 0 19 16,0 0 8-16,0 0-5 0,0 0-7 16,2 0-13-16,-1 0-14 0,-1 0-9 15,2 0-12-15,-1-1-7 0,1 1-9 16,-2 0-6-16,3 0-17 0,-3-2-15 15,3 2-22-15,-1 0-28 0,-2-1-28 0,4 1-19 16,0 0-4-16,2-2 8 0,5 2 21 16,3 0 22-16,2 0 16 0,6 0 10 15,3 0 4-15,2 0-2 0,5 0-1 16,3 2-5-16,4-1-3 0,4 1-4 16,6-1 1-16,6 1 4 0,5 1 10 15,10-1 11-15,7 2 3 0,4 0 3 16,8 2 7-16,2 0 5 0,4-1 15 15,5 2 19-15,9-1 13 0,2 0-2 16,7 0-2-16,-1 0-14 0,0 0-24 16,2 0-16-16,2-1-6 0,1 1-11 0,1-4-13 15,-1 4-4-15,-3-2-5 16,6 0 5-16,0-1 1 0,-2-1-4 0,-1-2 0 16,-6 0-3-16,-4-2-12 0,-8-1-2 15,-1 1 2-15,-9-2 2 0,-3 1 8 16,-10-2 9-16,-8 1 5 0,-8 0 6 15,-5 1 4-15,-7-3 6 0,-7 1 12 16,-5 1 6-16,-6 1 7 0,-5-1-1 0,-3 0-9 16,-9 2-9-16,-3-2 0 15,-3 2 3-15,-5 2 4 0,-1-3 2 16,-3 3-6-16,-1-1-12 0,-1 1-12 16,-1 0-13-16,0 0-5 0,0 0-4 15,0 0 0-15,0 0 3 0,0 0 4 0,0 0 5 16,0 0 5-16,0 0 6 0,0 0 4 15,0 0 10-15,0 0-12 16,0 0-34-16,0 0 0 0,0 0 0 0,0 0 0 16,0 0 0-16,0 0 0 0,0 0 0 15,0 0 0-15,-1 0 0 0,1 0 0 16,0 0 0-16,0 0 0 0,0 0 0 16,-2 0 0-16,2 0 0 0,0 0 0 15,0 0 0-15,0 0 0 0,0 0 0 16,0 0 0-16,0 1 0 0,0-1 0 15,0 0 0-15,0 0 0 0,0 0 0 16,0 0 0-16,0 0 0 0,0 0 0 16,0 0 0-16,0 0 0 0,0 0 0 15,0 0 0-15,0 0 0 0,0 0 0 16,0 0 0-16,0 0 0 0,0 0 0 16,0 0 0-16,0 0 0 0,0 0 0 15,0 0 0-15,0 0 0 0,0 0 0 0,0 0 0 16,0 0 0-16,0 0 0 15,0 0 0-15,0 0 0 0,0 0 0 16,0 0 0-16,0 0 0 0,0 0 0 0,0 0 0 16,0 0 0-16,0 0 0 0,0 0 0 15,0 0 0-15,0 0 0 0,0 0 0 16,0 0 0-16,0 0 0 0,0 0 0 16,0 0 0-16,0 0 0 0,2 0 0 15,-2 0 0-15,0 0 0 0,0 0 0 16,0 0 0-16,0 0 0 0,0 0 0 15,0 0 0-15,0 0 0 0,0 0 0 16,0 0 0-16,0 0 0 0,0 0 0 16,-2 0 0-16,2 0 0 0,0 0 0 15,0 0 0-15,0 0 0 0,0 0 0 16,0 0 0-16,0 0 0 0,0 0 0 16,0 0 0-16,0 0 0 0,0 0-21 0,0 0-486 15,-1 0-211-15,-1 3-324 0,2-3-354 16,0 0-36-16,0 0 161 0,0 0 280 15,-2-6 393-15,4-10 389 0</inkml:trace>
  <inkml:trace contextRef="#ctx0" brushRef="#br0" timeOffset="2631.95">24726 6820 90 0,'-14'-1'163'0,"3"-1"63"0,-2-1-16 0,-1 2-6 16,3-1 17-16,-1 1 43 15,0 1 36-15,4-1 28 0,0-1 29 0,2 2 10 16,2 0-16-16,0-2-12 0,1 2-12 16,2-2-10-16,1 2-13 0,0 0-29 15,0-2-44-15,1 2-47 0,-1 0-42 16,3 0-37-16,-3 0-29 0,2 0-23 16,0-2-24-16,-2 2-23 0,1 0-28 15,1 0-19-15,-1 0-10 0,5 0 35 16,1 0 49-16,4 2 48 0,5 0 42 0,3-2 34 15,3 1 0-15,3 0-11 0,3-1-2 16,2 0 3-16,7 0-2 0,4 0-9 16,10-1-26-16,2 0-27 0,9-1-17 15,8 0-13-15,4 0-3 0,11 2 4 16,9-3 4-16,2 2 1 0,10 0-8 16,7 1-12-16,8 0-9 0,7 2-10 15,5 3-13-15,1 0 1 0,5 0 4 16,6-1 8-16,1 0 4 0,3 2 5 15,-1 0 5-15,3-1 5 0,-2 1-5 16,-2 0-4-16,-5-2 0 0,-9 2-8 16,-8-3-10-16,-5 1 1 0,-8 0-2 0,-9-3-2 15,-12-1 1-15,-7-1 4 16,-8-3-1-16,-8 0 1 0,-9 1 10 16,-9-1 15-16,-8-2 34 0,-11 1 44 15,-7-1 37-15,-6 2-36 0,-5 1-118 0,-5-2 0 16,2 2 0-16,-7 0 0 15,0 2 0-15,-1-1 0 0,-1 2 0 0,-1 0 0 16,0 0 0-16,0 0 0 0,0 0 0 16,-1 0 0-16,1 0 0 0,0 0 0 15,0 0 0-15,0 0 0 0,0 0 0 16,0 0 0-16,0 2 0 0,0-2 0 16,0 0 0-16,0 0 0 0,0 0 0 15,0 0 0-15,0-2 0 0,0 2 0 16,0 0 0-16,0 0 0 0,0 0 0 15,0 0 0-15,0 0 0 0,0 0 0 16,0 0 0-16,0 0 0 0,0 0 0 16,0 0 0-16,0 0 0 0,0 0 0 15,0 0 0-15,0 0 0 0,0 0 0 0,0 0 0 16,0 0 0-16,0 0 0 16,0 0 0-16,0 0 0 0,0 0 0 15,0 0 0-15,0 0 0 0,0 0 0 0,0 0 0 16,0 0 0-16,0 0 0 0,0 0 0 15,0 0 0-15,0 0 0 0,0 0 0 16,0 0 0-16,0 0 0 0,0 0 0 16,0 0 0-16,0 0 0 0,0 0 0 15,0 0 0-15,0 2 0 0,0-2 0 16,0 0 0-16,0 0 0 0,0 0 0 16,0 0 0-16,0 0 0 0,0 0 0 15,0 0 0-15,0 0 0 0,0 0 0 16,0 0 0-16,0 0 0 0,0 0 0 15,0 0 0-15,0 0 0 0,0 0 0 0,0 0 0 16,0 0 0-16,0 0 0 16,0 0 0-16,0 0 0 0,0 0 0 0,0 0 0 15,0 0 0-15,0 0 0 16,0 0 0-16,0 0 0 0,0 0 0 0,0 0 0 16,0 0 0-16,0 0 0 0,0-2 0 15,0 2 0-15,0 0 0 0,0 0 0 16,0 0 0-16,0 0 0 0,0 0 0 15,0 0 0-15,0 0 0 0,0 0 0 16,0 0 0-16,0 0 0 0,0 0 0 16,0 0 0-16,0 0 0 0,0 0 0 15,0 0 0-15,0 0 0 0,0 0 0 16,0 0 0-16,0 0 0 0,0 0 0 16,0 0 0-16,0 0 0 0,0 0 0 15,0 0 0-15,0 0 0 0,0 0 0 16,0 0 0-16,0 0 0 0,0 0 0 0,0 0 0 15,0 0 0-15,0 0 0 16,0 0 0-16,0 0 0 0,0 0 0 16,0 0 0-16,0 0 0 0,0 0 0 15,0 0 0-15,0 0 0 0,0 0 0 0,0 0 0 16,0 0 0-16,0 0 0 0,0 0 0 16,0 0 0-16,0 0 0 0,0 0 0 15,0 0 0-15,0 0 0 0,0 0 0 16,0 0 0-16,0 0 0 0,0 0-22 15,0 2-21-15,0-2-4 0,0 0 1 16,0 0 6-16,0 0 4 0,0 0 4 16,0 0 3-16,0 0-1 0,0 0-2 15,0 0 2-15,0 0 1 0,0 0 5 16,0 0 6-16,0 0 8 0,0 0 7 16,0 0 5-16,0 0 3 0,0 0 1 15,0 0-1-15,0 0-2 0,0 0 1 16,0 0-2-16,0 0 1 0,0 0-5 15,0 0 2-15,0 0-4 0,0 0 1 16,0 0 4-16,0 0-1 0,0 0 0 16,0 0 2-16,0 0-1 0,0 0-4 15,0 0 0-15,0 0 4 0,0 0-1 16,0 0 0-16,0 0 4 0,0 0 0 16,0 0 1-16,0 0 2 0,0 0 0 15,0 0 3-15,0 0 1 0,0 0 0 16,0 0-2-16,0 0-2 0,0 0-2 15,0 0-3-15,0 0-3 0,0 0-3 16,0 0 0-16,0 0 0 0,0 0-2 16,0 0 0-16,0 0 0 0,0 0-1 15,0 0 2-15,0 0 2 0,0 0 0 16,0 0 0-16,0 0 0 0,0 0-1 16,0 0-1-16,0 0 1 0,0 0 1 15,0 0 3-15,-2 0 0 0,2 0 2 16,0 0 3-16,0 0 3 0,0 0 1 15,0 0 5-15,0 0 1 0,0 0 3 16,0 0 5-16,0 0-2 0,0 0 2 16,0 0 0-16,0 0-2 0,0 0-4 15,0 0-3-15,0 0-3 0,0 0-3 16,0 0-4-16,0 0-2 0,0 0-2 16,0 0-5-16,0 0-1 0,-2 0 3 15,2 0-6-15,0 0 5 0,0 0-1 16,0 0 0-16,0 0-2 0,0 0 0 15,0 0-3-15,0 0 2 0,0 0-2 16,0 0-2-16,0 0 5 0,0 0 4 16,0 0-2-16,0 0-1 0,0 0 1 15,0 0-4-15,0 0-4 0,0 0 2 16,0 0-2-16,0 0 1 0,0 0 3 16,0 0-2-16,0 0 1 0,0 0 4 15,0 0 3-15,0 0-2 0,0 1 6 16,0-1-1-16,0 0-4 0,0 0 0 15,0 0-7-15,0 0-3 0,0 0-2 16,0 0-4-16,0 0 3 0,0 0 4 16,0 0 5-16,0 0 3 0,0 0-1 15,0 0-13-15,0 0-16 0,0 0-26 16,0 0-21-16,-1 0-19 0,1 0-16 16,0 0-14-16,0 0-24 0,0 0-51 15,0 0-80-15,0 0-118 0,-2-1-183 16,2 1-257-16,0 0-286 0,3 3-15 0,4-2 136 15,2-4 243-15,12-4 314 0</inkml:trace>
  <inkml:trace contextRef="#ctx0" brushRef="#br0" timeOffset="3733.29">31900 6794 34 0,'1'0'85'15,"3"0"52"-15,-1 0 1 0,2 3 1 16,-2-3 32-16,4 0 37 0,0 2-1 16,1 2 0-16,0-3 0 0,3 0-2 15,1 3-16-15,7-2-26 0,1 1-47 16,5 0-23-16,1 2-12 0,5-1-13 0,3 1-25 15,6-1 7-15,2-1-22 0,8 1-21 16,2 1-12-16,5 1-43 0,-1 0-87 16,3-2-76-16,-5 2-30 0,1-1-9 15,2 0 37-15,-2 0-9 0,1-4 61 16,-4-1 35-16,2 0 10 0,-1-1 16 0,3-3 76 16,-4 0 0-16,3-3-9 0,-1-1-2 15,-5 1-12-15,2-5-20 0,-6 1-29 0,-2-3-19 16,-3 2 11-16,2-1-5 0,-5-1 25 15</inkml:trace>
  <inkml:trace contextRef="#ctx0" brushRef="#br0" timeOffset="4466.92">33603 6681 59 0,'9'-14'182'0,"0"1"80"0,-2-2 38 0,-2-1-11 15,0 0-56-15,-1 1-45 0,-4 1-32 16,5 0-48-16,-5-2-6 0,-3 2 18 16,3-3-11-16,-2-1-26 0,1-2-2 15,-2 1-12-15,-2 1-14 0,0-2 1 0,2 1-5 16,-2 0-2-16,2-2-11 0,-3 1-21 15,3 0-15-15,-1 3 0 0,1-1-8 16,0 2-2-16,1-3 7 0,1 2-2 16,-3-2-8-16,1 1 7 0,-4-2 4 0,0 0-14 15,-2 0-8-15,-1 0-9 0,-2 1-15 16,-4 0-33-16,-2-1-6 0,0 1-6 0,-3 0 7 16,0 0 8-16,1 1 29 0,1 2 7 15,-2-1 8-15,4 2 6 0,-7 0 1 16,-3 2-42-16,-3 2 13 0,-3-2-10 0,-5 4-18 15,-4-1 1-15,-5 0 32 0,0 1 0 16,-1 0 19-16,0 0 20 0,5 1-2 16,-1 0 12-16,1-2 16 0,2 3-4 15,-3 1-14-15,1 0 0 0,-1 2 4 0,3 1-22 16,-2-2-22-16,-5 4-18 0,-4-1-14 0,-3 2-17 16,-2 0 4-16,-3 0 27 0,1 3 19 15,2 0 6-15,4 2 0 0,0-1 5 16,3 3-4-16,1 3-1 0,5-1 11 15,2 4 2-15,3 1 1 0,3 1-2 0,-2 3 3 16,0 3-4-16,-3 0-2 0,-2 2 1 16,2 2 0-16,-2 0-4 0,5 2 2 15,2 0 20-15,2 1 28 0,4 4 40 0,4 0 31 16,0 1 39-16,6-1 42 16,2 5 22-16,3-2-20 0,4 2-10 0,2-1-3 15,5 0-26-15,-1 0-2 0,10 0 39 16,-1-2 19-16,1-1-10 0,5-2-17 15,2 3-37-15,3-3-44 0,4 3-22 16,0-3-17-16,6 0 0 0,3-2-4 16,4-2-6-16,5 0-11 0,2-3-13 15,5 0 0-15,1-3-4 0,4 0-4 16,-1-2 11-16,2-3 5 0,-2-2-3 0,5-1-10 16,1-2 6-16,-1-2 9 15,1-3 12-15,2-1 18 0,1-4 32 16,1 1 2-16,0-2 3 0,-1-2-4 0,-3 0-14 15,-10-3-12-15,-6 0-9 0,-4 0-6 16,-9-1-3-16,-3-3 8 0,-5 1 8 16,-4 1 9-16,-5 1 2 0,-3-2-5 15,-4 0-18-15,-1 1-32 0,-3-1-37 16,-2 2-50-16,-3 0-78 0,-1 2-114 0,-2 0-220 16,0 1-257-16,-2 2-54 0,0 2 67 15,-1 2 146-15,-3-3 244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2:58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9995 6919 141 0,'-4'6'585'0,"-1"-4"171"0,-2-2 89 16,1 0 41-16,1-4-582 0,5 3-267 0,-3 1-88 15,3 0-20-15,0 0 13 16,0 0 20-16,0 0 19 0,0 0-3 0,0 0-25 16,0-1-119-16,0 1-185 0,2 0-179 15,-2 0-105-15,4 2 1 0,3 3 129 16,-1-2 193-16</inkml:trace>
  <inkml:trace contextRef="#ctx0" brushRef="#br0" timeOffset="263.69">11355 6913 161 0,'-8'3'497'15,"4"-3"81"-15,5-3-14 0,-1 1-75 16,0 1-646-16,0 1-127 0,2 0-9 0,-1 0 64 16,-1 0 97-16,0 0 59 0,3 1 13 15,-1-1-32-15,-1 0-68 0,4 2-65 16,1 1-11-16,7 0 32 0,3-1 67 15</inkml:trace>
  <inkml:trace contextRef="#ctx0" brushRef="#br0" timeOffset="546.38">13753 7017 168 0,'3'7'598'0,"-3"-2"108"0,-1-4 28 16,-1-1-16-16,2 0-616 0,0 0-211 16,0 0 50-16,-1 0 94 0,-2 0 90 15,3 0 19-15,0 0 4 0,0 0-71 16,0 0-88-16,0 0-103 0,0 2-181 15,0-2-157-15,0 0-155 0,4 6-45 16,-1 0 70-16,1 0 176 0,2-3 171 0</inkml:trace>
  <inkml:trace contextRef="#ctx0" brushRef="#br0" timeOffset="1730.22">18733 6979 106 0,'-5'2'184'0,"1"-2"72"15,1 0-12-15,2 0 29 0,1 0 20 16,0 1 7-16,1 1-11 0,1-2-26 16,-1 0-49-16,1 0-64 0,1 0-55 0,1 0-50 15,-1 0-13-15,4 0 40 0,5 0 45 16,5 0 37-16,7 0 25 0,7 0-15 16,10 0-62-16,5 1-52 0,10 0-31 15,5 3-12-15,7-2-3 0,14 0 5 16,12 0 4-16,15-1 2 0,14 1-6 15,13-2 2-15,13 1 0 0,9 1 14 16,10-1 17-16,5-1 8 0,7 3 6 16,2 0 1-16,0-1-15 0,-6 0-12 15,-1 3 1-15,-7-1-16 0,-1 2-12 16,-7-2-20-16,-5 0-19 0,-6-1-31 0,-10 0-10 16,-5-1 1-16,-11-1 13 0,-13-1 5 15,-15 0 26-15,-15-3 36 0,-12-1 56 16,-14 0 78-16,-13-1 92 0,-12-2 97 15,-11 4 47-15,-6 0 39 0,-8 0 2 16,0 1-33-16,-3 2-66 0,-1 0-49 16,0 0-77-16,0 0-72 0,0 0-61 15,-1 0-50-15,1 0-43 0,-2 0-39 0,2 2-28 16,-2-2-19-16,2 3-13 16,0-3-2-16,-1 1 3 0,1-1 7 15,-2 0 12-15,2 0 16 0,0 0 18 0,0 0 19 16,0 0 22-16,0 0 17 0,0 0 12 15,-1 0 13-15,1 0-2 0,0 0-14 16,0 0-26-16,0 0-38 0,0 0-56 16,-2 0-72-16,2 0-79 0,-2 0-88 15,1-1-139-15,-1 1-186 0,2 0-153 16,-3 1 18-16,-2 1 110 0,5-2 194 0,-3-2 244 16</inkml:trace>
  <inkml:trace contextRef="#ctx0" brushRef="#br0" timeOffset="2529.21">25920 6938 98 0,'0'3'413'0,"0"-3"151"0,0 1 122 16,1-1 66-16,-1 0-309 0,4 0-108 15,-4 0-43-15,1 0-33 0,3 0-51 16,-4 0-58-16,4 0-10 0,8 0 5 16,6 0 3-16,9 0 16 0,11 0 34 15,11 1-12-15,9 0-18 0,15 2 1 0,13-3 7 16,13 2-7-16,12 2-7 0,3 2-21 15,3 1-39-15,-3 1-40 0,-5-1-21 16,-2-2-17-16,0 1-9 0,-7 1-7 16,-3-3-2-16,-9 2-4 0,-12-4-3 15,-7 4-9-15,-14-4-14 0,-8 1-17 16,-11-1-14-16,-12 0 0 0,-10 0 24 16,-5-1 29-16,-9-1-2 0,-4 0-54 0,-5-1-101 15,-8-1-144-15,-10 0-167 0,-7 0-177 16,-7-1-207-16,-11 3-152 0,-10 0 51 15,-7 3 151-15,-13-3 216 0,-2-3 278 16</inkml:trace>
  <inkml:trace contextRef="#ctx0" brushRef="#br0" timeOffset="2867.13">26043 7105 69 0,'-10'5'425'0,"6"-4"155"16,12-2 115-16,5 0 144 0,6-3-291 15,6 3-85-15,10-2 17 0,7-1 39 16,8 1-2-16,7 1-28 0,11-4-23 0,7 4-22 16,12-1-44-16,5 0-43 0,3 2-40 15,1 2-47-15,1 0-49 16,-2 4-129-16,-2-3-92 0,-1 4 0 0,-4 1 0 16,-4-1 0-16,-6 2 0 0,-8-1 0 15,-11 1 0-15,-3-2 0 0,-6-2 0 16,-7 4 0-16,-7-5 0 0,-6 1 0 15,-9-1 0-15,-6 0 0 0,-7-3 0 16,-5 0 0-16,-1 0 0 0,-4 0 0 16,-1-3 0-16,-2 0 0 0,-4-1 0 15,0-3 0-15,-3 3 0 0,-1-2 0 16,1 2-382-16,4 1-307 0,-3-2-212 16,5 1-367-16,0 1-139 0,-1-1 103 15,2-1 226-15,-4-5 315 0,1-3 426 0</inkml:trace>
  <inkml:trace contextRef="#ctx0" brushRef="#br0" timeOffset="4197.02">3543 7185 203 0,'-2'-1'361'16,"2"-1"113"-16,0-1 86 0,0 2-185 15,2-1-122-15,1 0-94 0,2 2-53 16,6 0-1-16,3 0 11 0,6 0 31 0,9 0 32 16,7 0 23-16,9 0-7 15,13 0 13-15,16-2 12 0,16-1 8 0,15-3-14 16,13 2-28-16,12-5-41 0,9 1-44 16,10 1-40-16,6-2-36 0,4 0-21 15,4 2 3-15,5-2 23 0,4 0 28 16,2-2 35-16,0 1 33 0,0-2 16 15,-3-2-5-15,-4 1-9 0,-8-1 1 16,-8 2 8-16,-5-2-13 0,-12 3 2 16,-6-3 1-16,-11 0-18 0,-11 2-16 15,-14-2-8-15,-10 4-14 0,-14 2-8 16,-11-1 17-16,-16 3 5 0,-9 0 27 16,-10 3 52-16,-10 2 30 0,-4-1-16 0,-6 0-5 15,-2 2-33-15,0 2-90 0,-2-2-87 16,-1 2-73-16,0-1-107 0,1-1-125 15,-2 3-85-15,-1-3-69 0,-1 3-76 16,-1 1-58-16,-2 2-88 0,0 2-124 16,-1-1-113-16,2 2 69 0,-1-3 151 15,-3-1 218-15,1-3 244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59:17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10893 4705 26 0,'-3'-2'57'0,"-5"-4"-13"0,4-1-14 16,-1 3-136-16</inkml:trace>
  <inkml:trace contextRef="#ctx0" brushRef="#br0" timeOffset="3218.64">8542 7954 92 0,'-3'2'193'0,"2"-2"47"0,-1 0 10 15,0 0 1-15,2 0 11 0,-1 0 30 16,1 0 44-16,0 0 21 0,0 0 2 0,-2 0-24 16,2 0-35-16,0 0-32 0,0 0-26 15,2 0-21-15,-1 0-7 0,-1 0-11 16,2-2-18-16,-2 2-31 0,3 0-45 15,-1-1-46-15,1 1-5 0,3 0 13 16,4 0 10-16,1 0 19 0,4 0 17 16,3 1-14-16,4-1-17 0,5-1-2 15,6 1 9-15,4-2 6 0,5 1-5 16,7 0-5-16,5-1-14 0,4 0-18 16,6 1-24-16,2 0-15 0,-1 1-9 15,3-2-8-15,1 2-2 0,1 0 2 0,0 0 4 16,-2-2-2-16,-1 2 2 0,-2 0-2 15,-6 0-2-15,-7-1-1 0,-3 1 6 16,-9-2 11-16,-7 1 25 0,-6-1 20 16,-7 1 14-16,-4-1-4 0,-2 1 9 15,-6 0 6-15,-3-1 10 0,-2 2 15 16,-1-2 15-16,-2 2-9 0,0 0-7 16,-2 0-8-16,2 0-11 0,0 0 3 0,0 0-5 15,-1 0-12-15,1 0-22 0,0 0-25 16,0 0-20-16,0 0-21 15,0 0-17-15,0 0-10 0,0 0-5 0,0 0-2 16,0 0 1-16,0 0 3 0,0 0-1 16,1 0-27-16,-1 0-32 0,0 0-37 15,0 0-46-15,0 2-48 0,0-2-35 16,0 2-37-16,-1-2-52 0,-1 0-81 16,0 0-90-16,2 0-159 0,-3 1-206 15,3-1-85-15,-6 3 84 0,-5-2 164 0,-2-2 241 16,0-2 269-16</inkml:trace>
  <inkml:trace contextRef="#ctx0" brushRef="#br0" timeOffset="4349.42">4886 9569 70 0,'2'0'188'0,"0"0"50"15,-2 0 11-15,1 0-104 0,-1 0-59 16,2 0-32-16,0 0 7 0,-1 2 42 0,4 1 44 16,0-3 32-16,4 2 25 0,-1-2 18 15,3 3 1-15,3 0-6 0,1-2 10 16,2 1 5-16,4 0-16 0,2-2-28 15,4 0-15-15,5 0-27 0,4 0-16 16,8 0-8-16,4-2-15 0,7 2-13 16,8-3-15-16,7 1-25 0,6 1-12 15,5-2-11-15,6 3-16 0,4-2-6 16,4 2-2-16,6-5-10 0,0 4-15 16,1 0-2-16,-1 1-10 0,1 0 7 0,-2 0 5 15,-2 0 20-15,2 0 2 0,-1 1 1 16,-4-1 0-16,-3 0 7 0,-5 1-8 15,-11-1 4-15,-5 0 0 0,-9 0-2 16,-9 0-10-16,-7 0-7 0,-10 2-2 16,-7-2-4-16,-8 3-8 0,-7-3 5 15,-6 0 9-15,-3 0 10 0,-2 0 15 16,-3 0 18-16,0 2 6 0,0-4-15 16,0 4-55-16,-2-2-89 0,-1 0-109 15,3 0-180-15,-2 0-187 0,2 0-114 0,0 0-11 16,0 0 93-16,0 0 181 0,0 0 196 15</inkml:trace>
  <inkml:trace contextRef="#ctx0" brushRef="#br0" timeOffset="14016.48">12386 7836 33 0,'0'0'81'0,"0"0"14"0,0 0-49 16,3 0-6-16,-3 0 2 0,2 0 13 0,1 0 16 15,0 0 7-15,1 0-6 0,1 0-2 16,3 0 7-16,2 2 2 0,2 2-9 15,3-2 4-15,2 1 9 0,2-1 5 16,7 0 11-16,0 0 31 0,6-1 10 0,1 0-4 16,6-1-15-16,1 2-18 0,3-2-26 15,4 1-12-15,2 1-7 0,5 1 3 16,1-2-4-16,5 3-3 0,2-2-2 16,4 2-1-16,4-2-7 0,4 3-9 15,2-3-10-15,5 3-5 0,1 1-11 16,2 0 5-16,3 0 33 0,3-1 11 15,3 3 17-15,2 1 2 0,5-2-7 0,1 1-39 16,-2-1-17-16,1-3-20 0,2 0 14 16,3 1-4-16,0-2-2 0,0 2 13 15,-5-2 5-15,0 1-14 0,-2 0-3 16,2 0 14-16,2 1-7 0,-1-2-21 16,1 0-19-16,-6 1-13 0,-1 0-14 15,-5 2-29-15,-4 1-4 0,-4-3 2 16,0-1 12-16,-6-2 15 0,1-1 43 15,-9-1 39-15,-5 1 29 0,-6 0 13 16,-6-1 0-16,-4 1-4 0,-7-4 6 0,-5 0 17 16,-5 1 25-16,-7-2 32 0,-4 2 32 15,-6-1 21-15,-5 0 20 0,0 1-2 16,-4 1-7-16,-4 1-24 0,2-2-43 16,-2 1-50-16,-2 0-46 0,1-1-41 15,-1 2-38-15,1-1-34 0,-2 0-23 16,1 1-23-16,1 0-28 0,-1 1-30 15,2 0-38-15,-1 0-75 0,1 0-112 0,0 0-123 16,0 0-69-16,0 0-21 0,-5 4 84 16,-2-1 148-16,1 0 165 0</inkml:trace>
  <inkml:trace contextRef="#ctx0" brushRef="#br0" timeOffset="40681.8">13513 15141 37 0,'-9'-8'141'0,"4"-3"39"0,-1 0 35 16,-4 0-107-16,2 1-19 0,-3-1-16 15,0 3-11-15,-1-4-19 0,-1 2-12 16,-4-1-22-16,-1 2-18 0,-2-2-15 16,-4 1-4-16,0 0-12 0,-5-1 0 0,-2 1 3 15,-2-1 6-15,-1 0 7 0,-3-1 14 16,2 2 4-16,-2-1-10 0,-1 0-14 16,-2 2-19-16,-2-2-14 0,1 3-7 15,-3-1 0-15,0 0 4 0,-5 0 9 0,-1-1 15 16,-3-2 42-16,-4 2 35 0,0-2 34 15,0-1 21-15,2-2-3 0,-6-1-30 0,1 0-23 16,-3 3-29-16,-3 1-11 0,-3 1-6 16,-3 1-2-16,-5 3 16 0,-1 1 30 15,-4 2 29-15,1-1 26 0,1 5 17 16,1 0 6-16,3 5-20 0,4 2-23 16,-3-1-32-16,5 7-20 0,-3 2-17 0,1 0-10 15,2 4-8-15,0 0-1 0,4 2-6 16,0-1-4-16,6 2 2 0,4 0 5 15,1-3 11-15,3 1 6 0,3-3 4 16,-2 2 0-16,-1-1-4 0,1 1-1 0,2 3 11 16,-1 0 15-16,4 0 11 0,2 4 10 15,3-1 3-15,1 2-14 0,2-2-13 16,4 3-12-16,2-3-9 0,2 0 7 16,6 0 18-16,0 0 24 0,4 0 27 0,4 3 35 15,3-1 21-15,4 1 7 0,2-1-5 16,6-2 0-16,2 4-15 0,3-4-14 15,4 2-3-15,1 3-12 0,5-5-12 16,-1 4-27-16,7-4-22 0,1 3-10 0,1 1 1 16,5 0-10-16,5 4 18 0,1 0 3 15,6 0-7-15,2 1-11 0,4-1 2 16,4-2-3-16,6-1 5 0,2-2 3 16,3-2 2-16,2-3-6 0,-1-3-5 15,2-1-4-15,2-1-4 0,3-5-11 16,4 1-16-16,2-5-18 0,4-1-31 0,2-2-32 15,1-1-22-15,-1-3-12 0,-1 1-7 16,-3-2 2-16,2-1 4 0,-1-1 3 16,2 1 5-16,1-3 14 0,2-1 5 15,1 0 6-15,1-3 0 0,2-1-34 16,0-2-41-16,3-2-14 0,-1-1 21 0,4-4 42 16</inkml:trace>
  <inkml:trace contextRef="#ctx0" brushRef="#br0" timeOffset="40908.81">13051 15899 2 0,'60'-22'92'0,"0"1"30"15,-3-1 33-15,-2-1 2 0,-5 2 0 16,-7 0-26-16,-4 4-3 0,-7-2-24 0,-7 1-28 16,-3 1-14-16,-5 0 20 0,-7 2 18 15,-2 1 17-15,-5 2 41 0,-3 1-5 16,-1-3-28-16,-4 1-6 0,0 0-9 16,0 0-26-16,-1 2-14 0,-2 1 9 15,2-1-35-15,-1 4-42 0,3-1-16 0,-1 2 0 16,0 1-74-16,1-1-46 0,1 2-24 15,1 1-14-15,0 0-6 0,-1 0 55 16,1 0 9-16,2 0-4 0,-3 0-10 16,3 0-26-16,-1 2-22 0,1-1 9 0,0 1 1 15,0 1-5-15,0 0 14 0,0 0 33 16</inkml:trace>
  <inkml:trace contextRef="#ctx0" brushRef="#br0" timeOffset="52585.51">5535 9478 120 0,'1'0'261'0,"1"0"106"0,-2 0 111 16,2-2-77-16,-2 2-7 0,0 0-27 15,-2-1-34-15,0 0-16 0,-1-2-18 16,0 0-3-16,-3-2 23 0,1 2 0 16,-1 0-30-16,-1-1-42 0,-1 1-42 15,-2 2-24-15,0-3-23 0,0 3-18 16,-2 0-24-16,-1-1-28 0,-4 2-26 0,-5 2-11 15,1 0-9-15,-4 3 1 0,-2 2 6 16,0 1 3-16,-3 2-5 0,-3 1-6 16,3-1-1-16,0 1-8 0,2 0-12 15,1 0-12-15,1 1-11 0,-4 2-12 16,0 2-4-16,-2 0 1 0,-1 5 2 16,-6 2 3-16,1 4-1 0,-4 2 11 15,0 1 9-15,1 4 6 0,1-1 10 0,3 2-3 16,5-4-20-16,2-2-18 15,7-1-11-15,3-3-12 0,1 5 2 0,2-1 17 16,-4 6 11-16,2 2 10 0,-1 7 31 16,-4 0 19-16,0 6-1 0,2 0 4 15,-2 0 2-15,4-1-25 0,5-3-17 16,0-2-8-16,5-5-4 0,2-2-12 16,3-2-5-16,-2 2-1 0,2-1 3 15,2-1 1-15,1-7 7 0,-1 1 3 16,1-7-4-16,-1 2-11 0,3-4-1 15,0 1-7-15,2-3-4 0,-1-2-2 0,-1-4-3 16,2-2-4-16,1 0-2 0,-1-3 4 16,-1-1 8-16,1-1 10 0,0-1 7 15,-1-1 9-15,-1-1-7 0,0 1 5 16,2-3 13-16,-2 1 12 0,0-1 17 16,0 0 30-16,0 0 22 0,0-1-2 15,0 1 11-15,0 0 21 0,0 0 19 16,-2-2 31-16,1 1 20 0,-1-1 23 15,0-1-66-15,-1-3-70 0,-2-3-66 16,-1-3-35-16,-3-3-43 0,2 0 47 0,1 0 54 16,-2 0 30-16,2 4 19 15,1-1 17-15,0 0 6 0,1 2-2 0,0 2 10 16,1 1 13-16,0 0-5 0,0 1-7 16,-2 1-15-16,2-1-9 0,0 2-88 15,1 0 0-15,-1 1 0 0,0 2 0 16,1 1 0-16,-1 0 0 0,1 0 0 15,1 1 0-15,-1 2 0 0,-4 1 0 16,3 2-45-16,-2 3-25 0,0 1 14 16,2 2 11-16,0 2 9 0,3 2 4 15,2 2 9-15,-1 2 12 0,4 1 1 16,-2-4-6-16,4 0-3 0,0-2 1 16,0 1 3-16,-1 1 8 0,2-4 7 15,1 1 4-15,-1-1-1 0,-1-3-2 16,-1 0 0-16,3-2-4 0,-4-1-3 15,0-5 1-15,0 0 5 0,-2 1 12 16,2-2 22-16,1-2 43 0,2-2 40 16,1-1 51-16,5-3-168 0,1-4 0 15,2-2 0-15,2-4 0 0,0-2 0 16,0-1 0-16,0-1 0 0,1 0 0 0,0 0 0 16,-3 2 0-16,-1-1 0 0,-4 5 0 15,1 2 0-15,-2 2 0 0,-3 2 0 16,-2 2 0-16,-1 1 0 0,-2 3 0 15,-1 1 0-15,0 1 0 0,-1-1 0 16,-1 2 0-16,0 0 0 0,0 0 0 16,0 0 0-16,0 0 0 0,0 2 0 15,-1-2 0-15,2 1 0 0,2-1 0 16,0 3-319-16,4-1-312 0,2 0-187 16,5-2-227-16,7-1-303 0,4-3 9 15,10-7 187-15,2-5 287 0,3-9 348 16</inkml:trace>
  <inkml:trace contextRef="#ctx0" brushRef="#br0" timeOffset="53317.55">8971 9565 19 0,'-10'-3'80'15,"4"0"-7"-15,-1 0-16 0,3 2-115 16,4 1-26-16,-3-2 31 0,3 2 29 0,0-2 16 15,0 2 7-15,3 0 7 0,1-1 8 16,0 1 6-16,0 0 6 0,0 0 10 16,0 0 5-16,-2 0 4 0,-2 0 4 15,3 0-4-15,-3 0-25 0,0 0-36 0,0 0-52 16,0 0-31-16,0 0 6 0</inkml:trace>
  <inkml:trace contextRef="#ctx0" brushRef="#br0" timeOffset="55799.28">9926 7500 52 0,'1'-11'119'16,"-1"2"36"-16,2 1-25 0,-2-3-13 16,4 3-10-16,-4-1-22 0,2 0-8 0,-2 0-23 15,3 2 3-15,-3-2 14 0,0 2 17 16,2-2 9-16,-2 1-7 0,1 1 3 16,-1 2 25-16,0-2 18 0,2 1 0 15,-2 1 21-15,0-1 2 0,0 0-40 0,-2 0-39 16,1 0-25-16,-1 2-38 0,-1-5-17 15,-3 3-8-15,1-1-28 0,0 0-20 16,-4-1-9-16,-2 0 9 0,-2-1 12 16,0-2 23-16,-4-1 18 0,-5-3 12 15,0 0 6-15,-7 0 10 0,-1-2 34 16,-5 2 47-16,-1 0 20 0,2-2-11 16,-1 6-22-16,0-1-33 0,0 3-47 0,-3 2-15 15,0 1-9-15,0 2-5 0,-3 2-7 16,-3 2-5-16,0 1-8 0,-7 0-10 15,-1 3-11-15,-7 0-7 0,-3 2-1 16,-2 3 0-16,-2 0 9 0,2 1 16 16,1 4 12-16,5 0 7 0,3 2 5 15,2 0-1-15,6 0-4 0,4 2-18 16,5 2-4-16,1 0-7 0,4 2-2 16,3 0 2-16,0 3 11 0,1 0-1 0,3-2 1 15,1 2-6-15,1-1-7 0,5 0-5 16,0-1 1-16,2 1 0 0,2 1 1 15,4-1 2-15,0 3-2 0,3 0-1 0,3 0 7 16,1 2 3-16,4-2-7 0,3 1 3 16,2-1 22-16,4 0 27 0,8 0 38 15,1 0 52-15,7 0 45 0,5 0 12 16,5 0 4-16,4 0-20 0,1-2-30 0,1 0-22 16,3 2-21-16,1-5-18 0,4-1 10 15,3-1 21-15,7-3-8 16,5-4-1-16,9-4 5 0,3-2-45 0,6-1-79 15,2-3-60-15,-2 0-17 0,-3-3-31 16,-3-4 19-16,-3-2 40 0,-5-2 60 16,-5-1 21-16,-1-4 29 0,-4-2 24 0,-1-5 16 15,-5-4 11-15,-3 2 11 0,-6-3-2 16,-4 2 8-16,-4-1 25 0,-5 0 31 16,-6 1 18-16,-2 3 15 0,-3 1-1 15,-4 2-22-15,-3 3-27 0,-4 0-20 16,-2 4-9-16,-1 3-14 0,-3-1-24 0,-2 1-30 15,-2 1-40-15,1 1-59 0,-3-1-53 16,-1 2-48-16,2 3-50 0,-2-2-41 16,2 3-5-16,-3-1 2 0,3 1 7 15,-2 0 12-15,2-2 1 0,3 2 0 16,-6 0 33-16,1 0 54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1:11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6136 5372 176 0,'9'0'234'0,"-1"-4"23"0,3 0 33 0,3-1-204 15,7 2-25-15,6-1 27 0,6 0 30 16,2 0 19-16,9 0 15 0,-1-1 6 15,6 1 10-15,0-2 9 0,6 1-10 16,2 1-21-16,3 1-24 0,5-1-22 16,5 0-31-16,7 3-22 0,2 0-22 15,5 1-2-15,3 0-16 0,1 0-47 0,7 1-59 16,8-1-37-16,4 0-39 16,3 1-13-16,4-2 32 0,-2 1 51 0,-3-3 41 15,1 0 42-15,-5 0 31 0,1-2 22 16,-10 1 21-16,-9-1 25 0,-11 1 12 15,-11-2 8-15,-8 1 9 0,-11-1 6 16,-7 2-9-16,-10-1 4 0,-9 2 6 0,-4-2 10 16,-8 3 9-16,-5-1 4 15,-1 1-26-15,-4 1-160 0,-1-2-205 0,-3 0-170 16,-2 2-166-16,-3-3-80 0,0 3 117 16,-3 1 169-16,1 0 148 0</inkml:trace>
  <inkml:trace contextRef="#ctx0" brushRef="#br0" timeOffset="3066.27">6400 7732 33 0,'8'-1'63'16,"0"-1"-3"-16,1 1 0 0,2-2 0 16,0 2 7-16,2-1-4 0,0 0-4 0,1 1-8 15,0 0-5-15,3-1-3 0,-1 2 1 16,3-2-3-16,2 2 1 0,3 0-4 15,1 0-6-15,2 0 4 0,1 0 4 16,2 0-1-16,3-1-4 0,1 1-5 0,0-2-10 16,4 1-14-16,3 1 1 0,2-2 9 15,3 1 6-15,-2 1 12 0,5-2 15 16,2 1 4-16,1 0 1 0,6-3-3 16,-1 4-12-16,6-2-2 0,2-2-6 0,2 2-5 15,4-3-10-15,3 1-2 16,-3 0-8-16,1 1-5 0,-3 0 4 0,2-1 8 15,-3 1 5-15,-1-2-2 0,-1 2-6 0,0 0-5 16,-2 0 0-16,-1 1 1 0,-5-2 2 16,-2 2 3-16,-6 0-4 0,-5 0-9 15,-3 1 1-15,-7-1-1 0,-2 1 3 16,-6 1-1-16,-3 0-1 0,-6 0-7 0,-3-2-5 16,-5 2 6-16,-4 0 37 0,-3-1 48 15,-1 1 47-15,-2 0 31 0,0 1 8 16,-2-1-55-16,1 0-135 0,-1 0-144 15,-1 0-165-15,3 0-130 0,-5 2-5 16,0 1 90-16,-1-2 117 0</inkml:trace>
  <inkml:trace contextRef="#ctx0" brushRef="#br0" timeOffset="4184.41">6825 9213 1 0,'-6'0'215'16,"1"0"99"-16,0 0 63 0,2-1 45 16,0-1-238-16,1 2-83 0,2 0-66 15,0 0-40-15,0 0-17 0,0 0-7 0,2 0 14 16,-2 0 15-16,3 0 15 0,0 0 32 15,4 0 57-15,2 2 48 0,4-1 55 16,7 2 39-16,4-3-4 0,12 2-32 16,6-2-31-16,8 0-26 0,10 0-14 15,8 0-11-15,11-2-19 0,10-1-25 16,9 0-24-16,6 0-27 0,2 1-17 0,3-2-14 16,-1 2-7-16,-1 2-2 0,1-5 6 15,1 3 1-15,-3-2 1 0,-2 2 10 16,-1-3 4-16,-2-1 2 0,-4 0 3 15,-4 0 2-15,-3-3-4 0,-5 2-2 16,-9-2-10-16,-8 1-7 0,-11 2-11 16,-11 0-7-16,-8 1-10 0,-8 4-6 15,-6 0-8-15,-7 1-9 0,-6 0-9 16,-3 1-4-16,-5 0-6 0,-1-1-6 16,1 3-1-16,-3-2-4 0,-3 0 3 0,3 0 7 15,-2 1-15-15,-1 1-35 0,2-1-54 16,-1 2-70-16,0 1-74 0,1 1-76 15,-1-2-83-15,1 4 30 0,-1-3 76 16,-1 2 101-16</inkml:trace>
  <inkml:trace contextRef="#ctx0" brushRef="#br0" timeOffset="7483.6">8596 9276 21 0,'0'0'45'0,"0"0"12"0,0 0 11 16,0 0 14-16,-2 0 10 0,2 3 1 15,0-3-8-15,0 0-13 0,0 0-21 16,0-3-13-16,0 3-15 0,0 0-6 0,0 0-2 15,0 0 7-15,2 0 3 0,-2 0 1 0,0 0-33 16,0 0 1-16,0 0 21 16,0 0 10-16,0 0 8 0,0 0 38 15,0 0 7-15,0 0-17 0,0 0-11 0,0 0-5 16,0 0-5-16,0-2-8 0,0 2-9 16,0 0-8-16,0 0-7 0,0-3-7 15,-2 1-9-15,2 1-6 0,0 0-4 0,0 1-3 16,0-2-4-16,0 0-2 0,0 2-1 15,0-1 3-15,0 1 4 0,0 0 4 0,0-1 6 16,0-1 2-16,0 2-4 16,0-2-15-16,0 1-27 0,0 0-38 0,0 1-48 15,0 0-51-15,0 0-20 0,0 0 25 16,0 0 49-16</inkml:trace>
  <inkml:trace contextRef="#ctx0" brushRef="#br0" timeOffset="8550.99">8401 9199 56 0,'2'2'318'0,"-4"-2"67"0,-1 0 20 16,0-2-30-16,3 2-420 0,0-3-94 0,0 3-10 15,0-2 25-15,0 2 65 0,0 0 62 16,-2 0 48-16,2 0 16 0,0 0-5 16,0 0-23-16,0 0-29 0,0 0-30 15,0 0-14-15,0 0 3 0,0 0 15 0,0 0 13 16,0 0 11-16,0 0 0 0,0 2-9 16,0-2-11-16,0 0-3 0,-2 0 6 15,2-2 11-15,0 2 11 0,0 0 6 16,-2 0-9-16,2 0-9 0,0 0-8 0,-2-1 0 15,1 0 6-15,1 1 10 0,0-4 12 16,0 3 7-16,-2 0 3 0,2-1 1 16,-1 0-2-16,1 1-4 0,-2-2-2 15,2 1-3-15,-2 1 1 0,1 0 0 0,-1-1 1 16,1-1 3-16,-1 2 2 0,0-1 4 16,2 1 2-16,-3-1 4 0,3-1 20 15,-2 3 21-15,1-2 17 0,1 1 21 0,0 0 16 16,-2 1-7-16,2-2-14 0,-1 1-15 15,-2-1-19-15,3 1-21 0,0 1-21 16,0 0-19-16,-2-1-17 0,2 1-15 16,0 0-7-16,0 0-1 0,0 0 8 15,0 0 10-15,0 0 11 0,0 0 5 16,0 0-5-16,0 0-7 0,0 0-12 16,0 0-11-16,0 0-9 0,2 0-7 0,-2 0-16 15,0 0-56-15,0 0-68 16,0 0-68-16,0 0-82 0,0 0-91 0,0 0 18 15,0 0 68-15,0 0 88 0</inkml:trace>
  <inkml:trace contextRef="#ctx0" brushRef="#br0" timeOffset="9617.6">8005 7469 49 0,'-2'3'282'0,"-1"-3"81"0,-2-3 76 0,-1 2 56 15,3 0-366-15,0-3-65 0,1 4-53 16,2-2-59-16,0 2-28 0,0 0 25 15,0 0 52-15,0 0 46 0,0 0 18 16,0 0-10-16,0 0-40 0,0 0-57 16,0 0-54-16,-2 2-33 0,2-2-6 0,0 3 12 15,0-1-20-15,2 2-76 0,-2 3-46 16,5 0 0-16,2 2 23 0,-2-3 73 16</inkml:trace>
  <inkml:trace contextRef="#ctx0" brushRef="#br0" timeOffset="10183.23">7903 9289 37 0,'-1'-1'295'0,"-4"1"122"16,4 1 91-16,-1 1 55 0,1-2-336 15,-1 0-87-15,2 0-70 0,0 0-44 0,0 0-9 16,0 0-1-16,0 0 1 16,0 0-15-16,0 0-34 0,0 0-43 0,0 0-35 15,0 2-26-15,0-2-18 0,2 0-30 16,-2 0-67-16,1 1-61 0,-1-1-37 15,0 0 23-15,3 6 66 0,0-2 116 0</inkml:trace>
  <inkml:trace contextRef="#ctx0" brushRef="#br0" timeOffset="14517.32">7682 10783 28 0,'0'0'99'16,"0"-1"21"-16,0 1 3 0,0 0-5 0,0 0-2 16,0-1-1-16,0 1 2 0,0 0 0 15,0-3-7-15,3 3-27 0,-1-2-35 16,2 2-29-16,1-2-19 0,3 2-9 16,2-5 3-16,4 3 21 0,0-1 17 15,4 1 2-15,0 1 1 0,-2-1-3 0,3-1 1 16,2 2-2-16,1-1 19 0,0-1 18 15,3 2 25-15,5-2 14 0,0 0 7 16,8 1-11-16,0-1-25 0,2 0-22 16,2 0-21-16,0 2-25 0,1-2-15 0,1 3-4 15,-1-2-1-15,2 1-5 16,0 1 8-16,0-1 11 0,1 1 11 0,0 0 6 16,3-2 11-16,0 0 13 0,3 1 12 15,-1 0 6-15,1-1 0 0,2-2-1 16,-2 4-14-16,0-4-15 0,2 3-18 15,-2 0-7-15,2-2-7 0,-2 3-1 16,0-2-3-16,-3 4 7 0,2-2 2 0,-5 3 8 16,1-2 2-16,-4-1-1 15,-1 1 0-15,-2-1 6 0,1 0-4 0,0-1-5 16,-1 0 1-16,-1-2 0 0,3 1-14 16,0 0-1-16,-1 2 1 0,-3-5-6 15,1 4-4-15,-2-2-3 0,-2 1-6 16,-4 1 1-16,1 1-2 0,-2-1-2 15,0-1-4-15,-3 0-2 0,1 1-1 16,-1 0-2-16,-3 1 5 0,-2-2 3 16,0 0 5-16,-4 0 3 0,2 0 8 15,-3 1-1-15,-2-1 4 0,-1 1 3 0,0-1-3 16,0 1-8-16,-1-1 2 0,-2-1-5 16,2 2-4-16,-2-2-4 0,0 1 0 15,-2 1-6-15,-1-1-2 0,-1 2-3 16,-1-1 8-16,0 0-1 0,-1 1-2 15,-2 0 0-15,-1 0 2 0,-2 0 3 0,2 0 8 16,-1 0 12-16,-1 0 17 16,0 0 21-16,0 0 22 0,0 0 16 0,-1 0 14 15,-1 0-3-15,0 0-25 0,1 0-44 16,-1 0-54-16,2 0-70 0,-2 1-63 16,-1-1-52-16,-1 0-62 0,1 0-65 15,-4 0-22-15,-2 1 38 0,-4-1 71 16,0 0 102-16</inkml:trace>
  <inkml:trace contextRef="#ctx0" brushRef="#br0" timeOffset="15748.99">7301 10751 50 0,'0'-1'70'0,"3"0"5"15,-1-1-1-15,1 1 5 0,0-1 12 0,3 2 4 16,-3-1 4-16,2-1 4 0,0 2 6 15,3 0 0-15,3 0-2 0,0 0-4 16,0 0-6-16,3 0-10 0,2 0-1 0,3 0 6 16,2-1 12-16,-1 1 12 0,6-2 8 15,2 2 6-15,2-1-8 0,3-1-22 16,2 2-17-16,6-1-11 0,0-1-15 16,2 1-15-16,4-1-4 0,-2 1-13 15,5 1-10-15,1-2-8 0,-2 2-16 16,3 0-4-16,2 0 4 0,-3 0-5 15,2-1-1-15,2 1 14 0,2 0 1 16,-1-1 3-16,1 1 7 0,0 0 7 0,0 0 5 16,-1 0-1-16,0 0 0 15,-2-2 1-15,-1 2 4 0,-2 0-10 0,-5 0 1 16,3 0-6-16,-5 0 3 0,0 2-7 16,-1-2 3-16,3 0 2 0,-2 0 3 15,-1-2 1-15,1 0 2 0,-1 2 1 16,-1-1-4-16,1 0 1 0,-3-1-10 15,2 2-2-15,-2 0-3 0,0 0 2 0,-4 0-2 16,2 2 8-16,-2 0-4 0,-1 2-1 16,-2-2-1-16,0 0-1 0,1 1 0 15,-3-2 3-15,1 2 8 0,-2-1-1 16,0-1 2-16,0 1-3 0,0-2-2 16,-2 1-2-16,-1-1 0 0,0 0-3 15,-2 0-1-15,-1 0-1 0,2 0 1 16,-3 0 2-16,1-1-3 0,-5-1 2 0,1 1 3 15,-1-1-3-15,-3 1-3 16,0-1 0-16,-5 1-2 0,0 1-3 0,0-2 1 16,-4 1 3-16,-3-1 8 0,1 2 10 15,-2-1 10-15,-1 1 13 0,-2 0 6 16,0-1 3-16,0 1-5 0,0 0-6 16,0 0-8-16,0 0-7 0,0 0-3 15,0 0-2-15,0 0-1 0,0 0-6 16,-2 0-5-16,2 1-8 0,0-1-10 15,0 0-9-15,0 0-8 0,0 0-4 0,0 0-2 16,2 0-2-16,-2 0-2 16,0 0 0-16,0 0-1 0,0 0-6 0,0 0-9 15,0 0-44-15,0 0-85 0,0 0-94 16,0 0-96-16,-2 1-101 0,2-1-20 16,0 0 49-16,-3 2 99 0,0-1 114 15</inkml:trace>
  <inkml:trace contextRef="#ctx0" brushRef="#br0" timeOffset="16533.34">7543 10834 153 0,'-2'-2'272'0,"2"0"57"15,0-2 28-15,0 2-212 0,2 0-103 0,1 1-60 16,0-1-28-16,1 1 3 0,0 1 26 15,4-2 43-15,-2 2 38 0,4 0 37 16,0 0 39-16,4 2 41 0,4 1 26 16,3-2 1-16,6 1 7 0,8-1-14 15,1 0-31-15,10-2-27 0,3 0-14 0,11-2-32 16,6 0-22-16,7-1-23 0,3-1-25 16,6 2-16-16,2-2-11 0,3 3-7 15,0-4 4-15,2 0-1 0,1 2-2 16,0-1 5-16,3 3 3 0,2-3 0 15,-3 3 2-15,0 0 4 0,-6 0-4 16,-4 1-1-16,-7-1-2 0,-1 2 1 16,-6-1 6-16,-3 1 0 0,-2-2 5 15,-4 2 4-15,-4 0-3 0,-7 0-6 0,-3-2 3 16,-7 1-2-16,-4 0-1 16,-6-3 6-16,-6 3 16 0,-3 1 10 0,-2-1 12 15,-4-1 8-15,-2 1 3 0,-3 1-9 16,-2 0-6-16,-1-2-7 0,0 1-3 15,-3 1 6-15,-1-2 13 0,-1 2 22 16,2 0 25-16,-2 0 22 0,0 0 17 16,-2 0 7-16,2 0-5 0,0-1-15 15,-3 1-21-15,3 0-25 0,-1-2-34 0,-1 2-58 16,0 0-75-16,2 0-105 16,-3 0-131-16,1 0-188 0,-1-1-189 0,-2-1-159 15,1 2 24-15,-4 0 126 0,0 0 210 16,-2-1 227-16</inkml:trace>
  <inkml:trace contextRef="#ctx0" brushRef="#br0" timeOffset="16900.62">6955 12046 2 0,'1'-1'147'16,"-1"-1"30"-16,-1 2-32 0,1 0-69 15,0 0-265-15,0 0 12 0,0 0 30 16</inkml:trace>
  <inkml:trace contextRef="#ctx0" brushRef="#br0" timeOffset="17551.04">6509 12246 122 0,'0'0'263'16,"0"0"71"-16,0 0 47 0,0-2-150 0,0 2-85 15,2 0-59-15,2 0 2 0,1-1 36 16,3-1 21-16,3 1 19 0,5 0 20 16,3-1-16-16,6-1-36 0,5 2-22 15,7-3-16-15,5 2-15 0,7-2-22 16,7 3-26-16,7-2-2 0,3 0 15 16,5 1 13-16,-1 0 19 0,0-3 18 15,0 0 3-15,-2 0-8 0,-4 3-8 16,-3-3-10-16,-4 2-10 0,-3 3-11 0,0-1-8 15,-2-1-8-15,-3 2-7 16,-3 0-8-16,-5 0-1 0,-4-1-2 0,-6-1-2 16,-1 1 6-16,-4-2 3 0,-5-1-1 15,-2 2 3-15,-7 0 10 0,-4 1 13 16,-2-1 22-16,-2 1 17 0,-4 0 8 16,0 1-54-16,0-2-135 0,-4 0-140 15,-2 0-156-15,-1 0-142 0,-4 0-72 0,0 1-46 16,-2 1 18-16,-4 0 106 0,-2-1 133 15,-5 1 135-15</inkml:trace>
  <inkml:trace contextRef="#ctx0" brushRef="#br0" timeOffset="17985.23">6534 12314 1 0,'0'2'261'0,"0"1"154"15,0-3 73-15,0 0 42 0,4-1-210 0,0-1-108 16,7 0-46-16,0-3 13 0,3 2 35 16,6-1 15-16,2 0 6 0,6 0 12 15,2-1 14-15,5 0 4 0,3 2-23 16,6-1-35-16,4-1-34 0,2 3-33 16,1-3-26-16,4 1-14 0,-1 1-6 15,1 0-9-15,0-2-13 0,-2 2-21 16,-1 2-20-16,-2 1-19 0,-5 0-13 0,-6 0-3 15,-1 0 4-15,-5 0 4 16,-1-2 6-16,-4 2 1 0,1 0-1 0,-4-1-38 16,-3 1-83-16,-3 0-128 0,-3 1-141 15,-2 1-248-15,-6 0-239 0,-1 3-76 16,-4 1 86-16,-8-3 158 0,-3 0 256 16</inkml:trace>
  <inkml:trace contextRef="#ctx0" brushRef="#br0" timeOffset="22833.74">8544 13215 8 0,'-5'-1'46'16,"-3"-1"43"-16,2-1 50 0,-1 2 43 16,-2-3 24-16,1 2 2 0,2-2-22 15,-2 0-7-15,-3 1-1 0,1 1-5 16,1-4 1-16,-4 0 9 0,0 1-12 0,1 1-26 15,-1-2-17-15,0 2-28 0,-1-1-40 16,0-1-29-16,-2 2-18 0,0 0-8 16,-1-1-4-16,0-1 0 0,-1 1 4 15,1-2 6-15,-1 2 1 0,-2-1 13 16,0-2 1-16,-1 1-10 0,-3-3-14 16,-1 1-7-16,0 2-3 0,-4-3 0 15,-4 1 0-15,0 3-7 0,0-3 0 16,-1 1-16-16,-2 2-1 0,1 2 5 15,0 0 23-15,-2-1 8 0,0 0-2 16,-1 3-9-16,0-3-10 0,-3 4-15 0,0 1-12 16,-2 1 6-16,-1 1 15 0,0 1 2 15,-2 1 0-15,2 1-5 0,-2 1 9 16,3 3 2-16,0-1 12 0,1 3 14 16,2-2 14-16,-1 2 4 0,0 2 3 15,0 1 6-15,-1-1 2 0,0 2 10 16,1 0-1-16,1 3-3 0,-1 1-6 15,5 1-9-15,3 3-12 0,1-1-20 16,5 0-31-16,2 3-15 0,7-3-6 0,1 0-13 16,4 3-26-16,3-3 21 0,3 0 5 15,4 3 23-15,3 0 28 0,5 2 69 16,2 3 45-16,5 2 52 0,2 2 15 16,5 2 2-16,4 5-22 0,3-2-36 15,4 0-39-15,1 1-26 0,7-4-15 16,2-1-9-16,7-4 8 0,4-2-4 15,3-3 0-15,3-3 3 0,4 0 1 16,1-1-7-16,3-3-3 0,3-2-17 0,2 0-9 16,2-7-17-16,3-2-11 15,0-4-5-15,-2-2 15 0,0-4 12 0,-1-2 23 16,-2-4 15-16,-3 0 11 0,-1-7 3 16,2-1 0-16,-3-2-10 0,-1-3-19 15,1-3-36-15,-3 0-48 0,-4-3-57 16,-2-1-66-16,-7-2-46 0,-3-4-33 15,-7 3-1-15,-4-3 23 0,-5 2 46 16,-5 0 32-16,-9 4 32 0,-2-1 4 0,-7 6-42 16,-4 0-98-16,-5 2-18 0,-1 3 21 15,-7 2 58-15</inkml:trace>
  <inkml:trace contextRef="#ctx0" brushRef="#br0" timeOffset="30833.76">13094 16079 102 0,'-28'-10'168'16,"-1"3"24"-16,1-1-9 0,-4 0-28 0,-1 1-26 15,0-1-11-15,-2 3-1 0,-1-1 8 16,-3-1 8-16,0 2 1 0,0-1-10 0,-3 0-27 16,0 2-33-16,-1-1-33 0,0 2-38 15,-2 0-35-15,0-1-39 0,-2 1-15 16,1 2-17-16,-3-1 5 0,0-2 2 15,2-1 22-15,-2 3 4 0,1-3 5 0,-2 1-6 16,-1-1-12-16,-5 1-13 0,0-1-36 16,-4 2-22-16,0 0-9 0,-2 1 14 15,-1-2 34-15</inkml:trace>
  <inkml:trace contextRef="#ctx0" brushRef="#br0" timeOffset="31551.12">9782 16174 1 0,'-21'18'52'0,"-1"2"33"16,1-1 14-16,1-1 5 0,1 0-18 15,3 0-17-15,1-1-12 0,2 1-14 16,0-2-7-16,2-1-13 0,3 2-8 16,0-2-3-16,2-2-3 0,1 2 18 0,4-2 37 15,-1 1 29-15,0 2 22 0,4-2 24 16,1 3-11-16,2-1-23 0,3 0-29 16,1 0 23-16,4-1 40 0,1 1 24 0,2 1 20 15,3 1 16-15,1 1-48 0,3 0-56 16,0 0-38-16,4 4-32 0,0-3-17 15,3 2-2-15,0 0-11 0,3-2-6 0,2 0 9 16,2 1-5-16,2-2 8 0,7-2 7 16,0-2 9-16,6 2 1 0,3-1-1 15,2 0-23-15,6-3-23 0,5-1-34 16,2-2-25-16,7 0-14 0,0-3 0 0,3 0 5 16,2-1 25-16,2-2 8 0,3-2 11 15,6-2 10-15,2-1 4 0,0-2-7 16,2 0 5-16,0-2 0 0,3 1 9 0,3-1-30 15,7-4-25-15,1 3-31 0,3-3-30 16,0 0-36-16,-3-1 4 0,2-1 19 0,4-1 28 16,2 0 34-16,-1-2 41 0,-3 4 54 15,-3-2 41-15,-3-1 22 0,-2-1 14 0,-1 2 2 16,-2-3-21-16,-7 3-20 0,-7-3-12 16,-5 2-5-16,-7-2 7 0,-5 1 14 15,-2-1 12-15,-3 3 17 0,-5-3 7 0,0 0 0 16,-4 1 5-16,-6-2 16 0,-5 1 0 15,-4-2 25-15,-4 0 13 0,-7 2-1 0,-5-2 0 16,-6-1 8-16,-4 0-18 0,-6 2-11 16,-3-2-9-16,-8 1-24 0,-4-1-31 15,-5 0-18-15,-4-2-22 0,-3 1-7 16,-4 1-24-16,-3-2-33 0,-2 1-26 16,-3-2-41-16,-1 2-55 0,-4 0-12 0,1 0 14 15,-1 1 18-15,0 1 37 0,-1-1 26 16,0 0 3-16,-1 2-35 0,0-1-53 15,0-2-60-15,-5 2-17 0,0 3 27 16,-7 2 64-16</inkml:trace>
  <inkml:trace contextRef="#ctx0" brushRef="#br0" timeOffset="38632.9">4819 7152 45 0,'6'-11'285'15,"-5"-1"94"-15,-2-1 97 0,-2 0 72 16,-3 1-327-16,1 0-42 0,-2 5-45 0,1 1-82 16,0 3-67-16,-5 0-38 0,1 3-18 15,-4 1 5-15,-2 4 25 0,-4 3 34 16,-1 4 35-16,-4 3 33 0,-4 1 22 16,1 2 18-16,-2 3 13 0,-2 1 1 15,2-1-8-15,-1 2-12 0,1 2-19 16,1-2-16-16,4 1-22 0,1 1-20 15,3-2-19-15,1 2-15 0,4 0-4 0,0-1 0 16,5 1-2-16,5-5-5 16,1 1 10-16,7-3-8 0,5-2 32 0,3 2 36 15,3-3 34-15,6 3 7 0,1-2 19 16,1 1-21-16,4 0-17 0,-1 1-20 16,1 0-14-16,-1 1-20 0,-5 1-15 15,1 1-1-15,-2-2 16 0,-2 1 22 16,-5 0 25-16,3 2 44 0,-6-1 33 15,-2 0 4-15,-4 6 13 0,-2-2 18 16,-2 5-17-16,-4 2-20 0,-2 2-8 0,-3 2-8 16,0 0-20-16,-2 1-18 0,2-2-21 15,-2 1-14-15,5 1-33 0,-1 0-21 16,1 1-15-16,3 2-18 0,2 0-5 16,-2 4 3-16,1 0 13 0,-1 8 7 15,0 3 13-15,-1 6 2 0,1 1 0 16,0 6-11-16,-2 2-13 0,4 2-3 15,1 6 16-15,-1 2 35 0,1 2 17 16,2 4 36-16,-2 1 9 0,1-1 6 0,-1 3-19 16,2 1-4-16,0 2-15 15,-1 3-5-15,-3 0 8 0,3 1 24 0,-4 1 21 16,-1 3 12-16,0 1 5 0,-1 2-11 16,-2-3-22-16,-2-3-17 0,3 2-24 15,1-8-7-15,-3-3-25 0,2-3-11 16,0-5-13-16,0-2 6 0,0-3-4 15,2-3 2-15,1-5 2 0,2-1 2 16,-1-7-2-16,1 0 8 0,0-4 12 16,0-2 4-16,0-4 3 0,1-4 0 0,1-4-7 15,1-4-3-15,-2-4-2 16,2-5-2-16,0-2 2 0,0-3 0 0,0-4 1 16,2-4 3-16,-2-5 0 0,0 0-1 15,0-3-1-15,0-3-1 0,1 0-3 16,-1-4 1-16,0 0 4 0,0 0 4 15,0 3 4-15,0-3 0 0,0 0-12 16,0 1 8-16,0-1 8 0,0 0 6 0,0 0 17 16,0 0 27-16,0 0 0 15,0 0-4-15,0 0-6 0,0 0-7 0,0 0-11 16,0 0-13-16,0 0-8 0,-1 0-12 16,1 0-11-16,0 0-10 0,0 0-10 15,0 0-8-15,0 0-9 0,0 0 2 16,0 0-1-16,0 0 3 0,0 0 5 15,0 0 4-15,0 0 0 0,0 0 3 16,0 0 2-16,0 0 2 0,0 0-1 16,0 0-1-16,0 2-1 0,0-2 2 0,0 0 4 15,0 1 4-15,0-1 9 16,0 0 7-16,0 0 3 0,0 2 7 16,0-1 8-16,-2 2 6 0,2 2 3 0,0-2 5 15,0 1-5-15,-1 2-8 0,1 0-5 16,-2 0-5-16,2 0 1 0,0 1 1 15,0 4-12-15,0-3-38 0,-2 4-37 16,2-1-19-16,0-2-12 0,0 2 9 16,-1-4 37-16,1 1 28 0,0 0 5 15,0-3 2-15,1 2-2 0,-1-3-1 0,2 1 0 16,-2 0 5-16,3-1 7 0,-1-1 4 16,-1 1 9-16,1 2 9 0,2 0 7 15,-1 3 1-15,2 0-2 0,-3 0-3 16,1-3-9-16,-1 0-8 0,1 1-6 15,0-1 2-15,0-2-5 0,1 0-8 16,0-1 2-16,-2-1 11 0,1 0 10 16,0 0 19-16,3 0 5 0,4-1-22 0,4 1-34 15,8-2-112-15,4-3-178 0,11-3-311 16,9 0-277-16,14-1-61 0,10-3 98 16,7-6 195-16,-2-10 315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4:13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18161 11346 44 0,'-3'-2'145'0,"-3"-1"33"16,3 3 38-16,-2-1-91 0,4 1-6 16,-3-1 15-16,1 1 38 0,0 1 43 15,1-1 37-15,1 1 37 0,-1-1 27 16,1 0-2-16,-1 0-34 0,-1 2-46 0,3-2-37 15,-1 1-37-15,1-1-28 16,-2 0-28-16,2 0-32 0,0 0-33 0,0 2-25 16,2-2-14-16,-1 0-5 0,-1 0 3 15,5 0-1-15,-4-2-4 0,1 2 2 16,1 0 14-16,3 0 30 0,4 2 52 16,6-2 60-16,7 1 41 0,3-1 4 15,8 0-16-15,3 0-48 0,-1-1-47 0,2 1-34 16,-1-2-16-16,0 2-8 15,-2 0-4-15,0 0-7 0,-2 2-12 0,1-1-6 16,-4 2-4-16,-2 2 0 0,-3-3-2 16,-1 3 2-16,-2 0 2 0,-3-3 3 15,0 3 1-15,-3-1 0 0,-2 1 0 16,-1-1 0-16,-2-2 1 0,-3 2 2 16,0-3 2-16,-4 0 2 0,0-1 8 15,-3 0-3-15,-1 0-20 0,0 0-48 16,0 2-71-16,0-2-80 0,0 0-77 15,-1 0-79-15,1 0-137 0,0 0-164 16,0 0-102-16,3-2 30 0,2 1 107 0,-1-2 202 16,-2 1 226-16</inkml:trace>
  <inkml:trace contextRef="#ctx0" brushRef="#br0" timeOffset="1789.73">25183 11458 10 0,'-3'-5'251'0,"-1"3"120"0,0-2 71 16,1 3 68-16,2 0-222 0,-3-1-27 15,1 2-2-15,2 0 23 0,-3 0 16 0,4 0-18 16,0 0-41-16,4 0-36 0,-4 0-15 16,3 0-18-16,0 0-9 0,0 0 10 15,6 0 22-15,3 0 12 0,5 0 7 16,12 0 1-16,7 0-19 0,3-1-40 16,3-1-42-16,3 1-37 0,0-2-25 15,-1-2-18-15,-1 2-13 0,-1 0-8 16,1-1-4-16,-5 2-7 0,-3-1-3 0,-5 2-3 15,-3 0 0-15,-5-1 0 16,-5 2-3-16,-4 0-27 0,-5 0-89 0,-4 0-137 16,0 0-154-16,-3 0-157 0,-1 2-182 15,0 0-132-15,0-2-3 0,0 7 120 16,-1 1 174-16,-3-2 218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2:01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20111 8824 7 0,'24'-3'279'0,"3"0"123"0,1-3 128 15,8-1 127-15,12-1-193 0,14 2-85 0,10 2 11 16,14 2-49-16,12 0-70 0,13 6-71 16,12 0-76-16,9 5-77 0,8 3-38 15,3 0-10-15,9-1-5 0,2 1-24 16,1-5-64-16,-2 1-93 0,-1-5-122 16,-3-2-166-16,-1-1-139 0,-2-1-80 15,-9-4 45-15,-9-2 120 0,-6-3 177 0</inkml:trace>
  <inkml:trace contextRef="#ctx0" brushRef="#br0" timeOffset="716.63">19434 6510 167 0,'2'0'289'0,"0"0"61"16,2 1 62-16,6-1-87 0,2 0-14 15,14 0 4-15,7-1 26 0,13 1-16 0,9 1-46 16,9 1-45-16,5 2-32 0,7 1-28 15,7 2-37-15,8 2-31 0,5 1-38 16,2 1-33-16,2 2-27 0,-7 0-53 16,-6-3-70-16,-10 2-73 0,-10-3-109 15,-7-2-160-15,-9-1-190 0,-2 1-56 16,-6-4 50-16,-4-3 123 0,-6-3 186 16</inkml:trace>
  <inkml:trace contextRef="#ctx0" brushRef="#br0" timeOffset="11316.15">13309 9906 250 0,'-3'0'416'0,"1"0"103"0,-1 0 80 0,3 0-182 15,0 0-105-15,0 0-47 0,0 1-23 16,3-1-15-16,-3 0-40 0,2 2-64 16,0-2-72-16,-1 0-57 0,3 1-35 15,2-1 37-15,6 3 103 0,12-1 93 16,7 1 61-16,12 0 38 0,9 1-28 16,10 1-88-16,6 1-72 0,11 0-23 15,4 3-25-15,8-2-13 0,4 3-7 0,6-2-2 16,4 0-7-16,7-2 0 0,5 0-3 15,11-1-3-15,0 0-8 0,2-2-6 16,-1 0 4-16,0-2-4 0,-5 3 1 16,0-3 3-16,-9 2 0 0,-5 2-10 15,-13-1 1-15,-10-1-1 0,-9 1-1 16,-9 0-1-16,-9 0 3 0,-8 0-4 16,-9-2-5-16,-7 0-1 0,-12 1 4 0,-6-2 4 15,-10 1 8-15,-2-2 11 0,-2 0 8 16,-2 0 6-16,-2 0 6 0,0 0 5 15,0 0 8-15,0 0 15 0,0 0 15 16,0 0 13-16,0-2 6 0,2 1-12 16,-2 1-35-16,0-3-37 0,1 1-33 15,2 0-26-15,-3-3-12 0,4 2 6 16,-3-1-5-16,-1 4-5 0,3-4-15 16,-1 3-16-16,-2-1-25 0,3 1-22 15,-1-2-27-15,-1 3-36 0,1 0-32 16,0 0-32-16,0 0-32 0,-2 0-25 0,0 0-13 15,0 0-5-15,2 0 9 0,0 0 13 16,-2 3 23-16,1-2 23 0,2-1 15 16,-3 0 2-16,4 0-34 0,-4 0-48 15,0 0 17-15,4 0 50 0,-4 0 76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2:16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6803 6373 97 0,'-5'5'431'0,"-1"-5"144"15,1-5 108-15,1 1 71 0,0-1-464 0,1 1-149 16,0 3-110-16,3-1-140 16,0 2-137-16,0 0-109 0,2 0-81 0,-1 2-57 15,2 0 6-15,4 1 93 0,2 2 110 16,5-2 109-16</inkml:trace>
  <inkml:trace contextRef="#ctx0" brushRef="#br0" timeOffset="317">10463 6355 157 0,'-3'0'537'0,"-3"-2"150"0,1 2 63 16,2-2-53-16,1 0-757 0,2 2-264 16,0 0-105-16,2 0-4 0,1 2 96 15,0 0 156-15,3 0 99 0,2-2 32 16,2 2-19-16,7 0-76 0,2 0-54 0,5 0-11 15,4-1 20-15</inkml:trace>
  <inkml:trace contextRef="#ctx0" brushRef="#br0" timeOffset="701.38">13606 6304 38 0,'-3'-1'263'0,"0"-2"83"0,1 3 44 16,2 0 34-16,0 0-290 15,0 0 28-15,0-2 25 0,0 2 30 0,0 0 17 16,0 2-39-16,0-2-67 0,0 0-64 16,0 0-46-16,2 0-30 0,-2 0-17 15,0 0-12-15,0 0-7 0,0 0-8 16,0 1-1-16,0-1-5 0,0 0-8 16,0 0-20-16,0 0-22 0,0 0-19 15,0 0-17-15,0 0-13 0,0 0-3 0,0 0-7 16,0 0-24-16,0 0-42 0,0 2 4 15,2-2 29-15,-2 3 10 0,0-3 21 16,1 4 58-16,1 2 33 0</inkml:trace>
  <inkml:trace contextRef="#ctx0" brushRef="#br0" timeOffset="3550.82">21988 6406 59 0,'1'0'386'16,"-2"-3"158"-16,-1 3 113 0,1-1 96 15,1-3-353-15,-2 2-123 0,0-2-81 16,2 3-50-16,0 0-37 0,0-1-43 0,0 0-41 16,0 1-41-16,0 0-78 0,0 1-176 15,4 0-149-15,-3 0-159 0,6 1-103 16,-2 0 39-16,1 1 163 0,-6-2 162 0</inkml:trace>
  <inkml:trace contextRef="#ctx0" brushRef="#br0" timeOffset="4133.74">19203 6205 28 0,'4'0'314'0,"-3"0"174"16,-1-1 132-16,0 0 99 0,0 1-280 0,-1 0-94 16,1 0-82-16,0 0-29 0,-2 0 6 15,0 1 16-15,2-1 12 0,0 1-3 16,-2-1-20-16,2 0-27 0,-2 0-30 16,2 0-22-16,0 0-14 0,0-1-3 15,0 1-3-15,0 0 3 0,0-1-3 16,0 1-9-16,0 0-15 0,0 0-19 15,0-2-24-15,0 2-21 0,2 0-20 0,-2 0-14 16,0 0-13-16,0 0-9 0,0 0-6 16,0 0-9-16,0 0-6 15,0 0-1-15,0 0-9 0,0 0-4 0,0 0 0 16,0 0-2-16,2 2 2 0,-2-2 1 16,0 0 2-16,0 0 3 0,0 0 5 15,0 0 3-15,0 0 3 0,0 0-1 16,0 0-10-16,0 0-19 0,0 0-35 15,0 0-42-15,0 0-49 0,2 0-49 16,0 0-44-16,-2-2-36 0,0 2-25 16,1-2-18-16,-1 2-12 0,3 0 6 0,1 0-12 15,0 2-91-15,6 0-149 16,2 0-47-16,5 2 36 0,0-4 101 0,-3-5 180 16</inkml:trace>
  <inkml:trace contextRef="#ctx0" brushRef="#br0" timeOffset="5416.58">21469 5661 82 0,'-3'-7'239'0,"2"3"113"16,-4-2 111-16,3 2-61 0,-1 0-23 15,0 0-22-15,-2 1-48 0,2-1-58 16,-2 2-51-16,0-1-48 0,1 0-36 15,-3 2-34-15,0-1-19 0,0 2-18 16,-1-1-11-16,-1 1-10 0,-2 1-8 0,0-1-5 16,-2 3-11-16,0 0-13 0,1 3-2 15,-1 0-4-15,-1 3-1 0,-2 2 1 16,3 1 5-16,-2 2-5 0,0 0-6 16,1 1 0-16,1 1 3 0,1 4 3 15,-2 1 0-15,2-1 2 0,2 2-9 16,3 2-12-16,2-1-22 0,2 1-26 15,2-2-21-15,2-1-8 0,1 0 0 0,3-1-12 16,-1-1-7-16,6-1-3 16,1 0-39-16,0 0-35 0,1-1 12 0,1-1 12 15,1 1 1-15,1-3 3 0,2-1 19 16,-1-2 8-16,4-4 21 0,0-1 36 0,0-3 56 16,0-2 41-16,1-1 46 0,1-4 58 15,-1-2 48-15,-2-4 64 0,0 0 61 16,-1-3 30-16,-1-2-9 0,-3-3-18 15,-2-3-55-15,-2-4-63 0,-1-3-56 16,-1-2-43-16,-5-6-24 0,-1 2 0 16,-4 1 7-16,1-1 17 0,-4 4 16 15,-1 4-7-15,-4 2-20 0,2 3-27 16,0 4-39-16,-2 6-71 0,-2 4-89 16,-1 3-106-16,-4 6-119 0,1 2-155 0,-1 3-24 15,3 4 73-15,-2 0 124 0,3 0 147 16</inkml:trace>
  <inkml:trace contextRef="#ctx0" brushRef="#br0" timeOffset="6099.71">21911 5703 34 0,'-10'-8'179'0,"-1"2"74"0,-2 1 78 0,1-1-34 16,0 1-21-16,-3 2-28 15,0-3-15-15,-4 3-25 0,2-2-30 0,0 2-13 16,-1 0-14-16,-1 1-19 0,0 2-28 16,1 2-43-16,-2 1-24 0,2 3-18 15,0 3-15-15,1 2-12 0,2 1-2 16,0 1-2-16,0 4 3 0,1 2 4 16,1 2-1-16,1 2-3 0,4 2 2 15,2-2-8-15,1 2-9 0,3 2 11 16,4-2-7-16,3-2-11 0,3 1 3 15,6-2 14-15,2-5 8 0,6-1 13 0,3-2 7 16,5-3-8-16,3-4 4 16,5-3-2-16,0-7 17 0,0 1 40 0,0-4 65 15,-3-5 55-15,-5-1 54 0,-2-4 28 16,-4-3 6-16,-2-3-13 0,-1-2-55 16,-7-3-50-16,2-1-42 0,-7-4-42 15,-1 1-30-15,-2 1-9 0,-4 3-7 16,-4 4-15-16,-4 4-18 0,2 4-70 15,-4 4-85-15,-4 7-93 0,-3 1-125 16,-3 6-199-16,-2 4-227 0,-2 5-14 0,-2 3 82 16,1 0 157-16,2 0 232 0</inkml:trace>
  <inkml:trace contextRef="#ctx0" brushRef="#br0" timeOffset="7133.49">21349 5046 73 0,'3'-11'236'15,"-3"2"115"-15,-3 1 96 0,3 0-55 16,-5 1-63-16,2 1-28 0,-3-1-59 16,-3 3-44-16,-1-1-49 0,-1 2-40 0,-5 2-39 15,0 1-30-15,-3 1-22 0,-1 2-16 16,1 2-1-16,-7 1 11 0,3 1 15 15,-2 1 9-15,2-1 5 0,3 1-7 16,1-2-18-16,5 0-21 0,2 1-16 16,3 0 1-16,3 4 2 0,1-3 7 15,3 1 3-15,1 0 8 0,2-1-4 16,2 3-6-16,6-2 1 0,0 1 7 16,4 1 24-16,5 0 19 0,2-1 17 15,2 1 13-15,1 1-6 0,1-2-28 0,0 3-9 16,-1-3-7-16,1 3-26 0,-5 1 1 15,2-1-1-15,-4 2-15 0,-3 0-12 16,0-1 5-16,-2 1-7 0,-3 0 4 16,2 1 3-16,-5-1 12 0,2 1 12 15,-1 0 8-15,-2-1 4 0,1-1 4 16,-5 0 1-16,1 0 1 0,-4 0 8 16,1-3 4-16,-4 1 13 0,-1-2 1 0,-1 1-1 15,-2-3 7-15,-4 1 3 0,2-5 5 16,-2 1 2-16,-2 0 5 0,-1-4-2 15,-1 0-4-15,-4 1-10 0,3-2-2 16,0-2-3-16,0 1-6 0,1-2 2 16,0 0 12-16,5 2 13 0,0-3 16 15,2 0 19-15,6 1 13 0,-1 0 6 16,2-2 1-16,-1 2-11 0,4-1-21 16,0-4-30-16,0 0-31 0,4 0-19 15,-3-3-8-15,2 1 2 0,1 0 14 0,0-1 9 16,0 0 1-16,2 1-3 0,-3-1-11 15,2-1-3-15,-1 2-3 0,1-2 5 16,0 1 2-16,3-1-3 0,-2 1-8 16,0 0-10-16,4-1-9 0,-1 0-3 15,2-3 2-15,-1 1 7 0,2-1 6 16,1-3 4-16,1 2 5 0,-1-3 11 16,-2 1 10-16,0 0 12 0,-3 3-1 0,-1-2-2 15,-1 4-10-15,-2 0-7 0,0 1-12 16,-3 2 1-16,-1 1 6 0,0 2-4 15,0 0-3-15,0 1-11 0,0 3-32 16,-1 0-49-16,1 2-48 0,0 0-44 16,0-2-40-16,0 3-23 0,0 0-15 15,0 0-43-15,-2 0-107 0,2 3-78 16,0-2-80-16,0-1-79 0,0 7 55 16,0-2 147-16,-2 1 141 0</inkml:trace>
  <inkml:trace contextRef="#ctx0" brushRef="#br0" timeOffset="9250.45">21280 5067 10 0,'-2'-2'137'15,"2"1"85"-15,-2-2 51 16,1 1 25-16,1-3 14 0,-2 3 10 0,0-2-2 15,1 0-13-15,-2 1-29 0,-2-2-50 16,2 1-58-16,-3 1-47 0,-1-1-40 16,-1 2-15-16,-4-3-15 0,1 3 2 15,-3-1 13-15,-1 0 26 0,-2 0 24 16,-1 1 35-16,-2 1 24 0,2 0 8 16,0 1-13-16,-3 0-28 0,3 1-35 0,1 0-33 15,1 4-31-15,1-2-27 0,2 1-30 16,2 2-23-16,1 0-21 0,2 1-19 15,2 1-13-15,0 1 5 0,3-1 15 16,1 1 23-16,4 0 32 0,1 1 36 16,5 1 17-16,-2 0 20 0,4 1 14 15,4-1 3-15,-2 2-8 0,6-1-3 16,-2-3-14-16,1 4-11 0,1-3-8 0,0 1-3 16,3-2-1-16,-2 2-5 0,1-3-8 15,0 1-14-15,-2 2-16 0,1-2 0 16,-4-1-4-16,0 2-24 0,-3-3-23 15,-3-5-21-15,-1 4-33 0,-2-1-30 16,-3-4 0-16,-1 0 6 0,-2 1 15 16,-2 1 10-16,-3-2 2 0,1 3-12 15,-9 0-20-15,-1-1-27 0,-7 1-31 0,0 1-25 16,-6 1-30-16,-1-2 10 16,-3 2 34-16,-2-1 48 0,3 0 56 0,3-3 50 15,5 1-15-15,1 0-53 0,8-3-38 16,5 0 3-16,2 0 39 0,3 0 61 15,3-3 74-15,5 0 63 0,3 1 23 16,4-5 2-16,6-1 10 0,4-2 14 0,7-2 16 16,2-3 24-16,4 0 35 0,1-4 31 15,-1-3 24-15,-4 3 13 0,-1-2-7 16,-4 3-22-16,-7 1-12 0,-4 3 11 16,-6 3 11-16,-5 2 8 0,-4 2-10 15,-6 1-30-15,-5 1-58 0,-6 2-58 16,-7 3-43-16,-4 0-16 0,-7 3 3 15,-3 2 2-15,-4 1-2 0,0-2-3 0,1 4-6 16,4 0-12-16,6-2-18 0,9 1-28 16,4-3-41-16,7 2-33 0,8-1-22 15,1-1-5-15,7-1 23 0,5 0 58 16,5 0 59-16,11-1 43 0,4-2 30 16,4-2 10-16,5-1-15 0,0-3-21 15,0 2-14-15,-5-3-9 0,-4 2 4 16,-11 1 27-16,-5-1 38 0,-6 4 45 0,-6 1 6 15,-6 0-22-15,-5 0-36 0,-7 1-46 16,-6 2-35-16,-8 1-3 0,-2 2 8 16,-2 2 10-16,-1-1-2 0,1 2-18 15,8 2-25-15,2-4-32 0,10 2-34 16,4 1-27-16,4-3-16 0,6 1 1 16,4 2 16-16,4-3 28 0,5 2 26 15,4-1 22-15,3-1 24 0,5-2 17 0,0 1 6 16,2-3 4-16,-2 0-3 15,-4 0-7-15,-2-2-13 0,-6 1-13 0,-4 0-3 16,-4-1 7-16,-4 2 23 0,-4-2 24 16,-3 2 22-16,-7 3 16 0,0 0-5 15,-5 3-52-15,-3 0-39 0,-3 3-30 16,2-1-21-16,2 3-21 0,5-3 10 16,6 3-4-16,1-2 0 0,5 1-5 15,5-2 6-15,2 1 9 0,5-1 17 16,1 0 19-16,6 0 34 0,-2-3 20 15,3 0 5-15,-1 0 2 0,1-2-5 16,-5-2-49-16,-3 0-58 0,-3-2-52 0,-2 0-70 16,-4 0-74-16,0-2-88 0,-4 0-144 15,4 0-174-15,-6-2-30 16,3-1 64-16,2-3 138 0,-1-2 205 0</inkml:trace>
  <inkml:trace contextRef="#ctx0" brushRef="#br0" timeOffset="10149.79">21594 5153 58 0,'14'-11'399'0,"-4"0"160"0,1 1 135 16,-2-1 141-16,-2 4-289 0,-2-1-74 15,-2 1-12-15,-2 1-21 0,-1 3-46 16,-1-2-73-16,-1 4-79 0,1 0-72 16,-3-1-60-16,-1 2-51 0,-2 0-34 15,-3 0-23-15,1 3-10 0,-7 2 2 16,2 1 6-16,-7 1 2 0,2 2-2 0,-3 2-2 16,-2 1-7-16,-1 1-6 0,4 4-4 15,-1-6-4-15,4 3-7 0,3-1-9 16,1-1-12-16,8 2-12 0,1-2-10 15,5-2-2-15,1 2 9 0,8 0 13 16,3-2 19-16,2 1 10 0,3 0 10 16,1-2-2-16,4 0-2 0,-2 0-3 15,0-2-1-15,0 0 4 0,1-1 2 16,-4 0 6-16,4 0 5 0,-4-1 3 16,2 0 4-16,0-2 2 0,-5 0-8 15,0 0-11-15,-2 0-13 0,-6 0-9 0,0 0-6 16,-4-1 6-16,0 0 15 0,-2 0 26 15,0-1 26-15,-2 1 26 0,0-1 21 16,-1 0 12-16,3 1 6 0,-1-2 0 16,-3 0-4-16,3 0-4 0,-1 0-8 15,1-2-7-15,-3 2-8 0,1-1 2 16,0 1-7-16,0-3-11 0,-2 2-12 16,2-2-16-16,-2 0-20 0,1 0-16 0,-1 0-9 15,0-1-1-15,-1 0-18 16,0 0-19-16,-3 1-16 0,3-2-12 15,-2 1-16-15,-3-1 5 0,3-1 5 0,-1 1 0 16,-4 1 4-16,4 0-5 0,-5-1-4 16,1 2-5-16,0-1 4 0,-3-1 13 15,3 1 24-15,-4 1 27 0,4-2 27 16,0 1 18-16,1-2 7 0,-2 1-2 16,3 0-1-16,1-1 1 0,0 0 7 15,2 0 7-15,0 1 7 0,1-1 3 16,1-1 8-16,1 2-6 0,2-3-7 0,-2 1-3 15,4-2-4-15,-2-1-5 16,1 2 3-16,0-3 12 0,2-1 10 0,0 0 5 16,2 2 6-16,0-2 2 0,-1 0 1 15,2 0-4-15,-1 1 0 0,1 0 5 16,0 3 2-16,-1 1 3 0,0-3 2 16,-1 3 0-16,-1-1-6 0,0 2-8 15,0 0-10-15,0-1-4 0,-1-1-4 0,-1 2-1 16,-3-1-10-16,2-1-5 0,-2 1-6 15,-1-1-5-15,1 2-6 0,-3 0-2 16,4 4-3-16,-1-3-3 0,2 1-4 16,-2 3 2-16,1 0 1 0,3-1-6 15,1 0-10-15,0 2-18 0,0-1-94 16,1 1-188-16,4 0-282 0,7 1-378 16,5 1-110-16,5 1 81 0,8-2 218 15,6 1 306-15</inkml:trace>
  <inkml:trace contextRef="#ctx0" brushRef="#br0" timeOffset="12401.11">21779 5250 125 0,'-1'-7'266'0,"1"0"117"15,-2 0 98-15,0-2-122 0,2 0-22 0,0 1-15 16,0-3-49-16,0 1-27 0,0-2-25 16,4 1-39-16,1-1-51 0,-1-1-43 15,5 1-32-15,1 0-21 0,1 2-4 16,2 2 5-16,0 1 6 0,0 1 0 16,0 0-8-16,4 3-12 0,0 0-5 15,-2 1-10-15,1 2-10 0,0 2-5 16,-2-2 3-16,2 3-3 0,-2-1-2 0,0 0 5 15,-2 2 4-15,-3 0-2 0,0 0 2 16,-1 1 2-16,-3-1 0 0,2 2 2 16,-6 0 8-16,-1 2 6 0,0-1 13 15,-1 2 12-15,-3 0 13 0,-2 0 1 16,-1 2 1-16,-3-1-4 0,-1 2-6 16,-1 0-1-16,-2 0 2 0,0 2-4 15,-3-2 1-15,1 1-7 0,-2 2-13 0,2-2-17 16,1 0-9-16,0 0-8 15,1-1-15-15,5 2-14 0,1-3-9 0,0 1-4 16,3 1 1-16,1-2 7 0,4 1 15 16,-2-1 11-16,2 1 9 0,2-2 6 15,-2 4 4-15,3-3 4 0,0 1 4 16,0 0 0-16,0 0-1 0,5-2 2 16,-2-1 1-16,2 0 3 0,0-1-4 15,1 0-6-15,0-2-20 0,0-2-19 16,2 0-10-16,-1-2 2 0,-4-1 20 0,0-1 32 15,4 0 28-15,-6-3 20 16,3 1 12-16,-1-3 5 0,-1 0 5 0,-2-1 5 16,2-1 7-16,-4 2 18 0,-1 1 10 15,0-2 2-15,-1-2-6 0,-4 1-10 16,2 1-18-16,-2-2-18 0,-1 1-11 16,-2 0-5-16,0-3 2 0,-1 3 2 15,1-1 4-15,0-1 4 0,-2 0 1 16,2 0 3-16,0 0-2 0,0-1 2 15,-1 1-9-15,3 1-8 0,-1-1-19 0,-1 0-22 16,-1 0-23-16,1 2-15 0,0 1-18 16,-6-1-14-16,1 2-13 0,-4 2-26 15,-2 0-23-15,-3 1-22 0,-3 1-34 16,-1 0-74-16,2 1-112 0,-1 1-263 16,0 2-290-16,1 0-58 0,5 1 88 15,-1-1 178-15,2-6 301 0</inkml:trace>
  <inkml:trace contextRef="#ctx0" brushRef="#br0" timeOffset="21833.54">6586 10331 213 0,'0'1'393'0,"-3"4"115"15,1-5 79-15,1 2-198 0,-1 0-98 0,2-2-91 16,0 0-32-16,0 0 7 0,0-2 13 16,0 2 2-16,0-2-16 0,0 2-31 15,0-3-49-15,0 2-55 0,0 0-57 16,0 1-63-16,0 0-70 0,0-1-90 15,2 1-125-15,-2 0-123 0,3 0-103 16,-3 0-22-16,7-2 79 0,-1-1 143 16,2 1 161-16</inkml:trace>
  <inkml:trace contextRef="#ctx0" brushRef="#br0" timeOffset="23816.73">21351 6373 52 0,'0'0'119'15,"1"0"3"-15,1 0 1 0,0-1-9 0,4-1-11 16,-3 2 2-16,3-3 7 0,1 2-7 16,-1-1-9-16,5 2-11 0,0-1-6 15,3 1 8-15,0-2 11 0,4 1 1 16,-2 0 6-16,4-1 1 0,1 0-1 0,4 1 6 15,2 0 7-15,5-1 1 0,3-2-11 16,4 4-15-16,2-3-32 0,2 1-34 16,2 0-15-16,-2 1 1 0,4 1-6 15,1-3 28-15,3 3 6 0,2 0-4 16,1-2-10-16,3-1 0 0,3 3-32 16,5-3 6-16,3 0 11 0,6-1 14 15,2 0 12-15,0 0 19 0,-1 0 6 0,2-1 1 16,1 1-7-16,0-1-10 15,3 1-12-15,5 1-14 0,-3 1-14 0,1 2-5 16,-6 0-3-16,-3 2-1 0,-3-1-5 16,-4 1 8-16,1-1-1 0,4 1-5 15,0-1-6-15,2-1 4 0,0 0-4 16,-1 2 2-16,-1-4 5 0,-4 2 5 16,0-1-3-16,-1-1 1 0,-2 1 1 15,2-1 5-15,1 1 6 0,4-1 12 16,1 0 7-16,1-2 6 0,-3 2-2 15,0 0 7-15,-6 0-1 0,1 0-6 0,-4-1-2 16,2 1-4-16,-4 0-19 16,3 1-4-16,-3-2-2 0,-1 3-2 0,-3 0-1 15,-3 0 4-15,-4 0 1 0,-5 0 5 16,-1 0 2-16,-3 0 6 0,-1 0 0 16,-1 3 3-16,0-2-3 0,0 1-10 15,-3 0-3-15,0 1-3 0,-2 1 1 16,-3-1-6-16,1 0 10 0,-4-1 2 15,-1-1 12-15,-5 0 17 0,0-1 15 16,-2 2 13-16,-3-2 6 0,-3 0-6 16,0 0-15-16,-3 1-7 0,-3-1-13 0,1 0-14 15,-4 0-15-15,-1 0-14 16,-1 0-11-16,-2 0-9 0,-1 0 0 0,2 0 5 16,0 0 12-16,-2 0 20 0,0 0 30 15,0 2 34-15,-2-2 34 0,0 0 21 16,2 0 13-16,0-2 2 0,0 2-14 15,-1 0-18-15,1 0-13 0,0 0-17 16,-2 0-18-16,1 0-14 0,1 0-11 0,0 0-11 16,0 0-9-16,-2 0-5 15,2 0-8-15,-2 0-5 0,2 0-5 0,0 0-9 16,-1 0-9-16,1 0-21 0,0 0-37 16,0 0-52-16,0 0-62 0,-2 0-70 15,-1 0-56-15,-3 2-59 0,-4 1-110 16,-3 1-123-16,-5 1-70 0,-6 1 39 0,-3-5 107 15,0-1 180-15</inkml:trace>
  <inkml:trace contextRef="#ctx0" brushRef="#br0" timeOffset="24700.53">4569 6388 3 0,'-5'3'240'0,"2"-2"143"16,3-1 98-16,0 0 79 0,0-1-216 15,3 1-81-15,-1-1-72 0,3-1-22 16,4-1-1-16,5-1 0 0,8-1 13 16,7-1 3-16,6 0-14 0,6 2-27 15,9-1-31-15,7-1-25 0,5 0-27 16,1-1-13-16,0 2-14 0,2 1-14 16,-2 0-23-16,-3 2-39 0,-3 0-46 0,-9 0-46 15,-4 2-40-15,-8 0-32 16,-4 0-28-16,-8 2-47 0,-7 1-64 0,-3-2-69 15,-6 3-41-15,-3-2-5 0,-5-2 24 16,-8 5 91-16,-3 1 109 0,-9 1 103 16</inkml:trace>
  <inkml:trace contextRef="#ctx0" brushRef="#br0" timeOffset="24866.78">4766 6466 156 0,'-17'6'254'16,"8"-3"17"-16,5-1 48 0,6-1-136 0,6 2-27 15,9 0 37-15,7-3 67 0,8-3 13 16,5 0-40-16,6-2-45 0,5 3-54 16,1-2-171-16,5 2-246 0,2 0-216 15,4 2-78-15,4 0 4 0,-1-2 146 16,-1-2 211-16</inkml:trace>
  <inkml:trace contextRef="#ctx0" brushRef="#br0" timeOffset="26582.86">13081 12075 104 0,'0'2'247'0,"2"-2"50"0,1 0 55 16,2-2-95-16,3 0-26 0,6 1 4 0,2-2 45 15,6 0 16-15,0 3-48 16,3-2-57-16,5 0-3 0,4 2 15 16,7-3 14-16,9 2 46 0,8-4 33 0,9 1-28 15,3 0-52-15,1-1-42 0,3 1-29 16,-4-1-29-16,-4 0-16 0,-1 0-10 15,-5 0-6-15,-4 1-16 0,-6 0 0 16,-9-1 0-16,-4-1 4 0,-6 0 10 16,-4 2 13-16,-6 0 5 0,-7 2 8 15,-3-3 15-15,-3 1 15 0,-5 3 13 16,0 0 3-16,-3 1-11 0,0 0-28 0,-1 0-36 16,-1 0-38-16,2 1-48 0,-2-1-77 15,2 1-98-15,-1-1-118 0,1 0-145 16,0 2-140-16,-2-2-96 0,2 2-28 15,2 5-54-15,1 1-76 0,3 2 87 16,4 3 150-16,7-6 145 0,8-2 189 0</inkml:trace>
  <inkml:trace contextRef="#ctx0" brushRef="#br0" timeOffset="27667.5">16304 12018 156 0,'-19'-4'288'15,"-3"0"67"-15,1 0 72 0,5 1-126 16,-1-2-21-16,6 2-1 0,3-1 14 16,-1 2-12-16,4 0-42 0,0-1-49 15,3 2-40-15,-1 0-29 0,2 1-22 16,-1 0-31-16,0 0-37 0,-2 0-31 15,-2-1-26-15,-2 1-15 0,0 0 2 16,-6 0 9-16,1 0 13 0,-2 0 13 16,0-3 8-16,2 3 5 0,1 0 3 0,2-2-10 15,3 2-16-15,-2 0-11 0,3 0-6 16,-1 0-3-16,-1 2 9 0,4 1 10 16,-5-3 9-16,2 2 2 0,2-1 0 15,-1 2-4-15,-2-3-3 0,5 0-8 16,0 2-12-16,1-2-15 0,1 2-16 15,1-2-16-15,0 0-20 0,0 0-10 16,1 3 8-16,2-2 30 0,-1 2 41 0,6 0 63 16,-2 2 68-16,9 1 53 15,3-2 41-15,12 2 36 0,8-2 9 0,11 3-5 16,8-1-7-16,6-2-16 0,10 0-26 16,9 1-28-16,8 0-25 0,8-3-33 15,2 1-32-15,2 1-28 0,-4-4-17 16,-5 4-14-16,-8-4-8 0,-8 0 3 15,-7 0 6-15,-11 0 15 0,-7-4 19 16,-10 4 11-16,-7-4 2 0,-8 1 2 16,-8 2 7-16,-8-1 10 0,-3-1 24 0,-6 3 24 15,-2-1-20-15,-2 0-65 16,-1-1-95-16,-2-1-110 0,0 0-141 0,-3 0-123 16,-1 2-133-16,0 1-177 0,0 0-181 15,-3 4 31-15,3 0 129 0,-1 0 198 16,-1-4 249-16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2:5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16008 6344 117 0,'3'0'237'0,"2"-1"54"15,0 0 26-15,0-2-157 0,2 0-40 16,3 1-13-16,3 2 10 0,2-3 26 0,1 0 12 16,3 3 14-16,3 0 6 0,2-1 13 15,5 1 0-15,2 0-4 0,7-2-17 16,2 2-12-16,7 0-16 0,10-2-1 16,8 1-12-16,12 0-25 0,8-1-26 15,14 2-24-15,5 2-23 0,11-1-23 16,1 0-32-16,2 4-37 0,1 1-38 15,-2-1-40-15,-2-1-13 0,-6 0 20 0,-6 2 22 16,-5-2 33-16,1-1 32 0,-8 1 6 16,-1-1-26-16,-4 0-4 0,-10 0-18 15,-9 0-5-15,-7-1 14 0,-14-1 38 16,-7-1 21-16,-13 0 41 0,-7 0 77 16,-8-1 47-16,-6-1 12 0,-5 1-7 15,-1-2-28-15,-4-2-71 0,-2 1-56 16,-1-2-19-16,-2 3 0 0,-2-2 5 15,3 0 3-15,-2 3 1 0,3-1-16 16,1 0-35-16,3 3-76 0,-1-2-106 0,5 2-102 16,3 0-67-16,-3 0-63 0,5 0 34 15,1 2 99-15,2 1 111 0</inkml:trace>
  <inkml:trace contextRef="#ctx0" brushRef="#br0" timeOffset="1500.33">21118 6307 51 0,'11'3'166'0,"1"-3"71"0,2-1 67 16,3-2-67-16,5 1 21 0,8 2 42 15,5-1 16-15,11-2 17 0,9 1-7 16,10-2-27-16,11-1-34 0,9 2-22 16,9 2-33-16,2-2-21 0,2 3-26 15,0 2-33-15,-3 0-39 0,-5 3-28 16,0 1-24-16,-4-2-9 0,-8 1-14 15,-1-1 2-15,-9-1-6 0,-7 0-8 0,-1-2-7 16,-8 1 4-16,-3-2 6 16,-4 0 5-16,-4-2 2 0,-2 1 3 0,-6 0-1 15,-6-3-7-15,-4 3-2 0,-6 0-2 16,-4-2 8-16,-4 3 8 0,-4-2 8 16,-4 1 9-16,1 1 2 0,0 0 1 15,-4 0-8-15,0 0-14 0,2 0-13 16,-1 0-10-16,-1 0-21 0,0 0-27 15,2 0-43-15,-1 0-51 0,-1 0-51 16,2 0-49-16,-1 0-57 0,1 1-83 16,0-1-79-16,0 2-24 0,-3-2-28 0,3 0-15 15,-5 3 75-15,2-2 115 0,-2 2 96 16</inkml:trace>
  <inkml:trace contextRef="#ctx0" brushRef="#br0" timeOffset="2583.62">5222 6354 88 0,'-3'-10'231'0,"0"2"96"0,-2-1 100 16,0-1-75-16,0 3-15 16,-1-2-17-16,-2 2-39 0,0-1-60 0,0 1-65 15,0 0-61-15,-4 2-54 0,2-1-45 16,-1 1-65-16,-1 3-121 0,-1 1-139 15,-3 4-185-15,0 0-58 0,-6 5 44 16,-5 1 126-16,-3-1 160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3:21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10931 67 0,'-4'-5'184'0,"1"0"78"15,0-1 15-15,0 3 37 0,-1-2 1 16,3 3-9-16,-1-2-8 0,1 3-23 16,-1 0-37-16,-1-1-48 0,3 2-57 0,0-1-57 15,0 1-56-15,0 0-51 0,0 0-41 16,5 0-31-16,-4 0 52 0,2 1 61 16,5 1 62-16,4 0 62 0,5 2 64 15,6-3-24-15,6 2-29 0,4 0-35 16,7-1-24-16,1 1-16 0,8-2 0 15,3-1-3-15,5 0 10 0,6-1-10 16,0-2-25-16,2 1-9 0,-3-1-6 16,-2 0-16-16,-2 2-5 0,-3-1 3 15,-5 2-14-15,-6 0-12 0,-3 2-2 0,-6-1-5 16,-5 2 0-16,-2 2 2 0,-7-2 5 16,-2-1-6-16,-2 3 0 0,-5-3-4 15,-6 3-3-15,0-3-23 0,0-1-41 16,-4 2-38-16,-2-1-40 0,0 0-54 15,-2 0-65-15,2-2-51 0,-2 0-43 16,0 1-47-16,-3-1-79 0,-1 0 47 16,-1 0 90-16,-2 0 104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3:34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13029 7299 10 0,'4'0'86'0,"0"1"26"0,0-1 6 16,2 0-7-16,-2 0-18 0,1 0-21 15,0 0-21-15,3 0-9 0,0 0-5 16,0 0 6-16,1 0 3 0,2-1 10 0,0 1 17 16,1-3 2-16,1 1 3 0,2 0-2 15,2 1-6-15,1 1-27 0,2-1-2 16,2-1-10-16,2 0-2 0,3 2-3 15,3-1 7-15,3 1-9 0,2-2 4 0,0 1 1 16,1-2 0-16,0 0 3 0,4 1 17 16,2-2 4-16,0 1 3 0,1 2 15 15,4-2 1-15,-1 0-15 0,6 0-11 16,0 0-11-16,3 2-17 0,-1-1-11 16,0 2 1-16,0 0 6 0,-1 0 4 15,0 0-12-15,0 2 15 0,3-2 6 0,0 0 17 16,3 0 9-16,1 0 12 0,3-2 2 15,2 0 6-15,3 0-5 0,0 2-2 16,0-4 4-16,-1 3-4 0,0-3-14 16,0 2-11-16,1-1-7 0,-3-1-12 15,1 2 0-15,1 0 5 0,1 1-3 16,-5-2 2-16,-2 3 8 0,-1-4-2 16,-5 4-6-16,-3-1-7 0,-2 0-4 0,-2-1-4 15,-3-1 2-15,-2 2 11 16,1-1 10-16,-4-1 2 0,0-1-3 0,-1 3-5 15,0-4-6-15,0 0-4 0,-3 2 7 16,-1-1 9-16,-4 0 5 0,-2 0 10 16,-4 2 14-16,-1-2 12 0,-5 2 0 15,0-1 2-15,-2 1-16 0,-4 0-27 16,-4 2-22-16,-1-3 5 0,-5 3 20 16,0 0 47-16,-3-2 45 0,0 2 32 15,0-1 17-15,0 1-1 0,0 0-27 0,-1 0-20 16,1-1-26-16,-2 1-34 0,2 0-35 15,0 0-32-15,0 0-30 0,0 1-20 16,0-1-13-16,0 0-2 0,0 0 4 16,0 0 3-16,2 0 1 0,-2 0-20 15,0 0-28-15,0 0-47 0,0 0-60 16,0 0-66-16,-2 0-104 0,2 0-172 16,0 0-192-16,0 0-12 0,0 0 77 0,0-4 158 15,0-4 224-15</inkml:trace>
  <inkml:trace contextRef="#ctx0" brushRef="#br0" timeOffset="1000.95">19518 7311 184 0,'-15'0'347'16,"3"0"103"-16,3 0 92 0,1-2-119 15,7 1-87-15,-3 1-30 0,4-2-8 16,0 2 0-16,0 0-20 0,2 0-24 16,0-2-25-16,-2 2-30 0,1 0-33 0,1-1-36 15,-1 1-41-15,4-1-23 0,3 1-17 16,3-3-10-16,9 0-10 0,12-1 4 15,11 2 6-15,12-2-19 0,12 3-6 16,8 1-3-16,14 0 1 0,7 1-3 16,10 1 5-16,6 1-7 0,-2 2-8 15,-1-2-5-15,-6 1 1 0,-7 1 5 16,-3-2 2-16,-4 3 7 0,-5-4 2 16,-6 3-2-16,-5-1-3 0,-6-2-1 15,-9 1 1-15,-12-1-2 0,-7-1 3 0,-9-1 4 16,-12 0 29-16,-6 0 42 0,-5 0 71 15,-5-1 59-15,-4-1-18 0,-3-1-49 16,-1 1-56-16,-7-4-73 0,0 1-61 16,0-1 12-16,0 1 19 0,0 1 4 15,5 1-48-15,3 0-77 0,1-1-114 16,0 3-146-16,3 1-217 0,1 0-267 16,0 0-112-16,0 0 67 0,8-1 161 0,0-4 247 15,4-2 291-15</inkml:trace>
  <inkml:trace contextRef="#ctx0" brushRef="#br0" timeOffset="1937.57">23680 7322 94 0,'-5'-3'238'16,"-3"1"85"-16,7 1 97 0,-4-2-86 0,2 1-20 15,-2 0-5-15,2 1 4 0,-2-1-12 16,2 0-7-16,3 1-12 16,-2 1-18-16,4 0-34 0,-2 0-44 0,1 0-59 15,1-1-73-15,1 1-44 0,3 0 25 16,7 0 36-16,8 0 43 0,10 0 52 16,13 0 25-16,12 0-39 0,10 0-39 15,9 0-26-15,7 1-5 0,8-1 0 16,8 1 0-16,6 1-10 0,4 1-22 15,-2 1-24-15,-7 1-14 0,-7 1-10 16,-7 0 4-16,-7-1 6 0,-5-1 9 0,-5-1-2 16,-7-1-5-16,-2 1-3 0,-6-1-2 15,-8-2-3-15,-4 0 2 0,-11-2 4 16,-8 0 11-16,-5 2 18 0,-5-1 23 16,-8-1-6-16,0 2 17 0,-2 0 4 15,-2-1-7-15,0 1-13 0,-4 0-52 16,-1-2-71-16,-1-2-67 0,-2 1-67 15,0-1-95-15,-5-2-74 0,4 3-111 16,-2 1-208-16,0 2-249 0,-1-1-12 0,-1 1 117 16,0-5 189-16,-1 2 266 0</inkml:trace>
  <inkml:trace contextRef="#ctx0" brushRef="#br0" timeOffset="5983.85">24924 1644 371 0,'-3'-9'777'0,"0"0"289"15,-4 7 249-15,6-1 2 0,-3 2-438 16,3 0-182-16,1-1-140 0,0 2-106 16,0 0-89-16,0-2-84 0,0 2-157 0,0 0-121 15,0 0 0-15,0 2 0 0,0-2 0 16,1 3 0-16,1 4 0 0,1 4-31 15,4 7-8-15,-2 6 23 0,4 3 9 16,-1 5 2-16,-2 3-1 0,2 4-3 16,0 3 1-16,0 3 2 15,-2 3 3-15,1 0 2 0,1 0 3 0,1 0-1 16,-3-4-2-16,2-3-1 0,-1-1-1 16,0-5 1-16,0-1 4 0,-3-6 4 15,1-1 1-15,-1-4 2 0,-1-5 4 16,-3-2-1-16,0-2 0 0,1-5 2 0,-1-2 1 15,0-3-12-15,-1-2-12 0,1 0-25 16,0-2-41-16,0 0-92 0,0-4-129 16,0-1-148-16,1-3-160 0,2-5-166 15,2-4-140-15,1-1-143 0,6-3-68 16,0 0 117-16,2-1 204 0,2-3 250 16,0 0 273-16</inkml:trace>
  <inkml:trace contextRef="#ctx0" brushRef="#br0" timeOffset="6399.54">25493 1871 86 0,'0'-10'481'0,"-2"2"246"0,2 1 216 16,-3 3 196-16,-3-2-342 0,0 2-146 0,-1-3-108 16,-4 3-98-16,1 2-86 0,-3-1-72 15,-5 3-63-15,1 3-55 0,-7-1-40 16,-1 2-31-16,-2 4-21 0,-1-1-5 15,2 2-7-15,-1 2-12 0,2 0-7 0,1 1-12 16,1 1-13-16,3 0-9 0,2-1-10 16,2 3-6-16,-2 0-3 0,6 3-2 15,-4-3 0-15,3 4 3 0,1 1 1 16,2 1 2-16,4 2-2 0,1-1 3 16,1 1-1-16,4-1 1 0,4 1 2 0,-1 1 2 15,5-3 1-15,0 0-1 16,0-3 0-16,3-1 3 0,-1 0 0 0,2-2-1 15,-2 0 2-15,1-3 0 0,1 0-2 16,0-2-1-16,-1 1 2 0,3-2 5 16,-1 1 0-16,-1-3 0 0,1-3 3 15,0 2-2-15,1-3-22 0,-3 2-51 0,1-3-73 16,3 2-106-16,-1-2-111 0,-2-2-99 16,0 2-97-16,2-2-83 0,-1 0-87 15,0 2-121-15,-1-2-130 0,-1 0 65 16,3 0 152-16,-3 0 207 0,3-2 242 15</inkml:trace>
  <inkml:trace contextRef="#ctx0" brushRef="#br0" timeOffset="7717.78">25708 2196 293 0,'-6'-5'575'16,"1"1"204"-16,2-1 169 0,-2 2-108 16,0 1-253-16,1 2-161 0,-1 0-116 0,-3 4-85 15,0 0-69-15,2 0-45 16,-1 3-30-16,3 0-30 0,-2 1-19 0,4 1-4 16,1-1 6-16,2 2 9 0,1-2 11 15,4 2 6-15,-2-3 2 0,4 1 2 16,1-2 8-16,1-1 8 0,5-3 16 15,0 0 17-15,1-4 20 0,5-3 16 0,0 0 20 16,1-5 7-16,0-2 5 0,-2 1 2 16,-2-6-12-16,-3 0-17 0,0-2-18 15,-6 0 12-15,-1-1 16 0,-3 3-15 16,-4-2-22-16,-2 6-96 0,-4-2-31 16,-4 4 0-16,-3 1-63 0,-2 5-45 15,-6 3 2-15,-6 4 8 0,-4 6 20 16,-3 2 11-16,-3 5 16 0,-1 1 8 15,1 4 4-15,5 1-3 0,3 1-4 16,6 1-4-16,4 0-4 0,3 2-5 0,4 2-22 16,5 0-21-16,3 0-29 0,4 2-16 15,4-1-3-15,4-1 8 0,6-2 12 16,0-2 25-16,6-3 15 0,3-4 13 16,3-4 20-16,3-4 21 0,1-4 16 15,4-4 18-15,2-2 17 0,-1-8 13 16,2-2 18-16,0-4 15 0,0-4 20 0,-3-3 30 15,-1-2 21-15,-4-2 10 0,-1 0 7 16,-6-3 9-16,-1 3 5 0,-4 2 13 16,-4 5 21-16,-4 4 14 0,-5 2-6 15,-4 6-31-15,2 2-64 0,-3 2-95 16,0 3-64-16,0 2-67 0,-1 3-26 16,-1 2 6-16,2 2 37 0,0 4 36 0,0 1 25 15,0 4 14-15,3 4 9 0,-3-1 4 16,5 2 3-16,-4 2 2 0,-1 0-14 15,3-2-29-15,-1 1-24 0,0-3-15 16,-1-2-14-16,1-4 12 0,0 0 15 16,-1-3 20-16,-1-5 21 0,2-1 34 15,-1-5 46-15,1 0 47 0,0 0 37 0,1-7 35 16,2 1 19-16,-1-6 1 16,1-3 0-16,0-3-1 0,-2-3-63 15,2-1-121-15,-4-5 0 0,2 0 0 0,2-2 0 16,0 1 0-16,-2-1 0 0,-2 2 0 15,1 3 0-15,0 3 0 0,-1 3 0 16,1 5 0-16,-2 2 0 0,1 3 0 16,-1 2 0-16,0 2 0 0,0 2 0 15,0 2 0-15,0 0 0 0,0 0 0 16,4 0 0-16,-3 2 0 0,6 0 0 0,0 1 0 16,4 2 0-16,2 2 0 0,5-1 0 15,0-2 0-15,3 2 0 0,4-2 0 16,4 1 0-16,1 0 0 0,1-4 0 15,3 0 0-15,1-1 0 0,1 0 0 16,0-1 0-16,-1-2 0 0,-4 1 0 16,-1 0 0-16,-7 0 0 0,-4 0 0 15,-6 1 0-15,-3 1 0 0,-6 0 0 0,-1 0 0 16,-3 0 0-16,0 0 0 16,0 0 0-16,0 0 0 0,-2 1 0 0,1 3 0 15,-1 0 0-15,0 4 0 0,1 1 0 16,-2 4 0-16,3 4 0 0,0 1 0 15,0 2 0-15,0 5 0 0,3 2 0 16,-2 1 0-16,4 1 0 0,-2-1 0 16,1 3 0-16,0-5 0 0,2-1 0 15,-1-1 0-15,0-5 0 0,0-3 0 16,0-2 0-16,-1-4 0 0,0-5 0 0,-3-1 0 16,4-2 0-16,-2-5 0 15,2-7 0-15,-1-2 0 0,1-4 0 0,0-6 0 16,1-4 0-16,0-4 0 0,-1-3 0 15,3 0 0-15,0 0 0 0,5-1 0 16,-2 3 0-16,1 0 0 0,0 4 0 16,-3 6 0-16,2 5 0 0,-3 2 0 15,-2 4 0-15,1 5 0 0,0 1 0 0,-2 2 0 16,2 5 0-16,1 0 0 16,1 4 0-16,2 4 0 0,-1 4 0 0,-1 2 0 15,4 2 0-15,-5 0 0 0,0 5 0 16,-1-1 0-16,1 3 0 0,-3 0 0 15,-2-3-10-15,1 3-32 0,-4 0-48 16,3-4-59-16,-2 0-80 0,1-2-120 16,2-2-150-16,3 0-175 0,1-5-189 15,3-1-342-15,8-3-51 0,8-1 137 0,4-5 237 16,7-5 288-16,9-2 374 0</inkml:trace>
  <inkml:trace contextRef="#ctx0" brushRef="#br0" timeOffset="8249.73">28717 2107 239 0,'-8'-11'783'16,"0"-3"255"-16,3-3 201 0,-1-2 169 15,-5 4-688-15,0 0-290 0,-5 1-118 0,-1 1-66 16,-5 1-44-16,-3-1-16 0,-5 3-1 16,-4 1-13-16,-1 2-31 0,-3 1-32 15,-1 2-28-15,1 3-27 0,0 2-18 16,3-1-18-16,0 5-18 0,5-2-13 16,4 3-9-16,2-2-7 0,6 2-5 0,3-1-11 15,5 2-10-15,4 0 0 0,6 4 8 16,3 1 9-16,6 1 17 0,7 1 16 15,7 4 12-15,7 0-1 0,6 2-1 16,6-1 0-16,5 1-7 0,5 2-2 16,-1-2-5-16,4 1 4 0,0 0-4 15,0 0 4-15,-1-1-5 0,-5 1 0 16,-3-1-3-16,-7 0-1 0,-7-1-6 0,-5-1 2 16,-5 0 4-16,-8 1 3 0,-6-3 2 15,0 2 11-15,-8-1 9 0,-3 0 13 16,-5-1 23-16,-3-1 27 0,-6-1 18 15,-6 0 12-15,-5 0 4 0,-6-4-7 0,-5 2-17 16,0-3-21-16,-6-1-9 16,0-4-14-16,-2 0-11 0,2 1-32 15,4-5-79-15,-1 0-101 0,6-5-127 0,6 4-137 16,8-4-99-16,1 1-119 0,10 0-208 16,5-2-280-16,6-2-2 0,9 1 110 15,8-3 224-15,4 0 316 0</inkml:trace>
  <inkml:trace contextRef="#ctx0" brushRef="#br0" timeOffset="8517.94">29073 2221 200 0,'0'-4'717'0,"-2"-2"295"16,4 8 254-16,-2-2 217 0,-3 0-580 15,-2 0-239-15,-2 0-161 0,1 1-152 16,0 2-124-16,0 3-89 0,-1 1-65 15,1 4-28-15,0 2-10 0,3 2 6 0,1 2 7 16,2 1-4-16,2-1-8 16,1 6-6-16,4-3-12 0,0-1-6 15,1 2-10-15,-2-1-56 0,3-4-90 0,1-1-133 16,-2-1-151-16,-2-4-171 0,4-2-139 16,-4-6-168-16,0 3-197 0,3-10-22 15,0 1 141-15,0-8 207 0,-1-4 273 0,0-3 299 16</inkml:trace>
  <inkml:trace contextRef="#ctx0" brushRef="#br0" timeOffset="8633.61">29198 2114 9 0,'1'-23'398'0,"1"3"262"0,-4 4 231 15,-1 2 175-15,2 5-246 0,-1 4-373 16,-1 3-246-16,1 3-197 0,-1 4-176 16,-3 3-164-16,4 6-209 0,2 4-235 0,5 5-68 15,3-3 65-15,3 4 168 0,8-4 266 16</inkml:trace>
  <inkml:trace contextRef="#ctx0" brushRef="#br0" timeOffset="9449.24">29716 2557 181 0,'-1'-9'681'0,"-3"-3"247"15,6-5 226-15,-2-2 205 0,-2 1-547 16,1-1-233-16,-2 1-96 0,-5-2-96 16,2 1-89-16,-2-1-71 0,-5 3-63 15,-1 1-69-15,-3 1-59 0,-4 2-48 16,-4 1-25-16,-5 3 3 0,-4 3 8 16,-2 2 5-16,-3 4 2 0,-3 1 5 0,4 5-7 15,0 1 0-15,2 5 0 0,5 1-3 16,3 3-3-16,6 2-2 0,4 0-4 15,5 1-3-15,2 2 1 0,5 0 2 16,2-1 5-16,6-1 5 0,3-1 7 16,2-1 9-16,5-2 10 0,5-4 15 15,0-1 13-15,5-4 12 0,4-4 5 0,2-3 6 16,4-4 3-16,2-2 10 0,1-6 16 16,2-6 25-16,-2-6 15 0,1-6-3 15,2-7-19-15,-4-7-20 0,0-4-30 16,-3-8 8-16,-1-4-36 0,-1-6-9 15,-7-3-11-15,-1 1 2 0,-6 4 19 16,-5 8 56-16,-4 6 48 0,-1 6-128 16,-3 11 0-16,-2 5 0 0,-2 10 0 0,-3 8 0 15,-1 4 0-15,-4 7 0 0,0 5 0 16,-2 6 0-16,3 7 0 0,0 5 0 16,4 4 0-16,0 4 0 0,5 4 0 15,1 2 0-15,3 6 0 0,1 1 0 16,-1 3 0-16,4 2 0 0,-2-1 0 15,1 2 0-15,-2 0 0 0,-1-1 0 0,2-1 0 16,1-3 0-16,-1-2 0 0,2-3 0 16,3-2 0-16,2-4 0 0,0-3 0 15,4-4-2-15,-3-7-41 0,7-3 5 16,1-3 16-16,0-6 27 0,3-3 22 16,4-4 15-16,2-5-11 0,3-3-31 15,5-7 0-15,-1-4 0 0,5-6 0 16,-1-6 0-16,-1-6 0 0,1-7 0 15,-3-2 0-15,-8-2 0 0,-5 1 0 16,-9 4 0-16,-5 6 0 0,-8 4 0 16,-6 4 0-16,-5 6 0 0,-6 5 0 0,-9 2 0 15,-6 7 0-15,-9 5 0 16,-3 6 0-16,2 8-25 0,2 3-35 0,5 5 11 16,7 3 15-16,6 6 10 0,9 0 14 15,9 1 11-15,8 3 9 0,11 1 9 16,6 2 1-16,13-4 2 0,5 2-16 15,4-4-83-15,2-3-146 0,2-2-217 16,-4-5-307-16,4-1-491 0,-1-5-225 16,0-1 60-16,0-6 228 0,2-6 341 15,4-4 452-15</inkml:trace>
  <inkml:trace contextRef="#ctx0" brushRef="#br0" timeOffset="23066.57">20341 7330 10 0,'6'0'271'16,"-5"0"130"-16,2 0 110 0,-1-1 90 15,0 1-235-15,-2 0-88 0,0 0-52 16,0 0-66-16,-2 0-64 0,2 0-63 15,-2 0-59-15,2 0-74 0,0 1-76 16,-3 1-88-16,2-1-108 0,-5 4-143 0,1-1-6 16,-2 3 70-16,-4-3 113 0,0-1 149 15</inkml:trace>
  <inkml:trace contextRef="#ctx0" brushRef="#br0" timeOffset="23716.18">14603 7358 148 0,'-4'-2'281'0,"1"-1"111"15,0 0 68-15,3 2-78 0,-2-3-35 16,2 3-45-16,-1-1-46 0,1 2-38 16,0 0-24-16,0 0-10 0,0 0-12 15,0 0-17-15,0 0-23 0,0 0-22 16,0 0-13-16,0 0-5 0,0 0 1 15,0 0-1-15,0 0-6 0,0 0-10 16,0-1-18-16,0 1-14 0,0 0-11 0,0 0-9 16,0 0-2-16,0 0 1 0,0 0 4 15,0 0 9-15,0 0 5 0,0 0 7 16,0 0 6-16,0 0-4 0,0 0-5 16,0 0-12-16,0 0-16 0,0 0-15 15,0 0-16-15,0 0-12 0,0 0-11 16,0 0-8-16,0 0-4 0,0 0-5 15,0 0-2-15,0 1-5 0,0-1-14 0,0 0-27 16,0 0-39-16,0 0-41 16,0 0-45-16,1 0-69 0,1-1-139 0,1 1-52 15,2 1-86-15,6 4-58 0,8-1 68 16,3-1 164-16,3-3 124 0</inkml:trace>
  <inkml:trace contextRef="#ctx0" brushRef="#br0" timeOffset="44087.62">7948 14314 4 0,'1'-3'172'0,"-1"1"102"16,0 0 63-16,0 0-24 0,0-1-97 15,0 3-35-15,0-1-11 0,0 1 31 0,2-2 42 16,-2 2 29-16,2-2-1 0,-1 2-38 15,2-1-59-15,2-2-49 0,3 0-28 16,3-1-15-16,6-2 1 0,4 0 17 16,4-2 9-16,2 2-2 0,3-2-6 15,0 3-10-15,2-1-15 0,-1-1-24 16,-1 5-24-16,-3-2-25 0,-2 2-10 16,-4 2-7-16,0-2-7 0,-4 2 11 0,-3 0 12 15,0 0 6-15,-4 0 6 16,-2 0 14-16,-3-2 10 0,-2 2 15 0,1 0 14 15,-4-1 12-15,0 1 7 0,0 0-4 16,0 0-26-16,-2 0-55 0,0 0-71 16,0 0-91-16,1 1-106 0,-2 1-200 15,-1 0-306-15,-2-1-70 0,-2 0 54 16,-6-1 127-16,-2 0 231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4:38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19248 7275 111 0,'-2'-1'234'0,"2"-1"91"15,-1 0 48-15,1 2 0 0,0-1-5 16,0 1-5-16,0-2-19 0,0 2-36 16,0-1-46-16,0-1-39 0,0 2-25 15,0 0-21-15,0 0-8 0,0 0-9 16,1 0-12-16,-1 0-28 0,0 0-36 0,2 0-44 15,-1 0-46-15,-1 0-38 16,2 0-28-16,0 0 4 0,1 0 27 0,2 0 34 16,2 2 34-16,4-2 34 0,2 0 16 15,3 0-1-15,4 0-2 0,1 0-9 16,6 0-3-16,3-2-7 0,5 2-3 16,6 0-19-16,2 0-8 0,7 0-7 15,2 2-2-15,2-2-9 0,5 1 1 0,-3-1 7 16,1 0-4-16,-1 2 0 15,2-1 9-15,1 1 9 0,-1 0 2 0,2-1 2 16,-1 2 1-16,-1 0-3 0,-3-2-5 16,-4 0 0-16,-2 1 1 0,-7 1 6 15,-6-3 11-15,-2 0 15 0,-4 0 13 16,-4 0 12-16,-2-2 7 0,-6 2 0 16,-1-1-1-16,-2-1-6 0,-4 2-8 15,2-1-7-15,-7 0-3 0,1 1 8 16,-3-2 13-16,-2 2 16 0,0-1 9 0,-2 1 2 15,0 0-11-15,0 0-19 0,0 0-22 16,-2 0-25-16,2 0-16 0,-2 0-15 16,2 0-7-16,0 0-10 0,0 0-3 15,-1 0 0-15,-1 1-1 0,2-1 1 16,0 0 6-16,0 0 3 0,0 0 7 16,0 0-1-16,0 0-5 0,-1 0-11 15,1 0-13-15,0 0-20 0,0-1-20 16,-2 1-15-16,0 0-15 0,2 0-14 15,0 1-17-15,0-1-20 0,-1 0-27 0,1 0-38 16,0 0-47-16,0 0-48 0,0 0-37 16,-2 0-28-16,0 0-39 0,2 0-110 15,-3 0-165-15,3 0-73 0,-4-1 43 16,-2-2 115-16,-3-2 203 0</inkml:trace>
  <inkml:trace contextRef="#ctx0" brushRef="#br0" timeOffset="1348.08">12536 7363 106 0,'-3'-2'177'16,"0"2"46"-16,1-1-16 0,0 1-24 16,1-2 10-16,1 2 25 0,-2 0 26 15,2 0 16-15,0 0 2 0,0 0-15 0,0 0-20 16,0 0-27-16,2 0-33 0,-2 0-35 16,1 0-32-16,-1 0-28 0,0 0-23 15,2 0-19-15,0 0-14 0,-1-1-19 16,1 0-25-16,-1 1-19 0,4-2-4 15,0 4 19-15,4-2 23 0,4 0 24 16,4-2 19-16,4 2 5 0,4 0-9 16,2-1-12-16,3 1-1 0,5 0-2 0,0 0-7 15,3 0-7-15,3 0 0 16,2 0-5-16,4 1-6 0,2-1-1 0,3 0 3 16,8 0 12-16,5 0 13 0,5 2 19 15,5-2 3-15,3 0 5 0,3 0-11 16,1 0-8-16,0 0-8 0,3 1-4 15,4-1-4-15,4 0-2 0,5 0-1 16,1-1-8-16,3-1 8 0,-1 1 6 0,5-2 7 16,3 2 4-16,2-3 8 15,3 3 15-15,-2-4 12 0,-1 4-3 0,3-2-7 16,-1-2-1-16,-5 3-22 0,-4-2-15 16,-9-1-5-16,-11 3-4 0,-8-4-2 15,-8 4 0-15,-10-3-3 0,-9 1 8 16,-6 1 30-16,-5-2 29 0,-5 3 29 15,-4-2 31-15,-6 1 5 0,-4 1-10 16,-4 0-20-16,-6 1-19 0,0-1-16 16,-4 2-7-16,-1 0-4 0,-3 0-7 0,-1 0-11 15,0 0-14-15,0 0-15 0,0 0-7 16,0 0-5-16,-1 0 2 0,1 0 4 16,0 2 5-16,-2-2 2 0,2 0 1 15,0 0 4-15,0 0-19 0,0 0-45 16,-2-2-70-16,2 2-82 0,0 0-87 15,-1 0-98-15,-1 0-135 0,2 0-141 16,0 0-92-16,0 0 37 0,0 0 122 16,-3 2 194-16,3-2 208 0</inkml:trace>
  <inkml:trace contextRef="#ctx0" brushRef="#br0" timeOffset="18763.3">10289 12385 102 0,'-3'-1'250'16,"0"-2"100"-16,1 0 91 0,2 3-103 15,0-1-29-15,0 1-41 0,2 0-41 16,-2 0-39-16,0 0-33 0,0 0-33 15,2 0-35-15,-2 0-36 0,1 0-46 16,-1-2-46-16,0 2-43 0,2 0-22 16,-1 0 4-16,4 0 20 0,0 0 26 0,4 2 37 15,1-2 32-15,3 0 16 16,4 1 6-16,0-1 3 0,4 0-6 0,2 0-10 16,1 0-7-16,1 0-1 0,5 0 10 15,0 0 20-15,2 0 16 0,3 0 20 16,1-1 20-16,2-3-1 0,4 1-9 15,2 2-9-15,0-2-18 0,5 1-14 16,1 0-4-16,1-2-7 0,4 3-8 16,4-3-8-16,1 3-16 0,3 0-8 15,-1 1-10-15,-2 0 1 0,-2 0 4 16,2 1 2-16,-3 0 0 0,2 2 4 16,1-3-2-16,6 1-3 0,-1 0 2 0,3-1 1 15,2 0-2-15,-2 1 4 0,1-1 2 16,-1 3 4-16,-1-3 1 0,-1 2 1 15,-1-2 1-15,2 0-2 0,0 0 2 16,3 0 9-16,0 0 1 0,1 0 18 16,1-2 1-16,-3-1-5 0,-1 3-14 15,-3-1-3-15,-4 2-20 0,-1-1-3 0,0 0 7 16,-1 0 4-16,-1 0 1 16,2 0-2-16,-1 0-2 0,-1-1-2 0,-3 1 6 15,1 0 16-15,1-1 8 0,0 0-1 16,0 1-1-16,-1-3-9 0,1 2-14 15,-3 0-4-15,3-1 2 0,3 2 2 16,-1-2 10-16,1 2 18 0,-2 0 10 16,-1 0-3-16,-3 0-1 0,0 0-13 15,0 0-17-15,-2 0-11 0,-3 2 2 16,1-2 3-16,1 2 5 0,-2-1 4 0,3-1 4 16,2 1-3-16,-2-1-1 15,-1 3-4-15,-4-3-4 0,-1 0-4 0,-5 0-1 16,-2-3 6-16,-1 2 0 0,-3 1 2 15,-3-1 5-15,-2-1 15 0,-2 2 18 16,-2-2 12-16,-4 0 19 0,-2 0 6 16,-1 0-10-16,-3 1-14 0,1 1-14 15,-2-1-24-15,0 1-16 0,0 1-11 16,0-1-6-16,-3 0-4 0,1 1 4 0,-1-1 4 16,1 2 6-16,-1 1 2 15,1-2-1-15,-2 1 0 0,3-2 3 0,-1 2 2 16,1-1 2-16,1 0 5 0,-2-1 8 15,4 3 9-15,-2-3 10 0,4 0 11 16,0 0 4-16,3 0 2 0,-1 1-9 16,-1-1-17-16,2 1-15 0,-5 0-11 15,1 2-9-15,-5-1-1 0,1-2 3 16,1 2 6-16,-5-2 1 0,2 0 0 16,-4 3 1-16,-2-3 3 0,2 1 0 0,-4-1 3 15,1 0-2-15,0 2-1 16,-3-2-2-16,1 0-2 0,-2 0-1 0,-1 0 3 15,2 0 2-15,-2 0 1 0,0 0-3 16,0 0-6-16,0 0-20 0,0 0-48 16,0 0-63-16,0-2-60 0,-2 2-64 15,2 0-74-15,-3 2-110 0,2-2-115 16,1 0-137-16,-5-2 9 0,-2 2 94 16,-1-4 167-16,-4 2 191 0</inkml:trace>
  <inkml:trace contextRef="#ctx0" brushRef="#br0" timeOffset="22792.5">8446 13365 70 0,'0'-1'174'0,"0"1"41"0,0 0 0 15,0 0-89-15,3 0-69 0,-3 0-52 0,2-2-36 16,-1 2-2-16,2 0 19 0,0-2 37 16,0 2 45-16,2 0 41 0,0 0 16 15,0 0-6-15,3 0-15 0,3-1-15 16,-2 1 11-16,4-1 11 0,-2-1 11 0,5 2 13 16,1-4 5-16,2 4-23 0,0-2-34 15,3 0-29-15,3-1-27 16,-1 2-16-16,3-2-6 0,2 3 1 0,1 0 1 15,3-2 15-15,0 2 9 0,6 0 5 16,1-5 4-16,3 4 8 0,4 0-9 16,2-1-1-16,2 0-10 0,3 1-4 15,-2 1-4-15,0 0-4 0,3 0-4 16,2 1 1-16,0-1 4 0,1 2 7 16,3 1-3-16,2-2 14 0,3 4 9 15,2-5 2-15,-1 2-1 0,1 1 15 0,1-3-8 16,1 1 9-16,1-1 4 0,2 0-1 15,1-1-9-15,3 1-6 0,1-3-6 16,2 1-4-16,-3-3 0 0,-2 4 23 16,0-2 7-16,-2 0 3 0,2 0 11 15,1-1-2-15,0 0-6 0,0 0-4 16,-2 1-20-16,-1 0-14 0,-5-1-8 16,-3 0-17-16,-2 2-15 0,-3 0 1 15,-1 1-2-15,-4-1 15 0,0 0 5 0,-1 2 7 16,-1-2 6-16,0 0 5 15,-1 1-11-15,-3 0 4 0,2 1-3 0,-5-2 11 16,1 0 13-16,-1 1 4 0,0-2-1 16,0 0 1-16,1 0-16 0,-1-2-18 15,0 0-5-15,0 1-1 0,-2 0 5 16,0-1-1-16,0 0 8 0,-1 1 9 16,-3 0 10-16,-1 1 4 0,-1-2-1 15,-3 1-8-15,0-1-11 0,1 3-5 16,-1-3-8-16,-2 2 0 0,0 0 6 0,-1 2 8 15,-1-3-4-15,1 1 3 16,-2 2 1-16,-3-2-1 0,-3 3-11 0,-2-2-5 16,-2 2-5-16,-3 0-7 0,-4 0-5 15,-3 0-5-15,-2 0 1 0,-3 0 2 16,-1 0 3-16,-1 0 9 0,-3 0 7 16,0 0 7-16,0 0 3 0,0 0 3 15,0 0 2-15,0 0 5 0,-1 0 12 16,1 0 14-16,0 0 14 0,-2 0 5 15,2 0-1-15,0 0-9 0,0 0-15 16,0 0-15-16,0 0-13 0,0 0-13 0,0 0-4 16,0 0-5-16,0 0-6 0,-1 0-3 15,1 0-3-15,0 0-6 0,0 0-1 16,0 0-2-16,-3 0-1 0,3 0 0 16,0 2-3-16,0-2 2 0,0 0-2 15,0 0 0-15,0 0 1 0,0 0 2 16,0 0 5-16,0 0 5 0,0 0 5 15,0 0 5-15,0 0 3 0,0 0 2 0,0 0 0 16,0 0 0-16,0 0-3 16,0 0-2-16,0 0-4 0,0 0-3 0,0 0-4 15,0 0-9-15,0 0-7 0,0 0-18 16,0 0-18-16,0 0-15 0,0 0-9 16,0 0 2-16,0 0 9 0,0 0 16 15,0 0 11-15,0 0 8 0,0 0 3 16,0 0 1-16,0 0 4 0,0 0 3 15,0 0 2-15,0 0 1 0,0 0-1 16,0 0 0-16,0 0 2 0,0 0 0 16,0 0 2-16,0 0 4 0,0 0 5 0,0 0 6 15,0 0 5-15,-2 0 7 0,2 0 3 16,0 0 2-16,0 0 0 0,0 0 0 16,0 0-3-16,0 0 0 0,0 0-2 15,0 0-4-15,0 0 0 0,0 0 0 16,0 0 0-16,0 0 1 0,0 0 1 15,0 0 2-15,0 0 2 0,0 0 4 16,0 0 1-16,0 0 5 0,0 0 1 16,0 0 3-16,0 0 3 0,0 0 3 15,0 0 0-15,0 0-1 0,0 0-3 16,0 0-5-16,0 0-7 0,0 0-7 0,0 0-6 16,0 0-6-16,0 0-3 0,0 0-5 15,0 0 0-15,0 0-1 0,0 0-4 16,0 0 1-16,0 0-2 0,0 0-2 15,0 0 1-15,0 0 0 0,0 0-1 16,0 0-5-16,0 0-17 0,-1 0-18 16,1 0-17-16,0 0-14 0,0 0-7 15,0 0 6-15,-2 0 27 0,2 3 25 16,0-2 22-16,0 1 23 0,0-1 17 16,0 3-3-16,0-3-1 0,0 0-2 0,0 1-3 15,0-2-2-15,0 2 1 0,0-2 6 16,0 0 6-16,0 0 8 0,0 0 9 15,0 0 5-15,0 0 3 0,0 0 0 16,0 0-2-16,-1 0-2 0,1 0-4 16,0 0-2-16,0 0-2 0,0 0-4 15,0 0-3-15,0 0 2 0,0 0 0 16,0 0 2-16,0 0 5 0,-2 0 1 16,2 0 1-16,0 0-3 0,0 0-1 15,0 0-3-15,0-2-2 0,0 2-3 16,0 0-1-16,0 0-1 0,0 0-4 0,-2 0-3 15,2 0-8-15,0 0-14 0,-1-2-46 16,-1 2-62-16,0-1-45 0,-1 0-23 16,0 1-12-16,1-2 19 0,1 0 33 15,-1 2 18-15,1 0-1 0,1 0-7 16,-2-1 0-16,2 1-10 0,0-2-19 16,0 2-42-16,0 0-46 0,0 0-52 15,-3 0-69-15,3 0-75 0,0 0 31 0,0 0 71 16,-3 2 97-16</inkml:trace>
  <inkml:trace contextRef="#ctx0" brushRef="#br0" timeOffset="25563.37">11018 14376 3 0,'-2'-2'47'0,"-1"0"0"15,3 1-10-15,-4 0-12 0,2 1-18 0,2-2-9 16,0 2-1-16,-1 0 5 0,1 0 20 16,0-2 20-16,0 2 12 0,1 0 0 15,-1 0-11-15,0 0-31 0,0 0-36 16,0 0-38-16,0 0-38 0,0 0-4 0,0 0 20 15</inkml:trace>
  <inkml:trace contextRef="#ctx0" brushRef="#br0" timeOffset="26629.98">11301 14314 123 0,'7'-3'174'0,"-6"3"-48"0,-1 0-66 16,0 0-221-16,5 0-13 0,3 0 35 0</inkml:trace>
  <inkml:trace contextRef="#ctx0" brushRef="#br0" timeOffset="48763.28">2798 9362 30 0,'8'-13'349'15,"0"1"190"-15,0 1 149 0,-4 1 136 16,0-2-232-16,-3 3-86 0,1-1-56 16,-2-1-21-16,0 0-20 0,-3 1-32 15,-1 1-44-15,-2 2-35 0,-3 1-45 16,1 0-46-16,-5 0-51 0,-1 3-28 15,-2-1-29-15,-6 2-27 0,0 2-14 16,-5 0-6-16,-3 4-15 0,0 0-4 0,-3 2 4 16,1-1 8-16,-1 3-3 0,3-1-6 15,0 0-8-15,0 1-9 0,1 0-7 16,5-1 2-16,-1 1 15 0,5-1 19 16,5-1 22-16,1-1 18 0,5-1 13 15,2 0 4-15,0 0-6 0,4-1-11 16,-1 0-17-16,3-2-20 0,-1 2-13 15,2 1-4-15,0 1 6 0,0 1 14 16,0 6 6-16,-2 1 1 0,2 1-59 0,0 6-2 16,0 2 0-16,0 3 0 0,2 3 0 15,-2 2 0-15,2 7 0 0,-1 5 0 16,-1 6 0-16,2 5 0 0,-2 5 0 16,0 7 0-16,-2 5 0 0,1 5 0 15,-4 8 0-15,-2 5 0 0,-2 10 0 16,1 5 0-16,-3 8 0 0,-1 8 0 15,-1 10 0-15,-2 9 0 0,-5 8 0 16,0 6 0-16,-1 5 0 0,-3 9 0 16,0 4 0-16,-1 10 0 0,-3 3 0 0,-1 7 0 15,1-3 0-15,2-1 0 16,1-1 0-16,3-2 0 0,0-2 0 0,4-1 0 16,1-4 0-16,1-4 0 0,-1-4 0 15,1-7 0-15,2-8 0 0,1-8 0 16,1-7 0-16,4-6 0 0,-2-2 0 15,1-11 0-15,1-6 0 0,1-12 0 0,3-9 0 16,-1-10 0-16,3-12 0 16,1-4 0-16,1-12 0 0,1-9 0 0,1-10 0 15,1-10 0-15,0-4 0 0,-1-10 0 16,1-4 0-16,-3-3 0 0,2-4 0 16,-2-1 0-16,1-5 0 0,-1-2 0 0,0-2 0 15,2-2 0-15,-2-2 0 16,2-1 0-16,-1 2 0 0,1-1 0 0,1 0 0 15,4-2 0-15,2 1 0 0,2-1 0 16,8-2 0-16,4-3 0 0,7 0 0 16,7-3 0-16,4-1 0 0,8-5-77 15,-2-1-813-15,4-2-643 0,-2-3-142 16,-6 0 110-16,-7-4 298 0,-8-9 425 0,-9-3 543 16</inkml:trace>
  <inkml:trace contextRef="#ctx0" brushRef="#br0" timeOffset="49696.28">727 11350 195 0,'3'3'706'0,"0"0"239"16,-6 0 159-16,3 2 92 0,0-2-641 16,3 1-274-16,2 1-107 0,3 3-47 0,0 2-5 15,4-1-16-15,-2 0-25 0,1 0-19 16,-2 0-18-16,1-2-2 0,2 1 0 16,-4-2-2-16,0 0-13 0,-1-4 0 0,-2 1 1 15,-1 1 19-15,-4-4 48 0,0 0 43 16,-2 0 26-16,-2-2 9 0,-1-3 2 15,-3 2-22-15,0-8-29 0,-4-1-13 0,-1-6-14 16,-3-4-18-16,-1-7-16 0,-7-6-1 16,-1-8-8-16,-5-10-1 0,-5-10 15 15,-3-7 18-15,1-4 40 16,4 4 42-16,5 5 37 0,6 10-159 0,7 12-46 16,5 9 0-16,3 12 0 15,4 9 0-15,0 3 0 0,3 5 0 16,3 3 0-16,3 3 0 0,4 3 0 15,4 4 0-15,2 3 0 0,3 2 0 16,3 5 0-16,2 1 0 16,3 1 0-16,3 3 0 0,0 2 0 0,0 0 0 15,-2 0 0-15,-1-3 0 0,-2-2 0 16,-1-2 0-16,-3-1 0 0,-1-3 0 16,2-3-119-16,-4 2-187 0,2-3-27 0,-4-3-57 15,1-1-64-15,-1 0-45 0,-3-2-82 16,-5-1-72-16,0 2-126 0,-4-3-175 15,-1 3-24-15,-1 0 119 0,-4-1 173 0,-1 3 247 16</inkml:trace>
  <inkml:trace contextRef="#ctx0" brushRef="#br0" timeOffset="49912.75">689 11247 31 0,'-6'-2'445'0,"1"0"273"0,0-4 217 15,2-5 195-15,3-3-217 0,3-4-221 16,3-7-128-16,4-7-85 0,2-4-93 0,3-3-99 16,-1 1-91-16,2-2-79 0,-2 1-66 15,0 3-105-15,0 3-150 0,-2 6-162 16,-3 0-193-16,-4 5-200 0,1 4-281 16,-3 0-98-16,-3 1 94 0,-2 2 195 0,-5-3 239 15,-3-3 326-15</inkml:trace>
  <inkml:trace contextRef="#ctx0" brushRef="#br0" timeOffset="50212.46">594 10169 379 0,'-9'-14'784'0,"0"3"311"16,0 8 252-16,3 2-37 15,4 1-452-15,1 1-221 0,2 7-194 16,3 5-141-16,2 5-97 0,3 6-48 15,2 2-60-15,5 1-35 0,0-2-15 16,3-1-3-16,0 1 0 0,3-2 2 16,2 3-11-16,-1-2-6 0,0 0-11 15,2 1-10-15,2-2-2 0,0 4 0 16,-2-4 0-16,0 2-1 0,-1-2-3 16,0-6-15-16,-1-1-64 0,-2-2-86 0,-4-3-68 15,0-4-66-15,-2-1-95 0,-1-2-68 16,-3-3-93-16,-4-2-100 0,-3-3-175 15,-2 2-183-15,-2 2-24 0,0-6 135 0,-5-3 185 16,-3 2 255-16</inkml:trace>
  <inkml:trace contextRef="#ctx0" brushRef="#br0" timeOffset="50429.97">657 10455 172 0,'-11'4'701'0,"0"0"319"15,2 7 268-15,1-11 224 0,3 0-531 16,2-7-285-16,1-3-185 0,2-4-151 16,5-5-113-16,3-6-77 15,6-5-57-15,2-5-50 0,3 0-42 16,2 0-93-16,2 3-121 0,-1 4-152 0,-1 4-174 16,-2 5-213-16,1 4-197 0,-2 6-228 15,-1 4-43-15,2 4 132 0,-6 2 232 16,1 1 287-16,-3-1 311 0</inkml:trace>
  <inkml:trace contextRef="#ctx0" brushRef="#br0" timeOffset="50765.17">1125 10009 143 0,'-14'6'669'15,"-2"3"285"-15,-4-3 213 0,-1 5 183 16,0-1-476-16,1 4-297 0,3 1-157 15,4 4-110-15,3-2-100 0,3 2-100 0,5 2-68 16,2-1-41-16,5 5-20 0,4 0-11 16,1 0-8-16,1-2-14 0,5-3-15 15,-2-3-16-15,3-4-21 0,-1-4-18 16,0-5 12-16,1-4 19 0,-1-4 29 0,0-5 44 16,-4-4 47-16,0-5 28 0,-3-5 33 15,-4 2 44-15,-2-9 34 0,0 2 34 16,-4-4 21-16,-3-1 3 0,-2 3-24 0,-5 0-26 15,-2 1-24-15,-2 4-4 0,-1 1-16 16,-3 6-34-16,3 3-32 0,-1 4-48 16,2 5-62-16,1 4-96 0,1 4-101 15,5 4-161-15,-1 1-177 0,4 4-213 16,4 3-291-16,2 0-221 0,1 2 68 0,3 2 193 16,-2-1 271-16,1-5 358 0</inkml:trace>
  <inkml:trace contextRef="#ctx0" brushRef="#br0" timeOffset="51366.52">1158 9749 189 0,'-7'-4'698'0,"5"2"257"16,4 2 191-16,1-2 136 0,0 0-624 15,-2 2-304-15,1-2-178 0,-1 2-94 16,4 2-17-16,0 0 7 0,5 2 25 15,2 1 28-15,1 1-9 0,1 1-40 0,-1 2-37 16,0 0-24-16,2 0-16 0,-2 0-4 16,-2-1-10-16,0 1-14 0,-3-5-20 0,1 2-19 15,-4-3-14-15,0-1 10 0,-2-2 50 16,-3-2 43-16,0-1 46 0,-2-5 35 16,-1-5 41-16,-2-4 8 0,-1 0 24 15,-3-1 18-15,1-2 21 0,0 0 4 0,-1 3-4 16,-1-1 2-16,2 2-15 0,-2 3-17 15,1 1-30-15,3 1-28 0,-1 4-116 16,4 0-10-16,1 2 0 0,1 2 0 16,1 2 0-16,0-1-44 0,3 2-76 15,0 0 5-15,4 2 17 0,1-1 30 0,3 2 25 16,-2 0 4-16,2 3-4 0,2 0-5 16,-2 0-7-16,0 0-6 0,3 0-10 15,-4-2-12-15,2-2-7 0,-2 1-2 16,-2-6 22-16,-2 0 40 0,0-2 45 15,-3-3 45-15,-1-4 52 0,-5-3 47 0,0-3 34 16,-5-4 17-16,0 0 0 0,-2-7-24 16,0 1-161-16,0-2-25 0,0 0 0 15,1 3 0-15,3 5 0 0,-1 4 0 16,4 4 0-16,-2 5 0 0,4 3 0 16,1 3 0-16,0 3 0 0,3 5 0 0,3 2 0 15,3 5 0-15,3-1 0 0,-1 3 0 16,6-3 0-16,-1 3-164 0,3-4-194 15,-3 2-86-15,3-1-49 0,-3-2-38 16,1-1-99-16,-4-4-91 0,-1 0-147 0,0-1-179 16,-4-3 32-16,-1-2 166 0,-4 0 210 15,-3 2 280-15</inkml:trace>
  <inkml:trace contextRef="#ctx0" brushRef="#br0" timeOffset="51595.3">1497 9191 359 0,'-2'-3'727'16,"-7"6"218"-16,4 5 199 0,0 0-4 0,-1 1-422 15,4 0-125-15,1 1-68 0,2-4-75 16,2 2-88-16,4-4-79 0,1 2-50 16,1-3-34-16,2 0-29 0,2-1-32 15,3-1-37-15,-2 0-37 0,3-1-37 16,-2 0-33-16,0 2-92 0,-2 1-128 15,-2-3-177-15,-1 2-219 0,-4 1-273 0,-3-2-365 16,-3-1-111-16,0 0 119 0,-3 3 239 16,-5-4 318-16,-2-5 399 0</inkml:trace>
  <inkml:trace contextRef="#ctx0" brushRef="#br0" timeOffset="51779.44">1293 8819 203 0,'-10'-2'714'0,"-2"-2"235"0,4 4 183 16,0 3 125-16,1-1-653 0,3 1-293 16,1 2-130-16,3 1-104 0,3 3-65 0,1-1-95 15,1 0-88-15,2 0-120 0,2-1-132 16,2-1-207-16,0 3-217 0,2-3-65 16,4 0 87-16,-1-1 155 0,3-2 238 15</inkml:trace>
  <inkml:trace contextRef="#ctx0" brushRef="#br0" timeOffset="52080.12">1776 8695 172 0,'-18'-1'652'16,"-4"1"260"-16,-1 10 238 0,-4-1 214 15,4 0-512-15,1 0-207 0,4 1-136 16,4 0-142-16,1 2-122 0,7 3-98 16,0 3-66-16,3 3-40 0,4 0-23 0,5-1-15 15,2 0-7-15,5-2 0 0,3-1 1 16,0-2 8-16,3-2-2 0,1-3-1 16,1-2 1-16,-1-5-11 0,2-2 7 15,-1-3-11-15,3-6-35 0,-1-4-83 16,1-3-102-16,0-4-156 0,0-2-220 0,-4-3-336 15,-2 1-260-15,-3 2 4 0,-8 3 146 16,-4 3 262-16,-8 2 362 0</inkml:trace>
  <inkml:trace contextRef="#ctx0" brushRef="#br0" timeOffset="56266.25">23672 1951 23 0,'1'-5'139'0,"-1"0"67"15,0-1 54-15,0-1-76 0,0 3-25 0,-1 0-19 16,1 1-31-16,0-1-28 0,-2 0-25 16,-1 2-16-16,3 0-16 0,-1 0-14 0,1-1-1 15,0 3 16-15,0-1 15 0,-2 1 19 16,2-3 16-16,0 3 5 0,0 0-15 15,0 0-23-15,0 0-21 0,0 0-17 0,0 0-1 16,0 0 26-16,0 0 46 0,0 0 47 16,2 0 39-16,-2 0 26 0,0 0 0 15,0 0-14-15,0 0-27 0,0 0-23 16,0 0-20-16,0 0-8 0,0 0-6 0,0-2-2 16,0 2-5-16,0 0 0 0,0 0-5 15,0 0-2-15,0 0-1 0,0 0 1 16,0 0-10-16,0 0-1 0,0 0 7 15,0 0-4-15,0 0-11 0,0 0 2 16,0 0-7-16,0 0-10 0,0 0 0 0,0 0 11 16,0 0 11-16,0 0 7 0,0 0 4 15,0 0 7-15,1 0 0 0,-1 0-3 16,0 0-7-16,0 0-6 0,0 0-12 16,0 0-11-16,0 0-5 0,0 0-1 15,0 0-3-15,0 0 2 0,0 0 1 0,0 0 0 16,0 0-6-16,0 0-5 0,0 0-10 15,0 0-10-15,0-3-4 0,0 3 3 16,0-2 7-16,0 2 9 0,0 0 9 16,0-1 7-16,0 1 1 0,0 0 2 15,0 0-9-15,0 0-2 0,0 0 0 0,0-1 4 16,0 1 5-16,0 0 12 0,0 0 7 16,0-2-1-16,0 2-1 0,0 0-4 15,0-2-7-15,0 2-6 0,0-1 0 0,0 1 4 16,0-1 7-16,0 1 7 0,0-2 4 15,0 0-1-15,0 2-2 0,0-2-4 16,0 0 3-16,0 0 1 0,0 1 7 16,0 0 6-16,0-1-1 0,0-1 2 15,0 0 1-15,0 2 3 0,0-2 3 16,0-1 6-16,0 0 8 0,0 0 4 16,0 1 7-16,0-3 7 0,0 3-1 0,0-2-4 15,0 2 3-15,0-1-5 0,0 2 1 16,0-3-29-16,0 4-74 0,0 1 0 15,-1 0 0-15,1 0 0 0,0 1 0 16,0 4 0-16,0 3 0 0,0 5 0 0,0 5 0 16,0 5 0-16,0 3 0 15,1 2 0-15,4 1 0 0,-4 5 0 0,2 1 0 16,2 5 0-16,0 0 0 0,0 0 0 16,1 1 0-16,2-5 0 0,-2-2 0 15,-3 1 0-15,2-2 0 0,-1 0 0 16,-3-3 0-16,2-1 0 0,0-7 0 15,-1-1 0-15,-1-5 0 0,-1-3 0 16,0-2 0-16,0-4 0 0,0-4 0 16,-1 0 0-16,1-3 0 0,-5-1-331 0,2-3-203 15,0 0-196-15,-4-7-204 0,3-1-304 16,-3-3-80-16,0-3 130 0,2-1 242 16,2-7 292-16,-1-1 372 0</inkml:trace>
  <inkml:trace contextRef="#ctx0" brushRef="#br0" timeOffset="56663.15">24046 1855 249 0,'8'-6'679'0,"-3"-1"254"16,0 5 215-16,-3 1 98 0,-2-2-459 0,0 3-195 15,-4 0-125-15,1 0-92 0,-5 2-83 16,-1-1-53-16,-4 4-21 0,-1 0-17 15,-5 1-18-15,1 2-25 0,-4 0-33 16,2 3-30-16,-1 1-32 0,-1-3-23 16,2 3-14-16,-2 0-8 0,4 2-7 15,-1-1-3-15,3 2-3 0,1 0-4 0,3 2-4 16,3 1 3-16,0 1 8 16,5 0 2-16,4 2-2 0,4 1 1 0,0-3-9 15,7 2 0-15,2 0 0 0,4-1 0 16,1 1 0-16,2-2 0 0,2 1 0 15,-3-3 0-15,2 0 0 0,-2 0 0 16,-3-1 0-16,-1-1 0 0,-3 0 0 16,-3 0 0-16,0-1-112 0,-2-2-81 15,-1-2-103-15,-1 2-129 0,-2-3-132 16,2 0-147-16,-1-3-161 0,1-2-287 0,0 1-40 16,5-5 132-16,-2-2 223 0,2-5 268 15,2-2 350-15</inkml:trace>
  <inkml:trace contextRef="#ctx0" brushRef="#br0" timeOffset="57981.09">24342 2157 180 0,'-17'3'659'15,"0"-2"193"-15,5-2 116 0,3 1 104 16,-4 0-597-16,4 3-249 0,1 1-72 0,-2 0-16 15,4 4-21-15,1 0-17 0,0 1-7 16,4 2-9-16,1 1-11 0,1-3-14 16,3 4-6-16,0-2-6 0,4 0 2 15,2-3 7-15,-1 0 16 0,4-1 10 16,-1-4 12-16,5-2 0 0,0-2-3 16,0-2-2-16,2-1 11 0,1-4 22 0,-3-3 19 15,0-2 14-15,-3-1 6 16,0-1-5-16,-1-4-13 0,-3-1 2 0,-1 1 1 15,-3-2 8-15,-3 0 8 0,-3 4 5 16,-3-1-20-16,-3 5-30 0,-2 3-32 16,-1 0-46-16,-6 3-50 0,0 7-35 15,-5 0-18-15,-5 7-10 0,-3 5 4 16,-4 5 13-16,-1 2 10 0,0 4 6 16,3 2-9-16,3 1-13 0,5 1-13 15,7-1-10-15,5 0-14 0,5-1-1 0,3 1 7 16,4-2 9-16,3-1 10 0,4-2 18 15,0-2 2-15,4-1 5 0,3-3 5 16,1-1 16-16,2-4 14 0,2-4 23 16,1-1 15-16,2-4-1 0,-1-1-3 15,2-1-3-15,2-5 0 0,-1-2 7 16,2 1 10-16,-1-5 6 0,3-2-1 16,-1-1 1-16,1-1-2 0,-2-2-3 0,1-2 0 15,-3 2 14-15,-5-1 44 0,0 2 51 16,-6 1 52-16,-4 2 36 0,-1 2 14 15,-2 3-115-15,-5 2-130 0,-2 2 0 16,-1 2 0-16,0 0 0 0,0 3 0 16,0 0 0-16,0 3 0 0,0 1-79 15,0 4-26-15,0 2 30 0,4 4 26 16,-3 1 6-16,3 2-5 0,-1-1-4 16,0 2-1-16,0 0 2 0,5-1 5 0,-4-1 5 15,1-1 8-15,2-1 2 0,-1-1 3 16,-1-4 3-16,1 1 6 0,-1-4 10 15,-2-2 13-15,0-1 29 0,-1-2 42 16,-1-1 37-16,3-1 29 0,-1-4 10 16,0-2-1-16,-1-3-29 0,2 0-121 15,-2-5 0-15,1-1 0 0,-3-2 0 16,0-2 0-16,1-3 0 0,-1 1 0 16,0-4 0-16,0 1 0 0,0-2 0 15,2 3 0-15,0-2 0 0,-2 6 0 0,0-1 0 16,-2 4 0-16,0 4 0 0,2 3 0 15,-1 3 0-15,1 3 0 0,0 1 0 16,0 1 0-16,0 0 0 0,1 2 0 16,3 0 0-16,0 4 0 0,3-3 0 0,4 4 0 15,1-1 0-15,6 2 0 0,-1 2 0 16,5-4 0-16,2 0 0 0,0 3 0 16,1-4 0-16,2-2 0 0,1 1 0 15,-1-2 0-15,2 0 0 0,-4-2 0 16,2-2 0-16,-5 2 0 0,2-3 0 15,-4 3 0-15,-4-2 0 0,-2 2 0 0,-6 0 0 16,-1 0 0-16,-4 1 0 0,-1 1 0 16,-2 0 0-16,0 0 0 0,0 0 0 15,0 1 0-15,0 1 0 0,3 1 0 16,-2 2 0-16,4 4 0 0,-2 2 0 16,2 2 0-16,-2 3 0 0,2 4 0 15,0-1 0-15,-1 2 0 0,4 2 0 16,0-3 0-16,-2 4 0 0,2-4 0 15,1-1 0-15,-2 0 0 0,-1-1 0 16,2-5 0-16,0-1 0 0,-3-3 0 0,0-3 0 16,-2-2 0-16,-2-2 0 0,3 0 0 15,-3-4 0-15,1-2 0 0,1-2 0 16,1-2 0-16,0-4 0 0,0-1 0 16,0-2 0-16,0-2 0 0,1-1 0 15,2 0 0-15,2-4 0 0,0-1 0 16,1-1 0-16,2-1 0 0,1 1 0 0,3 0 0 15,-3 1 0-15,1 5 0 16,-3 3 0-16,-1 5 0 0,-4 2 0 0,1 2 0 16,-2 3 0-16,-1 3 0 0,0 0 0 15,0 3 0-15,0 3 0 0,0 2-39 16,2 3-13-16,-3 1 18 0,2 4 9 16,-1 2 9-16,1 1 5 0,0 1 6 15,-2 0 4-15,3 1 4 0,-3 1 3 0,-1-1 0 16,0-2-10-16,-1-1-44 15,1 0-73-15,-1 0-111 0,3-3-157 16,-3-1-168-16,3-2-197 0,-1-2-332 0,4 1-205 16,4-4 61-16,8-4 182 0,5-3 271 15,6-4 382-15</inkml:trace>
  <inkml:trace contextRef="#ctx0" brushRef="#br0" timeOffset="58951.31">26614 2065 36 0,'7'-12'351'0,"-1"3"171"16,0-2 166-16,-3 3 160 0,0-1-233 15,-3 1-79-15,0 2-42 0,0 0-60 16,-3 0-68-16,-2 0-80 0,-1 0-72 16,-3-1-68-16,-4 5-63 0,-4-5-48 0,-7 2-25 15,-3 0 5-15,-5 3 19 0,-5-2 27 16,-5 3 42-16,3 0 9 0,-7 2-17 15,3 0-28-15,1 5-36 0,2 2-45 16,2 1-30-16,7 0-20 0,4 2-12 16,3 1-4-16,10 0-4 0,0 0 2 0,6 1 6 15,3-1 7-15,6 3 14 0,4 0 19 16,8 1 25-16,4 1 32 0,12 2 32 16,6-2 16-16,7 1 0 0,7 0-11 15,7 0-9-15,0 0-22 0,0-1-2 16,-2-3-5-16,-5-2-3 0,-2 2-8 0,-4-2-4 15,-7-1-9-15,-4-1-10 0,-5 0-13 16,-7 1-13-16,-4 1-8 0,-4-2 1 16,-5 3 11-16,-6-1 21 0,-1 1 19 15,-4 1 29-15,-6 1 19 0,-2 0 13 16,-7-3 10-16,-4 0 13 0,-2-1-11 16,-5-1-7-16,-3-3-16 0,-5-1-44 0,2 0-65 15,-2-3-80-15,0 1-79 16,1-4-89-16,0-3-88 0,5 1-90 0,5-1-172 15,5 0-254-15,5-4-43 0,5 1 92 16,7-2 164-16,4-3 258 0</inkml:trace>
  <inkml:trace contextRef="#ctx0" brushRef="#br0" timeOffset="59230.66">26981 2176 164 0,'0'1'687'0,"-3"-1"260"0,1 0 193 16,1-2 147-16,-3 0-547 0,3 2-303 15,-1 0-144-15,1 0-84 0,1 3-42 16,-2 2-36-16,-1 2-21 0,3 4-8 16,0 4-15-16,0 1-29 0,5 4-24 0,-1 1-18 15,1 2-16-15,2 0-30 16,-1 1-56-16,3-1-81 0,-1-1-76 0,0-2-83 15,2-2-111-15,-3-3-65 0,0-3-130 16,-2-2-183-16,-2-2-128 0,-3-8 68 16,0 0 129-16,-3-3 226 0,-1-5 259 0</inkml:trace>
  <inkml:trace contextRef="#ctx0" brushRef="#br0" timeOffset="59416.31">26998 1982 125 0,'0'-19'493'0,"-1"6"218"0,-4 4 165 0,2 3 63 16,2 3-380-16,-3 1-189 0,-1 4-126 16,2-1-79-16,-2 2-53 0,2 0-44 15,0 3-32-15,0 0-26 0,3 1-66 0,5 4-126 16,-2 0-166-16,2 3-295 0,4 2-241 16,4-1-23-16,-1-1 125 0,1 0 204 15,3-2 288-15</inkml:trace>
  <inkml:trace contextRef="#ctx0" brushRef="#br0" timeOffset="60215.35">27539 2404 156 0,'3'-12'614'16,"-3"-1"253"-16,0 3 211 0,0-2 188 15,-3-4-495-15,-2 2-187 0,-3 0-110 0,0-1-74 16,-4-1-73-16,-3 0-63 0,-2 1-51 16,0 2-56-16,-7-1-60 0,0 4-46 15,1 3-36-15,-2 2-34 0,-4 3-21 16,4 4-14-16,-4 3-8 0,1 5-8 16,-2 3-11-16,1 3-31 0,2 2-51 15,4 6-51-15,4-2-41 0,3 0-18 16,6 0 7-16,7 1 23 0,3-2 14 15,5 2 37-15,5-2 30 0,4-3 29 0,3-3 35 16,5-3 48-16,3-3 19 0,1-5 22 16,1-4 28-16,1-1 26 0,-1-4 23 15,2-8 41-15,-3-1 43 0,1-5 40 16,-2-4 23-16,1-4 9 0,-2-4-9 16,-2-4-15-16,1-3-33 0,-3-5-19 15,0-5 0-15,-1-3-1 0,-5-3-10 0,-1 0 8 16,-5 2 12-16,-4 4 19 0,0 6 16 15,-4 7 11-15,-4 7-7 0,1 8-33 16,-2 5-74-16,2 5-76 0,-3 2-72 16,2 7-48-16,-3 2-24 0,1 5 3 15,-1 2 18-15,0 5 18 0,2 2 16 0,2 5 12 16,-1 2 9-16,4 4 10 0,0 1 10 16,2 6 12-16,0 1 8 0,-1 3 9 15,1 5 5-15,-1-3 0 0,1 4-4 16,0-3-16-16,-1 1-31 0,-1-4-33 15,6-1-30-15,-1-3-22 0,5-2-36 16,-1-4 8-16,7 1 26 0,0-6 24 0,3-4 26 16,3-5 59-16,1-3 29 0,1-8 32 15,2-2 29-15,2-2 24 0,-1-8 18 16,1-3 27-16,-1-5 8 0,0-1 11 16,-1-6 0-16,-3 0-1 0,-1-3-18 15,0-2-21-15,-2-1-22 0,-2-3-8 0,-3 4-4 16,-5 0 10-16,-1 2 8 0,-6 4-4 15,-5 3-25-15,-3 6-53 0,-1 4-62 16,-3 2-55-16,-4 5-30 0,-3 5-3 16,-1 4 21-16,-5 3 21 0,1 4 7 15,4 5-16-15,1 2-16 0,5-2-16 16,3 4-1-16,4 0 11 0,4 0 25 16,5 0 25-16,3 3 19 0,4-3 12 0,3-1-10 15,4 1-23-15,4-3-29 0,2-3-50 16,1-2-64-16,5-2-79 0,0-4-102 15,-1-2-167-15,-1-1-288 0,-3-2-110 16,-5-2 63-16,-4-4 151 0,-5-3 233 16,-9-5 311-16</inkml:trace>
  <inkml:trace contextRef="#ctx0" brushRef="#br0" timeOffset="61379.33">29595 2031 162 0,'3'-10'638'0,"-2"2"283"0,3 3 246 15,-3-1 195-15,1 0-452 0,-1 2-221 16,-1 2-149-16,0 1-117 0,0 1-93 0,0 0-75 16,0 0-60-16,0 0-53 0,0 0-69 15,0 1-69-15,0 3-39 0,0 1-19 16,0 6 3-16,4 5 19 0,-2 4 29 16,3 4 10-16,0 4 2 0,1 2 2 15,-1 2-4-15,4-1-7 0,-2-1 1 16,-2-1 1-16,1-2-3 0,0-2-18 15,-1-4-51-15,1 0-72 0,-1-4-111 16,-2-1-127-16,0-1-147 0,1-1-131 16,-4-4-141-16,0-1-179 0,-4 2-116 0,1-3 92 15,-3 0 184-15,-3-2 232 0,-1-3 284 16</inkml:trace>
  <inkml:trace contextRef="#ctx0" brushRef="#br0" timeOffset="61580.27">29509 2488 78 0,'7'1'461'16,"-1"-1"220"-16,0-1 194 0,0-2 180 15,-1 1-336-15,0 1-142 0,3 0-96 16,-2-3-78-16,4 2-75 0,-1 0-67 16,7-1-57-16,0 0-55 0,3-1-55 15,3 1-49-15,-1-2-31 0,1 1-76 16,0-1-103-16,-5 3-156 0,4-3-206 0,-3 0-328 15,-1-1-272-15,-4 2-2 0,0-4 148 16,-5-1 238-16,-2-2 330 0</inkml:trace>
  <inkml:trace contextRef="#ctx0" brushRef="#br0" timeOffset="61848.14">29418 1945 144 0,'-4'-3'607'16,"1"-3"269"-16,3 0 224 0,0 0 202 0,0 2-471 16,0 1-217-16,2 0-165 0,-1 2-135 15,3-1-126-15,0 0-89 0,4 2-51 16,5-2-31-16,6 0-12 0,3 0-9 15,8-1-26-15,3 3-99 0,6-1-136 0,-2-2-206 16,-1 3-295-16,-2 3-371 0,-4-2-50 16,-3 2 120-16,-9-1 229 0,-3 0 314 15</inkml:trace>
  <inkml:trace contextRef="#ctx0" brushRef="#br0" timeOffset="62683.07">30361 1951 76 0,'8'-5'454'0,"-1"0"237"0,-1 3 218 16,-5-1 197-16,-1 0-330 0,0-2-139 15,-6 3-121-15,3-3-119 0,-3 1-96 16,-2 1-63-16,-5-2-49 0,1 1-30 0,-6-1-26 16,1 4-21-16,-7-2-20 0,-3 1-15 15,0-3-8-15,-4 5-13 0,-4 0-12 16,2 2-11-16,-1 1-9 0,8-1-19 16,-1 2-14-16,6 3-16 0,2 0-11 0,5 0-12 15,0 2-2-15,6 0-1 0,1-2 3 16,1 3 6-16,3-2 5 0,2 3 7 15,1 0 9-15,1 1 6 0,2 0 5 16,2-1 7-16,-1 1 2 0,1 1 2 16,0 0-1-16,-2 1-2 0,4-1-1 0,-4 1 0 15,3-1 1-15,-1 1 3 0,0 1-1 16,-2 1 0-16,2 1 1 0,-4 2-1 16,2 1-2-16,-1-2 4 0,0 1 3 15,0 1-3-15,0 1-1 0,0-3 1 16,-1-1-6-16,1 0-10 0,1 0-13 0,0-2-20 15,0-2-20-15,2 0-8 0,3-1 1 16,0-1 12-16,1-2 16 0,1 1 1 16,2-3-13-16,1-1 11 0,4-2 13 15,0-1 7-15,1-1 22 0,4-4 23 16,-1 1-11-16,3-2-29 0,-1-2-35 16,1-1-50-16,-1-1-64 0,-3-1-85 0,2-1-111 15,-4-2-119-15,0 1-184 16,-2 0-225-16,-3-2-47 0,-2-1 100 0,-6-2 169 15,-4 2 246-15</inkml:trace>
  <inkml:trace contextRef="#ctx0" brushRef="#br0" timeOffset="62914.75">29926 2207 303 0,'2'-7'582'0,"4"1"223"15,-1 0 197-15,3-1-98 0,1 1-239 0,4-2-144 16,3 2-123-16,3-2-94 0,5 3-71 16,3-1-46-16,1 0-41 0,4 2-42 15,-2 2-47-15,1 0-36 0,1 2-91 16,-2 2-127-16,-3 0-210 0,-5 2-256 16,2 4-374-16,-5 0-112 0,-3 1 84 15,-2 3 220-15,-9-3 282 0,-2 0 338 0</inkml:trace>
  <inkml:trace contextRef="#ctx0" brushRef="#br0" timeOffset="63596.48">30510 2482 59 0,'5'1'438'0,"-2"-1"211"15,-3-1 204-15,2 0 196 0,-1-5-293 16,1 0-154-16,-1-2-72 0,1-1-78 15,0 1-75-15,-1-4-51 0,1-1-25 16,-2 0-27-16,0-2-47 0,0-2-41 16,1-3-22-16,-1-1-27 0,0-1-19 15,-1-3-8-15,-1-3 3 0,1 0-2 0,1-3-4 16,0-1-5-16,0 1-4 0,1 2-46 16,1 2-52-16,-1 6 0 0,-1 1 0 15,0 8 0-15,0 4 0 0,0 0 0 16,0 5 0-16,0 2 0 0,0-1 0 15,0 2 0-15,0 0 0 0,0 2-68 16,0-1-56-16,5 2 22 0,-2 5 20 16,2 0 20-16,3 4 19 0,1 4 15 15,4 3 4-15,0 2 5 0,2 3 8 0,0-1 9 16,2 4 1-16,-1-2 1 0,1 1 2 16,-2-2 8-16,0-2-4 0,-2 0 0 15,-1-5-2-15,0-1 1 0,-3 0-5 16,0-4 5-16,-1-2-4 0,0-2 3 15,0-1 6-15,-2-4 15 0,-1 0 23 16,-2-1 35-16,2-2 30 0,-2-2 13 16,1-1-8-16,0-3-118 0,1-1 0 15,0-4 0-15,-1 2 0 0,0-6 0 16,-1 0 0-16,-2-1 0 0,1-3 0 16,0 0 0-16,-2 0 0 0,1-3 0 0,1-3 0 15,-1-2 0-15,1-2 0 16,1-2 0-16,2 2 0 0,-4 0 0 0,2 1 0 15,-1 5 0-15,-2 2 0 0,0 4 0 16,-2 2 0-16,2 5 0 0,-1 2 0 16,-2 2 0-16,-2 4 0 0,5-2 0 15,-1 3 0-15,-3-2 0 0,4 3 0 16,-1 0 0-16,-1-2 0 0,2 2 0 0,0 0 0 16,-1 0 0-16,1 0 0 0,0 2 0 15,0-2-43-15,0 3-302 0,0 2-74 16,1 0-73-16,-1 1-74 0,2 2-104 15,-1 0-109-15,1 2-173 0,1 3-130 0,2 0 67 16,-1-1 178-16,1-3 226 0,2-1 287 16</inkml:trace>
  <inkml:trace contextRef="#ctx0" brushRef="#br0" timeOffset="63915.91">31181 2199 191 0,'-2'0'583'0,"2"-3"211"15,4 6 175-15,1-6 68 0,3 1-426 16,2-4-175-16,4 1-95 0,0 1-60 15,7 0-43-15,1-2-29 0,2 0-22 0,3 0-34 16,1 1-37-16,0 1-32 0,1 0-34 16,1 0-26-16,-3 2-12 0,-1 0-15 15,0 0-22-15,-7 2-79 0,-3 0-106 16,-4 0-168-16,-4 2-193 0,-4 1-243 0,-3 0-225 16,-2 3-10-16,-7 1 148 0,-4-1 216 15,-2 0 270-15</inkml:trace>
  <inkml:trace contextRef="#ctx0" brushRef="#br0" timeOffset="64097.91">31272 2314 127 0,'-1'6'557'16,"-2"-1"199"-16,9-5 163 0,0 0 149 0,0 0-463 16,1 0-186-16,2-4-63 0,4 3-44 15,0-2-44-15,2 2-38 0,3-2-42 16,2 0-53-16,4 1-53 0,-2 1-60 0,4 1-126 15,-1 0-183-15,-2 1-210 16,4-1-316-16,-4 2-296 0,2 1 1 0,-3-2 168 16,-3-1 234-16,-3-1 315 0</inkml:trace>
  <inkml:trace contextRef="#ctx0" brushRef="#br0" timeOffset="64763.3">32240 2085 159 0,'8'-8'319'0,"0"0"145"15,-2 0 129-15,-3 0-123 0,2 1-6 16,-4-1-35-16,1 1-48 0,0-1-21 16,-2 1-13-16,0-1-15 0,0-1-20 0,-4 2-30 15,4-3-30-15,-5 2-28 0,2 0-18 16,-3-1-8-16,2 2-14 0,-3-1-15 16,1 1-20-16,-4-1-23 0,-1 0-24 0,-2 0-25 15,-2 0-15-15,-1 4-24 0,-5-1-13 16,1-2-12-16,-1 2-8 0,-1 4-17 15,0 1-5-15,0 0 2 0,0 2-1 0,0 3 5 16,0 1 3-16,2 2 7 0,5 3 1 16,-1 0 1-16,0 1 0 0,2 4 5 15,0 1 1-15,3 0 5 0,1 4 2 0,1-1 1 16,2 3 1-16,1 1 0 0,3 0-6 16,3-1-3-16,0 2 2 0,3-1 2 15,2 0 1-15,1-3 6 0,5 0 1 16,0-1 1-16,5-2 1 0,0 0 5 0,1-3 2 15,2-2 6-15,2-2 13 0,1-3 14 16,-1 2-1-16,0-6 2 0,1 0 12 16,-1-2 11-16,1-2 17 0,0-2 25 15,2-5 24-15,0 1 7 0,3-5 7 16,0-1-31-16,-1-2-134 0,5-5 0 0,-5-5 0 16,3-1 0-16,-7-3 0 0,0-1 0 15,-5-1 0-15,-5-1 0 0,-7 1 0 16,-4 0 0-16,-2 4 0 0,-4 1 0 15,-3 4 0-15,-6 3 0 0,1 3 0 0,-6 3 0 16,0 1 0-16,-2 5 0 0,-2 2 0 16,-1 2 0-16,-2 4-252 0,1 2-267 15,-2 2-193-15,2 2-222 0,-2 3-400 0,2 1-37 16,-1 4 146-16,3-2 252 0,1-1 329 16,-2-3 426-16</inkml:trace>
  <inkml:trace contextRef="#ctx0" brushRef="#br0" timeOffset="69062.88">29471 2748 24 0,'-22'4'226'0,"3"-2"77"0,2-1 74 16,5-1 28-16,8 0-325 0,1 0-38 0,7 0-36 15,8 0-31-15,6 0 11 0,10 0 31 16,12 2 18-16,13-4 7 0,13 2-16 16,13 0-7-16,15 0-25 0,18 2-32 0,16-1-42 15,12-1-70-15,11 0-79 0,11 0-48 16,8-3-13-16,4 0 37 0,3-3 75 15</inkml:trace>
  <inkml:trace contextRef="#ctx0" brushRef="#br0" timeOffset="69215">32584 2771 6 0,'-18'-4'92'15,"-2"-3"22"-15,-3-1 10 0,-4 0-90 0,-1 0-27 16,-1 0-8-16,2 1-3 0,2 2-4 15,3-1-28-15,4 2-40 0,6 2-20 0,2 0 0 16</inkml:trace>
  <inkml:trace contextRef="#ctx0" brushRef="#br0" timeOffset="72079.17">31101 3115 206 0,'0'-1'354'0,"2"-2"124"16,0 1 98-16,-2 2-189 0,0-2-70 0,0 2-75 16,0 0-71-16,0 0-45 0,0 0-37 15,-2 0-19-15,2 2-15 0,-2 0-10 16,1 1-9-16,-3 2-3 0,0 0-2 15,-2 4-4-15,-1 2-7 0,2 1-2 16,-1 1 0-16,0 2-4 0,-3 0-2 16,0 2-1-16,1 1-4 0,-1 0-9 0,1 1 4 15,2 2 8-15,-1 3 4 16,3 0 1-16,0 3 10 0,2 0 0 0,2 2-9 16,0 2-3-16,2 1-4 0,2 3 1 15,2 1-14-15,0-1-2 0,2 1-3 16,2 2-16-16,-2 0 1 0,0 4-2 15,1 1 8-15,4-3 12 0,-2 1 7 0,0-5-2 16,-2 1 20-16,3 1 0 0,-3-1-9 16,-1 1 10-16,-2-4 4 0,1 1-19 15,-3-3-19-15,2-1 5 0,-3 0-6 16,-3-1 2-16,0 0 21 0,-3-2 41 16,-3 0 17-16,5-3 3 0,-6-1 0 15,3-1-24-15,-5-1-3 0,-1 6 9 16,-1-1 19-16,-1 2 5 0,0-2 9 15,4-1-51-15,0-1-38 0,-1 2 20 0,2 3 18 16,2 6 24-16,2-2 35 0,2 1 17 16,4 1-46-16,0-3-48 0,2-1-27 15,1 2-2-15,2 0-3 0,-2-2-1 16,1 0 5-16,-2 2 13 0,-2-2 3 16,0 1-6-16,0-3-13 0,0 0 10 15,-3-2 5-15,0 1-6 0,0-2 8 0,0 1 12 16,-3 1 3-16,0 1-21 0,0 0-7 15,0 2-2-15,1-3 3 0,-1 0-4 16,3 2 4-16,-2-2 10 0,0-2 1 16,2 0 2-16,0-2 5 0,-1 3 3 15,1-2-1-15,-2-1 8 0,-1 3 28 16,1-3 12-16,1-1-2 0,-2 0 7 0,1-4 3 16,-1-1-34-16,6-2-15 0,-1 1 0 15,-1-2 3-15,1 0-10 0,-1 1-7 16,1-2 14-16,1-1 8 0,-1-4-9 15,-1 1-3-15,1-4 9 0,0-2-12 16,-2-3-9-16,0 2 17 0,0-3 27 16,0-1 30-16,0 0 11 0,-2-1 2 0,0-1-15 15,1-1-28-15,-2-3-27 0,-2 2-7 16,2-4 1-16,-5 1-1 0,2 0-3 16,1-1-6-16,-3-1-10 0,-1-4-7 15,-1 3 1-15,0-2-4 0,0 0-3 16,-3-1-3-16,2 1-5 0,0-2-1 15,1 2 1-15,0 0 2 0,1 3 5 0,1 0 3 16,4 2 2-16,-1 3 1 0,0-2 1 16,2 2 5-16,-2 1 16 0,2-1 23 15,2 2 28-15,-3 2 21 0,3-3 14 16,-1 1-5-16,-1 1-14 0,1 0-25 16,1 1-31-16,-1 0-25 0,0 0-24 15,1 1-13-15,-1 2-1 0,1 2 13 16,-1-1 23-16,2 3 24 0,2 1 24 15,-1 1 12-15,2 2 1 0,2 2 5 16,-2 1-3-16,2-1-1 0,0 4-9 16,-2-1-7-16,3 2-10 0,-3 2-6 0,-1-2-7 15,1-2-3-15,1 0 6 16,-1 1 2-16,2-2-9 0,-1-1 5 0,2-1 4 16,-3-2-1-16,2-4 7 0,0-1 18 15,-2-2 12-15,1 1 18 0,-1-4 30 16,-2 1 31-16,3-2 32 0,-2-2 20 15,2 1 9-15,-1 0-13 0,2-4-20 16,-1 0-22-16,3-2-23 0,-2 0-11 16,4-1-9-16,-3-2-3 0,2-1-12 15,0 1-16-15,1-2-18 0,-1-2-6 16,1 2-18-16,0 0-7 0,-3 3-6 0,0 1 1 16,-1 0-7-16,-1 3-1 15,-1-1 4-15,-2 1 1 0,-1 3 0 0,5 0-2 16,-5 0-2-16,0 1-9 0,0 0-6 15,0 1-6-15,0-2-4 0,0 2-6 16,0 0-5-16,0 0-6 0,0 0-14 16,0 0-5-16,0 0-13 0,0 2-11 15,0-2-15-15,1 1-13 0,-1-1-26 16,0 0-13-16,2 0-15 0,-2 1-23 16,1 1-34-16,-1 0-34 0,0-1-55 15,2 0-62-15,-2 1-73 0,2 0-69 0,-2-1-135 16,1 2-162-16,1 2-91 0,1-2 69 15,-3-3 142-15,2 4 224 0,-2-4 242 16</inkml:trace>
  <inkml:trace contextRef="#ctx0" brushRef="#br0" timeOffset="72763.17">29685 6734 110 0,'0'-6'520'0,"0"0"240"0,4 0 212 0,-2-1 184 15,0 2-400-15,-2 4-158 0,-2 0-130 16,0 1-131-16,2 1-74 0,-3 5-50 16,0-2-24-16,0 7-2 0,-2 4 17 15,2 6-14-15,2 3-38 0,1 2-36 16,0 4-34-16,0 2-30 0,1 3-28 16,2 0-9-16,-1 1-13 0,-1-1-4 0,1 1-6 15,1-4-3-15,0 0-1 16,0-3-3-16,2-2-4 0,0-4-18 0,1-2-43 15,0-3-50-15,-2-2-55 0,0-3-69 16,1-3-58-16,-1-1-51 0,0-2-69 16,1-1-73-16,-4-2-72 0,1-1-123 15,-1-2-151-15,-1-1-31 0,0 0 94 16,0 0 160-16,0 0 219 0</inkml:trace>
  <inkml:trace contextRef="#ctx0" brushRef="#br0" timeOffset="72997.58">29672 7333 42 0,'0'0'400'16,"0"0"215"-16,0-1 182 0,0 1 180 15,0-2-250-15,0 1-129 0,0 0-68 0,0 1-53 16,0 0-67-16,0 0-66 0,3-2-54 16,0 2-43-16,4-2-27 0,1 0-16 15,4-3-3-15,2 1-13 0,7 0-28 16,0-2-34-16,2 2-48 0,6-3-39 15,-2 1-24-15,-2 2-50 0,0-2-101 16,-6 2-151-16,0-1-187 0,-8 1-267 16,-3-2-382-16,-3 0-206 0,-4-2 63 15,-2 1 200-15,-5-4 298 0,-2-4 390 0</inkml:trace>
  <inkml:trace contextRef="#ctx0" brushRef="#br0" timeOffset="73214.92">29443 6809 87 0,'13'-6'552'0,"-1"-3"274"16,-1 1 211-16,2 0 176 0,3 1-369 0,2-1-270 16,3 1-177-16,1 1-126 0,0 1-105 15,-2 2-92-15,-2 2-75 0,1 1-102 16,-4 1-130-16,2 2-168 0,-4 2-213 15,4 1-304-15,-3 3-145 0,3-1 64 16,1 3 176-16,1-3 241 0,1-3 309 16</inkml:trace>
  <inkml:trace contextRef="#ctx0" brushRef="#br0" timeOffset="73715.98">30469 6788 119 0,'-6'-4'531'15,"1"-5"229"-15,0 1 206 0,-1 0 189 16,-4 0-424-16,1 1-159 0,-6-1-101 16,0 2-91-16,-1 0-68 0,-6 4-54 15,-3-2-42-15,-1 3-46 0,-4 1-43 16,0 1-52-16,0 0-36 0,0 4-24 15,2 0-8-15,-1 1-12 0,7 1-5 16,0 1-9-16,2 2-1 0,5 1-4 0,1-1-8 16,4 3-1-16,4 0-1 0,1 0 1 15,2 2 3-15,1-2 7 16,2 2 2-16,0 0 4 0,4-2 1 0,-1 2 3 16,0 0 4-16,2-2 2 0,-4 2 7 15,4 0 1-15,0 2 2 0,-2-2 7 16,2 2 2-16,-1 2 6 0,0 0-1 15,-1-1-2-15,-2 1-8 0,3 0-2 16,-3-1-2-16,4-2 1 0,1 2 0 0,0-3 2 16,1 2-3-16,-1-4-2 15,2 0 1-15,5-1 0 0,-4 0 4 0,4-4 1 16,-2 1 2-16,2-1-11 0,1-2-23 16,-1 0-30-16,1-2-34 0,-2-1-44 15,2-2-45-15,1 1-43 0,-4-4-56 16,3 1-69-16,-3-2-74 0,2-1-53 15,-5 0-86-15,1-3-111 0,-1 0-122 16,3-2 2-16,-1 0 90 0,-4-4 163 0,2 1 204 16</inkml:trace>
  <inkml:trace contextRef="#ctx0" brushRef="#br0" timeOffset="73947.59">30055 7022 86 0,'-5'-3'478'0,"3"0"218"16,4-4 185-16,3 1 175 0,3 2-355 16,1-3-148-16,4 3-77 0,1-2-52 15,3 0-52-15,1 0-41 0,2 0-36 16,4 1-39-16,1-1-55 0,2 0-53 16,0 3-47-16,2 1-43 0,-2 1-41 0,-2 2-106 15,-3 0-169-15,-3 3-233 16,-3 0-289-16,0 2-456 0,-2 3-81 0,-3 0 130 15,0 1 252-15,-7 1 321 0,-2-3 399 16</inkml:trace>
  <inkml:trace contextRef="#ctx0" brushRef="#br0" timeOffset="74530">30627 7296 326 0,'0'-4'663'0,"0"-2"212"16,0 2 179-16,0-3-53 0,5-1-374 16,-4-4-137-16,1-1-56 0,-2-1-44 15,0-1-50-15,1-1-45 0,-1-2-46 16,0-2-59-16,0-4-49 0,-1 0-28 16,1-1-13-16,0-2-13 0,-2 0-12 0,1-3-11 15,-4 2-6-15,4-2 0 16,-1 5 9-16,0 1 8 0,1 7 7 15,-1 0 1-15,1 8-11 0,-1 1-11 16,0 4-20-16,2-1-34 0,-1 4-35 0,1 1-43 16,0 0-20-16,1 1-1 0,1 5 7 15,1 3 12-15,2 2 22 16,6 6 14-16,-2 0 1 0,4 1 4 0,3 3 11 16,1 2 6-16,-1 2 8 0,1-1 5 15,-1 4 5-15,1-3 5 0,0 0-1 16,-2-4-5-16,0 0-13 0,0-3-8 15,-2-1-3-15,-2-4 3 0,3-2 4 16,-2-2 15-16,0-3 21 0,-3-2 18 0,3-1 22 16,-2-3 25-16,-1-3 17 15,-1-1 8-15,1-4 13 0,-1-2-10 16,-3-4-16-16,1-2-75 0,-3-2-23 16,0-3 0-16,1-6 0 0,-2 2 0 0,-2-2 0 15,4-4 0-15,-4 2 0 16,1-3 0-16,1 3 0 0,-1 4 0 0,1 0 0 15,-2 4 0-15,0 5 0 0,-2 3 0 16,1 1 0-16,-1 4 0 0,1 3 0 16,-3 1 0-16,4 4-38 0,-2 0-310 15,2 0-86-15,-4 4-103 0,4 2-75 16,0 3-43-16,0-1-36 0,4 3-142 16,-2 1-164-16,5 0 20 0,-2 1 128 15,-1-5 178-15,1-1 255 0</inkml:trace>
  <inkml:trace contextRef="#ctx0" brushRef="#br0" timeOffset="74862.73">31234 6951 88 0,'-3'3'444'16,"0"-2"192"-16,3-1 194 0,0 0 200 16,0 0-319-16,0 0-55 0,0 0-18 15,0-1-61-15,0 1-84 0,1-1-89 16,1 1-90-16,5-2-93 0,3-2-70 16,5 1-53-16,5-3-31 0,4 2-21 0,0-1-18 15,-1 1-8-15,3 0-8 0,-1 0-17 16,-3 0-2-16,0 1 1 0,-1 2-9 15,-4 1-50-15,-3 0-97 0,-2 1-136 16,-2 0-166-16,-5 3-185 0,-3-2-151 16,-2 3-191-16,-5 1-130 0,-4 2 88 15,-6 3 188-15,0-1 229 0,-5-3 287 0</inkml:trace>
  <inkml:trace contextRef="#ctx0" brushRef="#br0" timeOffset="75046.89">31263 7117 136 0,'-8'8'572'0,"3"-2"189"0,3-3 134 16,2-1 134-16,3 0-478 0,1-2-157 16,4 0-37-16,6-2-10 0,2 1-37 0,2 0-46 15,3-1-82-15,1 1-62 0,4-1-53 16,0 1-66-16,3-1-139 0,-2 1-212 16,3 0-298-16,-5 1-418 0,2 0-111 15,0-2 103-15,-3-1 233 0,1-2 312 0</inkml:trace>
  <inkml:trace contextRef="#ctx0" brushRef="#br0" timeOffset="75649.8">32034 6974 141 0,'-1'-4'550'0,"1"1"176"0,1 0 164 16,-1-1 152-16,5-2-479 0,-2-1-142 16,3-2-34-16,-3 0-39 0,2-1-35 0,-2 0-23 15,2-4-23-15,-1-1-9 0,-1-4-20 16,0 4-16-16,0-6-3 0,1 1 2 16,-2-1-1-16,1-4 6 0,1 1 11 15,-4 0 5-15,3 4-72 0,-2 2-170 16,-1 2 0-16,0 3 0 0,2 5 0 15,0 0 0-15,-2 5 0 0,0 0 0 0,0 2 0 16,0 1 0-16,-2 1 0 0,2 4 0 16,2 2 0-16,1 6 0 0,3 6 0 15,2 3 0-15,0 1 0 0,0 5 0 16,3 2 0-16,-7 2 0 0,3 1-2 16,-6 2-4-16,-2 2 14 0,-2-1-8 15,-2 0-2-15,2-3-1 0,-3 1-11 16,1-4-1-16,0-1-4 0,2-2 1 15,1-4-5-15,1 1-6 0,1-3-16 16,1-5-8-16,1-2-8 0,-1-1-9 0,6-1-4 16,-2-3-6-16,4-2-17 0,0-2-2 15,3-2 2-15,2-2 1 0,-1-1 11 16,0-3 22-16,2 1 13 0,0-3 11 16,2-1 14-16,0 0 6 0,-1 2 8 15,-1-2 2-15,1 0 2 0,-2-1 6 0,-1 2-2 16,0 3 1-16,-5-1-7 0,-4 0-1 15,0 1-13-15,-4 2-4 0,-2 0-17 16,-1 0 1-16,-4 2 4 0,-2-1-1 16,-4 4-25-16,-9-1-48 0,-3 1-83 15,-5 1-131-15,-6-1-183 0,-1 1-241 0,-2-2-315 16,0-1-71-16,-1-3 102 0,0-5 212 16,0-3 296-16,0-6 331 0</inkml:trace>
  <inkml:trace contextRef="#ctx0" brushRef="#br0" timeOffset="77514.87">29870 3246 162 0,'0'-2'321'0,"0"-1"118"16,0 0 105-16,0 2-140 0,0-1-54 15,-2 2-67-15,0-1-67 0,1-1-54 16,-7 2-37-16,3-1-21 0,-4-1-2 16,-6 2 6-16,0-2 6 0,-6 2 0 15,0 2-1-15,-4 0-5 0,2-1-9 16,1 1-16-16,1-1-19 0,0 3-24 0,3 1-23 15,2 2-16-15,4 1-2 0,2 2 10 16,2 1 12-16,6 4 15 0,4 0 9 16,1 3 5-16,5-1 0 0,2 2-6 15,3-1-1-15,3 1-2 0,2-2-7 16,0 3-7-16,-1-1-7 0,1 2-5 16,-2 2-5-16,0 2 6 0,-3 1 10 15,-1 1 8-15,-2 1 7 0,-2 1 4 16,-1-1-2-16,-4 2-9 0,-3 2-5 15,0-2-11-15,-3 2-13 0,-1-2-4 0,1 0-1 16,-2 1 1-16,0 0 10 16,0 1 13-16,0-3 4 0,2 3 6 0,2 0 5 15,1-1 9-15,1 1 7 0,2 2 1 16,2 1-1-16,2 2 17 0,-2 1 3 16,4-1-1-16,-1 1 7 0,1-1 0 15,-1 1-23-15,-2 1-8 0,1 3-13 16,-2 0-10-16,-1 0 4 0,0 2 16 15,-3 0 0-15,-1 3 11 0,2 3-4 16,-4 3 0-16,2 3 7 0,-1 2 10 16,-3 0 10-16,4 1 3 0,-1 3-5 0,-2-1-20 15,1 4-7-15,-1-1-18 0,1 0 7 16,-1 4 1-16,-1 0-5 0,0-1-7 16,3 1-3-16,-2-1-1 0,-2 0 11 15,2 0 11-15,-2 0-3 0,0 0 2 16,-1-2-5-16,1 0-9 0,0-5-6 15,1-4 3-15,2-2-7 0,-1-2-2 16,1-5 3-16,0-3-1 0,2-5 0 0,0-4-2 16,0-3 3-16,0-6 5 0,0-2-2 15,2-2-6-15,0-5 4 0,-2-3-9 16,1-4-4-16,1-3 1 0,-2-1 19 16,2-2 34-16,-2-3 43 0,0-1 44 15,0 0 40-15,1 0 12 0,-1 0-113 16,0 0-92-16,0 0 0 0,-1-1 0 15,1 1 0-15,0 0 0 0,0-2 0 16,0 0 0-16,0 0 0 0,0-2 0 16,0 3 0-16,0 1 0 0,0-1 0 15,0-1 0-15,0 2 0 0,0 0 0 16,0 0 0-16,0 0 0 0,0 0 0 0,0 2 0 16,0-2 0-16,0 0 0 0,0 0-20 15,0 0-48-15,0 0-3 16,1 0-3-16,-1 0 1 0,2 0-2 15,-2 0 0-15,0 0 2 0,0 0 0 0,0 1-6 16,1-1-19-16,-1 0-36 16,0 0-66-16,0 0-89 0,0 0-96 0,0 0-101 15,0 0-115-15,0 0-84 0,0 1-133 16,0-1-180-16,0 0 42 0,4 4 153 16,-4-4 187-16,0 0 251 0</inkml:trace>
  <inkml:trace contextRef="#ctx0" brushRef="#br0" timeOffset="93847.7">531 12841 94 0,'-5'-10'551'16,"-1"-1"280"-16,-1 0 231 0,0 3 231 16,0 0-338-16,4 4-204 0,1-1-124 15,1 2-90-15,-1 3-117 0,2-1-105 16,0 1-108-16,0 0-90 0,0 0-85 16,2 1-74-16,-2-1-50 0,1 2-17 15,3 2 4-15,2 4 28 0,3 5 36 16,2 7 33-16,1 2 24 0,2 4 5 15,0 1-1-15,0 0-4 0,-1 1-6 16,2-3-1-16,0-2 1 0,-1-1-2 16,0 2 3-16,0-4-3 0,-1 1-1 15,-2-5-17-15,0 0-27 16,-3-4-26-16,2-3-46 0,-1 0-46 0,-3-3-35 16,2-2-25-16,-3-1-18 0,0-1 6 15,0-2 4-15,-1 0 0 0,-1-2-8 16,1 0-24-16,-1 1-44 0,0-2-40 15,0 2-36-15,1-2-26 0,-3 0-51 0,1-2-52 16,1 1-60-16,1 2-74 0,-4 2 20 16,0 0 109-16,0 0 146 0,0 0 157 15</inkml:trace>
  <inkml:trace contextRef="#ctx0" brushRef="#br0" timeOffset="94096.02">727 13246 16 0,'-6'5'354'15,"4"-1"236"-15,-1-2 221 0,1-2 194 16,-1-2-201-16,1-1-155 0,1 0-118 16,1-1-115-16,0 0-83 0,0-1-48 15,1-1-30-15,1-3-34 0,1 0-37 16,2-1-40-16,1-3-35 16,-1-2-33-16,3 0-27 0,0-4-19 0,0-1-10 15,3 2-13-15,-3-1-13 0,0 1-76 16,1 1-114-16,-1 3-144 0,-2 0-176 15,-1 0-219-15,0 2-249 0,-1 2-139 0,-2 1 70 16,-2 3 182-16,-3-2 249 0,-5-1 311 16</inkml:trace>
  <inkml:trace contextRef="#ctx0" brushRef="#br0" timeOffset="94348.89">469 12889 53 0,'-3'-11'450'0,"0"3"239"15,0 0 199-15,1-1 173 0,0 0-290 16,2 0-193-16,0 1-107 0,2-5-83 16,1 1-67-16,2-1-57 0,1-4-57 15,4-1-51-15,-1-3-50 0,1-3-44 16,4 2-39-16,-3 1-88 0,0 2-139 15,2 5-180-15,-2 3-213 16,1 5-344-16,-2 4-212 0,1 3 45 0,0 5 177 16,-3 0 245-16,-3 0 336 15</inkml:trace>
  <inkml:trace contextRef="#ctx0" brushRef="#br0" timeOffset="95531.83">828 12658 106 0,'-5'-5'530'0,"-1"1"242"0,0 1 214 15,1 0 189-15,0 1-376 0,2 1-168 16,1 1-111-16,-1 0-110 0,1 0-108 0,2 1-108 16,0-1-61-16,2 4-38 0,1 0-14 15,1 0-7-15,2 4 2 0,-1 0-14 16,4 2-15-16,-1 2-17 0,0-1-5 0,0 1-7 16,1 0-8-16,1 3-6 0,1 0-5 15,0 0-3-15,-3 0-1 0,0-2 1 16,1-3-2-16,-4 0 2 0,1-1 0 15,-1-3-3-15,-2-1-1 0,1-1-6 0,-3-1-2 16,1-2 4-16,-2 0 14 0,0-1 28 16,-2-1-7-16,2-2-6 0,-3-2-7 15,1-1-18-15,-1-5-29 0,0-3 12 0,0-1 9 16,-1-5 6-16,1 0 5 0,-3-6 5 16,3-3 4-16,0 0 11 0,1-1 13 15,-1 1 16-15,1 2 23 0,1 3 21 0,1 5 18 16,0 4 5-16,0 4-3 0,0 3-16 15,0 4-25-15,0 1-40 0,0 3-24 16,3 0-14-16,-1 3-10 0,1 3 4 16,0 0 11-16,3 3 4 0,0 1 4 0,1 1-1 15,-1 1 0-15,1 0 3 0,3 1-6 16,0 0 4-16,0-1-5 0,2 1 0 16,-1-2-1-16,2-1 2 0,-2-1-2 15,0-1 2-15,0-1-1 0,-3-5 1 0,0 2 2 16,0-1 0-16,1-3 4 15,-2-3 6-15,-1-1 7 0,2 2 2 0,-2-5 5 16,-1-3 3-16,1 0-1 0,-3 0-2 16,1-5 0-16,-3 0-5 0,-1-4 0 15,0 0-6-15,-3-3-2 0,0-1-5 16,-4-5 0-16,1-2-4 0,-5-2-2 16,-2-3-6-16,-2-5 1 0,-3-1-1 0,-2-3 2 15,-4 0 4-15,-1 1 28 0,1 3 10 16,0 1 5-16,4 10 36 0,1 3 30 15,3 6-109-15,5 9 0 0,0 0 0 0,5 5 0 16,-1 5 0-16,4 1 0 0,1 4 0 16,1 2 0-16,4 5 0 0,0 0 0 15,2 3 0-15,1 2 0 0,4-3 0 16,-1 2 0-16,4-3 0 0,1 1 0 0,2 2 0 16,3-2 0-16,3 4 0 0,-1-2 0 15,1 3 0-15,1 1 0 0,-3-3 0 16,0 1 0-16,-1 0 0 0,0-1 0 15,1 1 0-15,-1-4 0 0,-1 0 0 0,-3-1 0 16,0-3 0-16,-1-2 0 0,-1-3 0 16,-2 1-15-16,-2-4-307 0,-2 2-57 15,-4-2-54-15,0-1-43 0,-3-1-57 0,0-3-92 16,0 1-155-16,-3-1-243 0,-2-1-61 16,0-1 99-16,-1-1 190 0,-2-1 269 15,-3-1 317-15</inkml:trace>
  <inkml:trace contextRef="#ctx0" brushRef="#br0" timeOffset="95731.24">948 12186 137 0,'-8'1'609'16,"-3"-1"267"-16,3-3 229 0,2 0 214 16,1 0-435-16,-1 0-208 0,3 0-126 0,3 0-120 15,2-2-125-15,1-1-104 0,4-5-81 16,3-3-59-16,3-1-33 0,7-3-20 15,0 1-16-15,0-2-66 0,2 2-142 16,-2 4-178-16,-4 4-230 0,0 5-272 0,-3 4-351 16,-1 0 3-16,-1 2 160 0,-1 3 254 15,1-2 301-15</inkml:trace>
  <inkml:trace contextRef="#ctx0" brushRef="#br0" timeOffset="96064.66">1348 11758 173 0,'-3'-1'715'0,"-3"0"314"15,6-4 249-15,-3 5 204 0,3 0-540 16,0 0-297-16,0-2-182 0,1 2-134 15,1 0-111-15,-2 0-86 0,4 0-39 16,-2 2-6-16,4 0 0 0,-1 3 7 0,3-1 4 16,1 3-26-16,-1-1-33 0,-1 2-27 15,1-1-12-15,1 0-4 0,-1 1-3 16,-2-1-47-16,2 1-91 0,0-2-149 16,-3 1-163-16,1-1-190 0,-3-1-141 15,1-4-169-15,-3 2-157 0,-1-3-3 16,0 0 153-16,0 0 207 0,0-7 275 15,-3-1 283-15</inkml:trace>
  <inkml:trace contextRef="#ctx0" brushRef="#br0" timeOffset="96246.23">1276 11518 88 0,'-5'-3'530'0,"-2"0"253"15,1 0 209-15,0 0 174 0,0 2-358 16,1 1-219-16,3 0-149 0,-1 0-128 15,0 1-108-15,1 1-117 0,2-1-95 0,0-1-60 16,0 2-77-16,0-1-98 0,2 1-125 16,1-1-136-16,0 2-230 0,0 0-245 15,5-2 1-15,-3 1 134 0,3-2 187 0,-2-2 272 16</inkml:trace>
  <inkml:trace contextRef="#ctx0" brushRef="#br0" timeOffset="96629.24">1566 11334 143 0,'-5'-5'614'0,"-2"2"266"16,1 8 215-16,-1-2 197 0,1-2-464 15,-1 3-222-15,-2-2-137 0,3 4-99 0,-1 2-96 16,-1 1-90-16,-1 1-56 0,4 0-45 15,-3 4-42-15,3-2-28 0,1-1-15 16,-1-1-7-16,4 1-4 0,-1-4-6 16,2 0 3-16,2-4-7 0,-1 2 1 15,5-1 4-15,-1-3 6 0,3-1 8 0,0-1 11 16,4-5 3-16,1 2 5 0,1-5-3 16,1 0-4-16,0-1-3 0,0-1-3 15,0 1 1-15,-2 1 1 0,0 0 0 16,-1 2-1-16,-2 5 0 0,-2 1-6 0,0 2 1 15,-2 1-2-15,-3 5 2 0,-1 3-12 16,-2 3-83-16,-2 4-134 0,-1 3-180 16,0 1-257-16,-2 3-508 0,-1 4-106 15,-2 4 102-15,-2 4 208 0,-2 0 300 16,-4 3 441-16</inkml:trace>
  <inkml:trace contextRef="#ctx0" brushRef="#br0" timeOffset="97380.79">863 13780 93 0,'3'-21'520'0,"0"2"247"16,-3 2 192-16,2 3 177 0,-2 1-362 0,0 1-158 16,-2 3-88-16,1 3-58 0,-3 1-57 15,1 1-62-15,0 2-80 0,0 0-71 16,-2 4-56-16,-1 0-35 0,1 4-29 16,0 5-9-16,-1 2 1 0,1 5 0 0,0 5-12 15,-2 4-18-15,5 4-18 0,-1 5-23 16,1 3-13-16,2 2-5 0,2-2-11 15,3 1-37-15,2-5-42 0,1-4-35 16,2-5-31-16,2-5-15 0,-2-6 24 16,3-3 41-16,1-6 36 0,0-5 33 15,0-4 28-15,-1-3 16 0,1-4 13 0,-1-5 5 16,-2-5 8-16,1-2 3 0,-2-6 0 16,0-2 7-16,-3-1 14 0,-2-2 16 0,-2 3 9 15,-3 0 8-15,-3 3-5 0,-2 0-14 16,-4 2-18-16,-2 1-10 0,-3 1-5 15,1 3-2-15,2 1 3 0,-3 6 3 0,1 2 1 16,1 4-3-16,2 5-16 0,0 0-24 16,4 7-82-16,0 3-126 0,1 2-153 15,4 2-198-15,2 3-288 0,1-1-341 0,4 1-19 16,2-1 133-16,-2 0 238 0,2 0 321 16</inkml:trace>
  <inkml:trace contextRef="#ctx0" brushRef="#br0" timeOffset="97863.83">1225 13759 115 0,'3'-4'570'0,"-3"1"254"0,0 4 210 15,0-2 195-15,-2-4-389 0,1-1-188 0,1 2-98 16,-4-4-73-16,3 2-83 0,-5-1-80 15,1-2-64-15,-1-1-50 0,-1 0-40 16,-5 0-28-16,1-3-24 0,-2-1-21 16,-4-2-7-16,-1 3-4 0,-2-2-29 15,-1-2-51-15,-4 1 0 0,3-4 0 0,-2 1 0 16,-1 0 0-16,1-2 0 0,2-1 0 16,1 5 0-16,4 1 0 0,4 0 0 15,2 7 0-15,2-2 0 0,4 5 0 16,0 4 0-16,2 0 0 0,1 0 0 0,1 2 0 15,1 0 0-15,0 4 0 0,0-2 0 16,1 3 0-16,1 0 0 0,0-3 0 16,-1 3 0-16,2-3 0 0,-1-2 0 0,3 0 0 15,-2 0 0-15,3-5 0 0,-1-1 0 16,1-2 0-16,2-2 0 0,3-4 0 16,0 0 0-16,2-6 0 0,3-3 0 15,-2 1 0-15,3-2 0 0,1 1 0 0,-2 1 0 16,-2 3 0-16,0 2 0 0,-3 0 0 15,0 6 0-15,-1 2 0 0,-4 1 0 16,2 5-441-16,-2 2-149 0,-3 1-120 16,-1 1-115-16,1 4-178 0,-1-1-159 0,-1 2 25 15,-1 3 164-15,0-2 230 0,2 4 296 16</inkml:trace>
  <inkml:trace contextRef="#ctx0" brushRef="#br0" timeOffset="98082.57">1084 13515 35 0,'0'7'459'16,"0"-4"262"-16,0 0 189 0,2-4 170 15,1-3-236-15,0 0-225 0,2 0-92 0,-2-3-43 16,3-3-47-16,1-2-63 0,1-2-74 16,1 0-69-16,2-3-54 0,2-1-53 15,1-2-41-15,-1 1-36 0,1 0-24 0,-1 2-84 16,-1 2-147-16,-1 3-200 0,-1 3-265 15,-1 2-397-15,-1 2-270 0,0 3 45 16,-2 2 198-16,2 4 296 0,-5-1 383 0</inkml:trace>
  <inkml:trace contextRef="#ctx0" brushRef="#br0" timeOffset="98615.02">1454 13302 106 0,'2'4'562'16,"-2"1"264"-16,1-1 208 0,1-1 193 15,1-1-382-15,0-1-198 0,0-1-104 16,-1 0-69-16,3-1-61 0,-2-1-52 16,2 0-41-16,0 0-34 0,-2-3-29 15,1-1-32-15,-1 0-160 0,-1-1-65 16,-1 0 0-16,1-3 0 0,-2 1 0 0,-2-2 0 15,1-1 0-15,-2 1 0 0,-3-3 0 16,1 1 0-16,-3-1 0 0,-2-1 0 16,-2-1 0-16,-3-1 0 0,-2-1 0 15,-1-2 0-15,-2 1 0 0,-3-1 0 16,-3-3 0-16,2 2 0 0,-1-3 0 16,1 3 0-16,4 3 0 0,1 1 0 0,3 5 0 15,3 3 0-15,5 4 0 0,-1 0 0 16,4 4 0-16,2-1 0 0,0 2 0 15,1 0 0-15,-1 3 0 0,3-2 0 16,-2 3 0-16,1-2 0 0,1 0 0 0,1 1 0 16,1-2 0-16,0 0 0 0,-1 3 0 15,3-4 0-15,-1 0 0 0,2 0 0 16,-1 0 0-16,4-4 0 0,-2 2 0 16,1-1 0-16,1 0-258 0,-1 0-54 0,1-1-8 15,0-1-2-15,2 0-2 0,1-2-12 16,-2 2-8-16,1 0 2 0,1-4 12 0,0 3 7 15,-1-1 4-15,-1 0 3 16,0-1 11-16,0 3 8 0,-3-1 1 0,0 1 31 16,-3 4-99-16,0-3-186 0,-3 4-82 15,0 0 27-15,0 0 59 0,-5 5 182 0</inkml:trace>
  <inkml:trace contextRef="#ctx0" brushRef="#br0" timeOffset="98881.52">1339 12877 180 0,'-5'7'377'0,"0"0"150"0,-1 2 133 16,1 1-104-16,-3 1-88 0,2 2-50 15,0 0-44-15,1-1-31 0,0 2-20 0,2-2-23 16,0 0-21-16,1-1-9 0,2-3-1 16,0 0 5-16,2-2 9 0,1-3 4 15,2-2-10-15,-1-1-7 0,3-2-21 0,5-3-26 16,-1-6-23-16,4-2-28 0,1-5-48 15,1-3-38-15,2-9-30 0,1-1-32 16,4-6-18-16,-2 0-60 0,4-2-155 16,-3-1-283-16,-1 2-432 0,-1 3-486 15,-2-2-107-15,-5 1 143 0,-3-3 318 0,-3-4 434 16,-3-8 411-16</inkml:trace>
  <inkml:trace contextRef="#ctx0" brushRef="#br0" timeOffset="101749.3">1191 12859 102 0,'0'0'244'0,"-1"0"96"0,-1 0 112 0,1 0-52 15,-2 0-14-15,3 2 26 0,-3-2 10 16,3 0-14-16,0 0-42 0,0-2-34 16,0 1-35-16,0-1-34 0,0 1-31 0,0-1-16 15,0 1-21-15,0-1-23 0,0-1-24 16,1 0-23-16,1-1-13 0,2-2 2 0,1-1 14 16,3-4 18-16,2-3 12 0,4-4-2 15,2-4-12-15,6-6-21 0,3-4-32 16,3-4-26-16,1 0-25 0,1-3-21 15,-3 3-12-15,-3 1-11 0,-4 6-7 16,-1 7-13-16,-5 3-71 0,-2 3-119 0,-3 6-144 16,-3 4-166-16,-1 3-168 0,0 0-218 15,-5 3-162-15,3 4 57 0,-1 2 166 16,-5 3 213-16,-4-1 291 0</inkml:trace>
  <inkml:trace contextRef="#ctx0" brushRef="#br0" timeOffset="113973.31">29770 2809 117 0,'-8'-5'238'0,"0"0"92"0,4 0 47 16,2 0-96-16,2 3-59 0,2 0-48 15,2 0-52-15,3 1-47 0,2 1-2 16,4 0 14-16,1 0-2 0,3 0-2 16,9 0 1-16,7 1 2 0,8-1 2 0,11 0 0 15,15-1 1-15,13-2-3 0,15-1-12 16,13 0-13-16,12 0-16 0,15 0-11 15,11 2-12-15,9 1-10 0,5 1-7 16,-5 3-4-16,-4 0 24 0,-2 2-43 16,-8 0-17-16,-11 1-9 0,-13 0 1 0,-10 0-23 15,-6 1 46-15,-8-4 17 0,-6 0 9 16,-9 1 3-16,-8-2-4 0,-15-1 0 16,-11-1 11-16,-12 0 32 0,-12-1 57 15,-7 1 76-15,-8-2 37 0,-5 0 0 0,-4 0-29 16,-2-1-66-16,-3 0-80 0,-2-2-41 15,-3 3-11-15,1-3-4 0,0 4 2 16,1-2 3-16,0 1-2 0,4 1-10 0,1 0-14 16,4 1-24-16,-1-2-25 0,4 2-19 15,0 0-13-15,0 0-2 0,0 0 6 16,0 0 16-16,4 2 18 0,-3-2 16 0,1 0 8 16,-1 1 5-16,-1-1-6 0,2 0 2 15,-2 0-3-15,0 0 5 0,-2 0 2 16,2 0 2-16,-1 0-26 0,1 0-43 0,-2 0-54 15,1-1-47-15,1 1-28 0,-4 0-13 16,3-2 16-16,-2 0 18 0,-1 1 4 0,3 0-11 16,1 1-7-16,0 0 28 0,0 0 47 15</inkml:trace>
  <inkml:trace contextRef="#ctx0" brushRef="#br0" timeOffset="116448.58">29016 7645 184 0,'11'-10'365'0,"-3"1"152"16,-3 1 115-16,-1 3-158 0,-2 3-80 15,0 0-95-15,-1 2-71 0,2 2-22 0,1-2-4 16,0 5 11-16,1 1-3 0,-2 0-22 15,2 4-27-15,-4 2-36 0,-2 4-19 16,-2 2-13-16,-5 5-15 0,-6 3-20 16,-4 0-1-16,-4 3-3 0,-6-4 13 15,-6 4 16-15,-4-1 8 0,-11 1 4 16,-3 0-7-16,-3-4-26 0,-7 0-20 16,-1-2-10-16,-6 2-9 0,0-2 1 0,-4-3 1 15,-4-3 1-15,-1 0-2 16,-4-4-3-16,-3-4-6 0,-2-2-3 0,2-3-4 15,-1 1-7-15,4-8-2 0,4-1-5 16,3-2-1-16,4-4-5 0,2-2 3 16,5-3 5-16,7-2-1 0,10-1 0 15,9 0-4-15,7-2-6 0,8-1-4 16,4 2-1-16,5-1 0 0,2 3 3 16,3 0 8-16,4 2 2 0,4 3 3 15,-1 0 1-15,2 5 9 0,0-2 17 16,2 1 22-16,-1 2 18 0,-1 4 16 0,0-2 5 15,0 2-12-15,0 2-13 0,0-3-11 16,0 3-14-16,0 0-8 0,0 0-7 16,0 0-10-16,0 3-10 0,0-3-6 15,0 0-10-15,0 0 1 0,-1 0 8 16,-1 4 10-16,1 0 5 0,-1 1 8 16,-1 1-2-16,1-2-10 0,1 1-3 15,-1 1 0-15,0 1 9 0,1 4 12 0,-2-1 3 16,-1 0 5-16,-2 3-1 15,3-1-10-15,-2-2-10 0,4 2-5 0,-2 0-7 16,1-2-2-16,0 1 0 0,2 0 4 16,-1-3 2-16,1 0 2 0,0-1 1 15,1 0-1-15,-1-3 0 0,0 2 2 16,2-3-1-16,-2 1-1 0,2 0-3 16,-2 1-2-16,0-3-5 0,1-1-2 15,-1 2 3-15,0-3 10 0,0 0 25 16,0 0 9-16,0 0 2 0,0-4 1 0,0-3-4 15,-1 2-22-15,-1-2-5 16,0-2-2-16,-3 0 1 0,2-2-7 0,-3 4-1 16,3-2 1-16,0 2 1 0,0-4 1 15,0 5 6-15,-1-2 2 0,1 1 4 16,1 0-1-16,-1 0-2 0,3 1-7 16,-1 0-6-16,1-1-3 0,0 1-3 15,0-1 2-15,-3 1 1 0,3-1 4 0,-2 1 4 16,2-1 8-16,-1-1 4 15,-1 1 4-15,1-1 15 0,-1 4 15 0,0-2 7 16,1 1 14-16,-3 3 8 0,3-2-9 16,-1 2-7-16,1-1-1 0,-3 2-6 15,4 1 1-15,-1-1 4 0,-1 1-1 16,1 0-8-16,1 0-11 0,-5 0-15 16,1 0-15-16,0 0-13 0,-1 1-5 15,1 0-1-15,0 2 0 0,1-1-3 16,0 2 2-16,0-3-2 0,2 0 2 0,1 1 2 15,0-1 2-15,0 1-2 16,0-2 2-16,0 1 2 0,1 2-1 0,4 1 4 16,-1 0 5-16,3 2 9 0,3 1 12 15,3 2 10-15,4 3 5 0,1-1 8 16,4 2-6-16,2 0-5 0,3 0-9 16,2-1-7-16,-3 1-12 0,0-1-7 15,-4 0-29-15,-6 1-95 0,-1-2-156 16,0 1-204-16,-2-3-282 0,1 2-482 15,3 0-110-15,2-4 117 0,1-4 233 0,0-9 318 16,-5-9 432-16</inkml:trace>
  <inkml:trace contextRef="#ctx0" brushRef="#br0" timeOffset="117284.4">25724 720 170 0,'12'-15'450'16,"-7"-1"201"-16,-1 6 174 16,-6 1-23-16,-1 2-198 0,-2 2-125 15,-4 0-108-15,-2 4-88 0,-5 1-54 16,-2 0-29-16,-2 1-11 0,-4 1-6 15,-1 1-11-15,-2 2-14 0,-3 1-19 16,0 1-33-16,0 3-41 0,0 3-30 16,1 2-40-16,6-1-30 0,3 0-21 15,6-2-9-15,8-2-1 0,3 0 16 16,3-1 21-16,5 0 16 0,3-2 14 16,6 1 11-16,2-1 2 0,6 2-2 0,1-1-3 15,6-1-3-15,2 1-3 0,-1-1-6 16,0 1 0-16,-2 1-3 0,-1-1-3 15,-4 0 0-15,-3 0-11 0,-3-1-33 0,-5 0-35 16,-2-1-23-16,-6 1-15 16,1 0 2-16,-5 1 28 0,0 0 34 0,-5-1 21 15,-1 2 4-15,-5 0-13 0,-5-1-33 16,-3 2-56-16,-2 2-79 0,-2-3-84 0,-1 2-132 16,3-3-168-16,3 0-190 0,0-2-10 15,6-1 90-15,0-1 169 0,3-4 223 0</inkml:trace>
  <inkml:trace contextRef="#ctx0" brushRef="#br0" timeOffset="117797.24">25835 805 210 0,'8'-9'505'16,"-3"1"205"-16,-5 2 183 0,1 2-25 15,-1 3-247-15,-1 1-165 0,1 0-143 16,-4 1-114-16,3 3-86 0,-3-2-53 15,3 4-13-15,-2 2-8 0,3 1-10 0,0 1-12 16,1 4 0-16,2 1 1 0,2 0 1 16,0 1 2-16,1 1-2 0,0 0-2 0,-1-3-3 15,2 0-2-15,-4-1-7 0,0-2-14 16,0-3-11-16,3 0-6 0,-4-4 15 16,1 0 33-16,-1-4 42 0,3-1 27 15,-1-4 19-15,4-3 27 0,1-1 12 0,0-4 10 16,0 0 16-16,0-4 16 0,-1 2-13 15,0-2-12-15,0 2-9 0,0-1 1 0,-3 4-4 16,0 2 3-16,-2 0-4 0,-2 4-14 16,3 2-31-16,-4 2-38 0,1 1-57 15,-1-1-62-15,0 2-49 0,2 0-17 16,-1 3 2-16,3 2 19 0,2 2 34 0,-2 4 28 16,3 2 12-16,-1 4 6 0,2-1-1 15,0 5 1-15,-2 0 2 0,1 3-1 16,-4 2 1-16,2 2 1 0,-4-1-7 15,4 0-17-15,-4 0-15 0,1-4-21 0,-2-1-23 16,0-2-27-16,-2-4-32 0,-4 1-28 16,2-4-6-16,-5-1-1 0,1 0 16 0,-2-7 27 15,-3 1 23-15,0-2 1 0,-3-2-7 16,4-2-22-16,-2-3-25 0,-1-2-41 16,1-2-67-16,3-1-99 0,1-1-168 15,4 0-196-15,5-3-79 0,4-1 62 0,4 0 148 16,5-5 221-16</inkml:trace>
  <inkml:trace contextRef="#ctx0" brushRef="#br0" timeOffset="118180.13">26553 799 233 0,'-4'-7'493'0,"0"-1"166"0,-6 2 148 16,-2 2-61-16,-1 1-228 0,-4 1-81 15,-3 0-43-15,-3 2-26 0,-1-3-32 16,-1 3-41-16,0 0-44 0,1 0-53 16,2 3-62-16,0 1-50 0,5-1-48 0,4 1-29 15,1 1-23-15,4 1-19 0,1 0-11 16,4 1 1-16,-1-1 7 0,4 0 18 16,4 0 19-16,0 1 17 0,4 2 20 0,5-1 9 15,1-2-2-15,3 2-6 0,7-1-7 16,1-1-11-16,-1 1-11 0,2 1-3 15,-3-2-9-15,1 0-5 0,-5 0-3 0,0 2 1 16,-4-1 1-16,0-2-3 0,-6 3-5 16,2-1-1-16,-6 0-4 0,-2-1 1 15,-1 3 3-15,-4 0 10 0,-1 0 9 0,-3 1 2 16,-4 3 10-16,-2-1-15 0,-6-2-54 16,1 2-71-16,-4 0-87 0,-1-2-123 15,-2 1-140-15,1-3-190 0,-1-1-237 0,0-2-63 16,7-2 86-16,1-5 173 0,3 0 255 15</inkml:trace>
  <inkml:trace contextRef="#ctx0" brushRef="#br0" timeOffset="118581.6">27212 876 67 0,'1'-12'425'16,"-1"-3"212"-16,2 2 195 0,-4-2 177 16,2 4-313-16,-6-1-118 0,3 2-80 15,-3 0-64-15,-2 1-55 0,0 1-35 16,-5-1-37-16,2 2-40 0,-3 0-54 15,-2 2-52-15,-4 0-49 0,-6 5-34 16,-4 2-31-16,0 3-20 0,-4 2-17 16,0 1-15-16,3 4-10 0,1 1-7 15,0 1-2-15,6 0-8 0,5 3 0 16,3-1-1-16,6 1-1 0,4 0 2 16,6-1 3-16,3 4 6 0,5-1 2 0,6 0-11 15,4 0-37-15,2 0-74 0,5-1-86 16,1 1-107-16,1-5-123 0,1-1-108 0,1-2-132 15,1-2-154-15,-2-1-117 0,2-4 75 16,-1-2 150-16,-2 0 227 0,-1-6 245 16</inkml:trace>
  <inkml:trace contextRef="#ctx0" brushRef="#br0" timeOffset="119430.49">27573 907 86 0,'10'-11'474'0,"-5"1"246"0,-2 4 220 16,-1 0 179-16,-4 1-373 0,-3 0-170 0,1 2-150 15,-5 0-124-15,-4 0-72 0,-1 1-41 16,-6 2-18-16,-2 2-11 0,-1 1-23 16,-1 3-35-16,-5 0-33 0,1 2-29 0,-1 2-25 15,1 0-16-15,3 4-15 0,1-1-17 16,6 2-55-16,3-2-50 0,4 3-48 16,3-3-42-16,-1 1-37 0,4 1 5 0,5-5 21 15,1 2 24-15,6-3 20 0,3-1 27 16,7-2 23-16,1-5 14 0,8-2 20 15,-2-4 27-15,2-1 34 0,3-3 32 0,-2-1 34 16,-2-2 38-16,0-2 43 0,-4 0 40 16,-1-1 38-16,-2 2 30 0,-6 0 20 15,0 1 10-15,-3 3 11 0,-4 2 2 0,-4 1-15 16,1 1-50-16,-2 3-88 0,-2 2-94 16,-1 2-67-16,-2 0-42 0,-2 3-2 15,0 1 28-15,2 2 34 0,2 1 18 0,0 0 11 16,1 1 15-16,2 1 7 0,0-1 9 15,4 2 9-15,-3-1 2 0,6-1 0 16,-3 1 0-16,6-3 0 0,-4 0 4 0,2-2 6 16,2-2 14-16,0 0 11 0,2-4 13 15,2-4 23-15,-1 0 35 0,1-5 32 16,2-1 22-16,1-4 14 0,-1-1 0 0,3-3-25 16,0-1-40-16,1-4-24 0,4 0-16 15,-3-5-19-15,1 2-14 0,-2-10-8 16,-1-2-11-16,-1-9-8 0,-4-3 3 15,-3-2 20-15,-6 6 28 0,-4 7 9 16,-6 9-3-16,1 7-35 16,-6 10-61-16,1 5-57 0,-3 7-36 15,-3 7-15-15,0 6 3 0,0 4 21 16,2 5 15-16,1 6 14 0,4 3 6 16,0 5 11-16,3 5 9 0,2 1 5 15,-2-1-12-15,5-4-9 0,0 0-7 16,3-1-12-16,-1-2-11 0,1-2-17 0,0 1-15 15,0-2-21-15,4-2-8 0,1-1-7 16,-1-5 12-16,1 0 20 0,0-8 26 16,5-3 33-16,-4-5 37 0,4-3 42 15,3-4 38-15,0-4 28 0,3-5 11 0,3-4 26 16,-1-3 17-16,-1-8 15 0,3 0 4 16,-2-3 10-16,0-2-11 0,1 2-19 0,-1-3-23 15,2-2-6-15,-2-2 2 0,1-5 1 16,-6-4-5-16,-2-6 2 15,-5 2 7-15,-2 0-6 0,-6 10-55 16,-2 6-56-16,-3 9 0 0,0 8 0 16,-6 7 0-16,-6 9-38 0,-4 8-91 15,-2 11 5-15,1 7 20 16,4 7 17-16,6 9-8 0,4 6-44 0,7-1-90 16,5-1-90-16,2-2-121 0,5-2-148 15,-1-3-97-15,4-1-161 0,3-1-247 16,4-2 18-16,4-5 158 0,-1-4 192 0,4-6 283 15</inkml:trace>
  <inkml:trace contextRef="#ctx0" brushRef="#br0" timeOffset="120330.65">28401 907 33 0,'-5'-12'354'0,"4"-1"192"16,4 1 167-16,0 0 167 0,3 0-240 16,7 3-112-16,0-3-79 0,5 1-73 0,4 0-86 15,2 2-66-15,8 1-49 0,6-1-20 16,8 1-18-16,9 1-14 0,10-1-6 15,8 4-7-15,6 0-25 0,0 4-25 16,5 4-23-16,-1 0-23 16,1 3-11-16,-1 1-9 0,0 1 3 0,-1 3-7 15,-2 3 0-15,-3 0-3 0,-3 3-3 16,0 2-4-16,-6 0 7 0,0 2 1 16,-3 2 6-16,-1 1 4 0,-4 1 4 0,-3 2-1 15,-4-1-6-15,-4 1 2 0,-3 0-5 16,-5-1 2-16,-3-1 0 0,-4 4 1 0,-3-4 0 15,-5 0 4-15,-1-1 6 0,-5-1 8 16,-4 0 11-16,0-4 7 0,-5-1 18 16,-3-1 0-16,-1 0 0 0,-2-4 1 15,-1-1 8-15,-1-2-2 0,0-1 4 0,-1-1 2 16,1 1 2-16,-2-2-4 0,1-3-8 16,0-1 6-16,0 0 0 0,-2-3 7 15,0 0 10-15,0 1 15 0,0-2 9 16,0 0 16-16,2 0 8 0,-2 0 5 0,0-2-15 15,2 1-28-15,1-2-27 0,-2-2-31 16,4 1-18-16,-2-4-8 0,2 1 1 16,0-3 4-16,-2 0 4 0,5 0-1 15,-5-2-4-15,2-2 0 0,0 1 1 16,0-1 1-16,-2 1 10 0,-2-1 8 16,2 1 9-16,-1-1-4 0,-2 1-10 0,1-1-12 15,-1-1-4-15,-1-1-11 0,-1 1 1 16,-1 1 0-16,2 1-1 0,-2 1-5 15,-1 1-5-15,3 3-7 0,-3 2-7 16,3 2-19-16,1 3-22 0,-2-1-16 16,2 4-3-16,0-1 0 0,0 4 18 0,2 1 28 15,3 1 23-15,0 4 20 0,5 1 12 16,1 1 11-16,2 1 3 0,4 1 4 0,1 1 1 16,1 2-1-16,1 0-1 0,-2 1 1 15,2-2-5-15,-1 3-6 0,-3-3-4 16,0 0-7-16,-3 0-1 0,-4-1 0 15,0-2 5-15,-4-1 5 0,0 1 13 0,-3-2 23 16,-6-2 31-16,1 1 24 16,-5-2 25-16,-2-1 14 0,-5 3-18 0,-1-3-127 15,0-1 0-15,-4-2 0 0,2 1 0 16,-2 0 0-16,1 0 0 0,1-2 0 16,1 1 0-16,3-1 0 0,-3 1 0 15,4-1 0-15,-4 0 0 0,2 2 0 0,0 0-390 16,-1 1-230-16,-3-3-261 0,-2 4-473 15,4-2-95-15,0 0 117 0,4-2 242 16,2-2 329-16,5-5 482 0</inkml:trace>
  <inkml:trace contextRef="#ctx0" brushRef="#br0" timeOffset="121896.31">29496 448 92 0,'8'-9'495'0,"-3"0"259"16,-1 3 228-16,-1 2 195 0,-2 1-374 16,-1 3-179-16,0 0-171 0,0 0-154 15,0 2-105-15,-1 0-59 0,1 4-26 16,-2 3-7-16,1 5 0 0,1 3-22 15,0 0-31-15,0 4-23 16,0 0-17-16,3-1-10 0,-2 1-58 16,4-2-108-16,-2-1-140 0,-2-1-172 15,1 0-177-15,0-3-185 0,-4 0-157 16,0-3 14-16,2-2 146 0,0-3 195 16,0-6 254-16</inkml:trace>
  <inkml:trace contextRef="#ctx0" brushRef="#br0" timeOffset="122296.5">29746 327 208 0,'-6'-27'450'16,"-3"-2"205"-16,-3 6 195 0,-2 0-62 15,-5 1-149-15,-3 5-81 0,-3 2-108 16,-3 2-102-16,-1 5-69 0,-6 0-51 15,-3 2-40-15,-1 5-36 0,-5 4-26 16,-1 4-23-16,1 4-22 0,-2 8-25 16,2 5-29-16,-2 4-19 15,3 10 4-15,1 3-2 0,4 6-7 16,6 3 5-16,10-1 7 0,11 1-8 16,11 3 1-16,8-2 12 0,17 1-4 15,5-5-6-15,11-7 0 0,3-7 4 16,2-6 2-16,6-6 3 0,4-3 6 15,4-10 2-15,1-2-8 0,3-6-2 0,-4-3 1 16,-4-6 6-16,-5 0 4 0,-3-5 9 16,-13 1 12-16,-1-5 12 0,-10-5 1 15,-2-4-1-15,-3-7-24 0,-5-4-82 16,-9-2-127-16,-5-2-123 0,-8 0-177 16,-6 4-304-16,-4 8-371 0,-4 6-45 15,0 12 95-15,0 9 205 0,1 6 333 16</inkml:trace>
  <inkml:trace contextRef="#ctx0" brushRef="#br0" timeOffset="123796.67">31827 3282 168 0,'0'-5'330'0,"3"-1"126"0,-1 0 112 0,1 0-135 16,0 0-78-16,2-1-67 0,0 2-82 15,1-1-77-15,3 0-59 0,-1 2-45 16,4-1-33-16,0 2-18 0,2 2-13 16,3-1-3-16,1 4-4 0,3 1 0 0,1 3-7 15,-1 1 9-15,-1 2 6 0,-4 2 5 16,-1 1 11-16,-2 1-3 0,-4 1-1 16,0-1-4-16,-5-1 12 0,1 0 25 15,-3 2 40-15,-4-2 32 0,1 0 25 16,-4 1 6-16,-3 2-7 0,0 0-20 15,-5 2-23-15,0 0-21 0,0 3-12 0,-4-1-8 16,4 3-2-16,1 1-2 0,3 1-3 16,3-2-11-16,2 1-5 0,4 0-4 15,4 0 7-15,2-1 8 0,2 2 15 16,3-1 15-16,3 1 14 0,0 0 4 0,2 1 2 16,0 2-2-16,1 0-14 0,1 2-5 15,-3-1 2-15,-2-2-1 0,0 2 2 16,-5 1 4-16,-4-3 1 0,0 2-3 15,-8 0 7-15,1 0 8 0,-5-2 19 16,-3 2 32-16,-1 1 27 0,-7 3 10 0,1-1 7 16,-1 1-20-16,-3 0-36 15,5 4-35-15,0-3-25 0,4 4-22 0,0 1-9 16,7 8 6-16,1 0 8 0,5 5 6 16,5 2 21-16,1 2 17 0,10 3 0 15,-2 1 3-15,5 4-3 0,1 0-12 16,1 4-17-16,1-2-3 0,0 3-13 0,-4-1-15 15,-2-1-4-15,-5-1-1 16,-5-2-1-16,-1-1-6 0,-5-3 15 0,-6-2 11 16,-1-3 2-16,-2-4 2 0,-3-7 13 15,0-4-3-15,1-6-8 0,0-5-3 16,3-5-5-16,2-2-5 0,1-6-7 16,1-1-3-16,3-4-2 0,-1-4-1 15,1 0-1-15,1 0-4 0,0-3 1 16,1 2 6-16,-1-2 3 0,2-1 3 15,-2 0 3-15,1 1-1 0,-1 0-1 0,0 0-4 16,0 0-16-16,0-1-9 0,0-2-15 16,0 0-21-16,0 0-20 0,-1 0-15 15,-2 0-17-15,0 0-8 0,0-2-19 16,-2 0-30-16,2 2-47 0,-2-1-53 16,-2 0-79-16,3-1-112 0,-1 0-109 15,2 2-93-15,3 0-33 0,0 0 79 16,0 0 152-16,0 0 171 0</inkml:trace>
  <inkml:trace contextRef="#ctx0" brushRef="#br0" timeOffset="125848.71">27767 7519 5 0,'-2'-4'163'0,"-2"-1"119"0,2 1 132 16,1 1 46-16,-3 0 19 0,3 2 21 15,-3-1 4-15,3 2-24 0,1-2-38 16,0 2-32-16,0 0-29 0,0 0-25 15,1-1-10-15,-1 1-14 0,0 0-20 16,2 0-32-16,-2 0-46 0,2 0-46 16,-2-2-39-16,1 2-36 0,1 0-31 15,0 0-35-15,-2-1-39 0,4-1-9 16,5 1-2-16,8-4 3 0,6 0 4 16,6-1 15-16,-3 1-11 0,3 1-13 0,-4 2-5 15,-4 2-3-15,-1 0-7 0,-5 0-3 16,-1 5-3-16,-5-2-3 0,-2 2 5 15,-1 1 6-15,-6 2 4 0,-5 3 6 16,-3 0 5-16,-5 1 2 0,0 2-1 16,-4-3 0-16,-1 2-1 0,0 1 0 15,1-5 0-15,0 2 3 0,4-2-2 16,3-1-6-16,4 0-8 0,0-1-3 16,3-1-5-16,3-2-2 0,1 3 5 0,2-3 7 15,3 0 6-15,2 1 5 16,4-3 4-16,2 3 0 0,0-2 0 0,3 2-1 15,-1-2-1-15,1 0-1 0,1 1 2 16,-1 1-4-16,-2 1-3 0,-5-1-3 16,0 3-4-16,-5 1 0 0,-3 1 3 15,-2-1 5-15,-5 2 5 0,-2 1 6 16,-1 0 7-16,-2-1 0 0,-3 1-4 16,-3-2-25-16,2-1-23 0,-3 0-50 15,-1 0-69-15,-3-1-77 0,3-2-49 16,-2-1-58-16,2-1-41 0,5-2-28 0,-1-1-26 15,4-1-78-15,4-1-104 0,2-3-120 16,6-1-14-16,1-3 84 0,5-1 159 16,5-5 197-16</inkml:trace>
  <inkml:trace contextRef="#ctx0" brushRef="#br0" timeOffset="126197.83">28099 7419 29 0,'-6'-15'332'0,"-1"-3"194"0,-2 1 162 16,-2 1 141-16,-2 1-233 0,-3 1-75 16,0 1-69-16,-4-1-46 0,-4 2-34 0,-1 5-37 15,-4-1-40-15,-2 7-40 16,-4 2-37-16,-3 4-40 0,-2 3-39 0,-1 5-30 16,-1 2-17-16,1 7-15 0,-1 2-11 15,2 5-10-15,3-1-15 0,4 7-8 16,4-1-11-16,6 4-7 0,7 4-1 15,3-1 0-15,9 5-2 0,5-2 3 16,7 3-1-16,5-5-7 0,7-3 2 16,6-4-6-16,4-6-4 0,7-4 0 15,3-6 2-15,4-6-1 0,7-7 1 16,2-8 5-16,6-4 3 0,1-7 3 0,2-8 4 16,1-3 3-16,-2-4-3 0,0-5 0 15,-7-1 5-15,-9-4-42 0,-7 1-191 16,-4-5-344-16,-8 0-600 0,1-1-221 15,-2 0 10-15,2 0 228 0,3-4 378 16,8-5 494-16</inkml:trace>
  <inkml:trace contextRef="#ctx0" brushRef="#br0" timeOffset="126897.86">32880 4789 51 0,'0'-7'418'0,"0"-2"227"0,0 3 208 16,0 0 180-16,0-2-277 0,0 2-145 15,0-1-99-15,1-1-100 0,-1 4-92 16,4-2-70-16,-4 1-83 0,1 2-65 16,6 0-53-16,-2 1-29 0,5 0-28 15,2 0-3-15,0 2-1 0,7 2-2 16,2 1-2-16,0 0-3 0,2 1 6 15,-1 2-3-15,-3 2 6 0,0-1-2 0,-4 2 0 16,-3 1-4-16,-4 0-15 0,-3 1-7 16,-5-1-4-16,-7 3 9 0,-1 2 13 15,-4-2 19-15,-4 5 10 0,-3-2 6 16,0 2 6-16,-3-3-5 0,-2 0-3 16,5 2-6-16,-1-4-30 0,6-1-47 15,2 0-26-15,4-4-26 0,4 3-10 0,2-5 21 16,4 1 34-16,1-3 29 0,5-1 30 15,5 0 20-15,4-1 6 0,5-1-5 16,5-1-23-16,3 0-37 0,3-1-46 16,-1-3-51-16,-2 2-81 0,0-2-57 15,-6-2-64-15,1-1-80 0,-1-2-130 0,-1-3-118 16,-2 0-46-16,-1-3 70 0,-2-3 132 16,-6-1 192-16</inkml:trace>
  <inkml:trace contextRef="#ctx0" brushRef="#br0" timeOffset="127215.18">33332 4586 248 0,'-11'-22'445'0,"0"0"164"0,-5 2 148 0,3 4-142 16,0 1-77-16,0 4-63 0,-4 3-62 15,2 0-42-15,-4 1-50 0,-3 4-49 16,0 2-43-16,-7 1-42 0,-2 1-31 16,-4 4-19-16,-4 3-5 0,-3 4-10 0,-5 1-8 15,-2 8-2-15,-8 6-21 0,-1 5-18 16,-1 5-21-16,4-1-14 0,9 3-7 15,8 2 3-15,8-1-7 0,9 2 1 16,10-1 0-16,6 1-4 0,8-3-17 16,6-2-8-16,5 0 0 0,6-8 13 0,6 0-2 15,4-5 13-15,6-3 23 0,7-1 5 16,6-6-5-16,3-1 5 0,-1-6-2 16,1-3 4-16,1-2 16 0,3-4 2 15,-2-2 5-15,-2-3 11 0,-2-4-23 16,-7-3-11-16,-3-1-28 0,-4-3-135 0,-9-1-218 15,-3-5-282-15,-7-2-397 0,-8-1-364 16,-4 0 0-16,-10 5 192 0,-4 2 313 16,-15 4 379-16</inkml:trace>
  <inkml:trace contextRef="#ctx0" brushRef="#br0" timeOffset="127896.11">27237 8353 105 0,'-1'-3'533'0,"-2"0"238"16,-1 5 155-16,4-2 137 0,-1 2-409 16,-1 3-178-16,0 5-89 0,1 3-21 15,-1 3-27-15,2 5-32 0,0 1-44 16,3 6-52-16,2-3-46 0,2 3-38 0,-1-2-35 15,0 0-35-15,1-3-22 0,-3 2-14 16,0-3-15-16,0 3-10 0,1 0-1 16,-5-3-70-16,1 2-112 0,-1 1-169 15,-1-5-200-15,-5 1-243 0,1 0-345 16,0-2-40-16,-1-4 142 0,-2 1 221 16,-1-4 275-16</inkml:trace>
  <inkml:trace contextRef="#ctx0" brushRef="#br0" timeOffset="128098.02">27155 8971 45 0,'6'0'405'16,"1"-2"208"-16,2 0 194 0,2 1 191 0,0-3-257 16,3 1-132-16,2-1-75 0,3-1-96 15,0 2-112-15,3 0-100 0,4-1-82 16,-1 2-82-16,-4-1-136 0,1 0-147 15,-7 0-167-15,0-2-244 0,-7-1-401 16,-2-2-59-16,-6-1 97 0,-5-1 186 0,-4-5 276 16</inkml:trace>
  <inkml:trace contextRef="#ctx0" brushRef="#br0" timeOffset="128280.3">26975 8513 85 0,'8'-10'483'16,"0"-2"231"-16,7 4 189 0,1 1 164 16,8 0-377-16,4 0-195 0,6 0-148 15,-1 3-120-15,3 4-108 0,3 0-183 16,-2 6-234-16,3 1-372 0,-6 4-302 0,1 4-81 16,-6 0 119-16,-11-1 231 0,-5 2 341 15</inkml:trace>
  <inkml:trace contextRef="#ctx0" brushRef="#br0" timeOffset="129116.17">27874 8631 14 0,'4'-6'323'16,"-4"0"207"-16,3-1 173 0,-3 0 168 16,-2 1-177-16,-3-1-111 0,1 1-100 15,-6 0-83-15,-4 0-82 0,-4 1-79 16,-4 2-51-16,-1 2-25 0,-4-1-29 0,-2 4-28 15,-1 1-27-15,0 1-22 0,2 0-15 16,1 2-7-16,1 3-6 0,3-1-11 16,2-2-4-16,9 2-11 0,0-1-9 15,2 1-5-15,5-1 1 0,0 2-2 16,3-2 1-16,4 1 5 0,3 0 6 16,0-1 6-16,-1 4 3 0,6-3 3 15,-2 2-5-15,0 0-1 0,1 1-5 0,0-1-2 16,-2 0-1-16,-1 3 4 15,-1-1 4-15,-2 1 2 0,2 1 0 0,-2 1-2 16,2 0-5-16,-4 2-1 16,2-2 1-16,1 5-1 0,-4-2 4 0,1 0 1 15,3 0-6-15,-4-1-16 0,3 0-36 16,-2-3-48-16,4 0-48 0,-4-1-41 16,2-1-24-16,-1-1 4 0,1-3 20 15,4 0 22-15,-2-3 26 0,4 2 15 16,0-2 12-16,4 0 8 0,3-4 2 0,-2 0-4 15,7-1-7-15,1-2-17 0,-1 0-24 16,2-1-32-16,-3-3-53 16,1 0-99-16,0 1-110 0,-4 1-159 0,-4-2-10 15,-4 0 76-15,-1-2 144 0,-5-1 167 16</inkml:trace>
  <inkml:trace contextRef="#ctx0" brushRef="#br0" timeOffset="129330.78">27547 8899 298 0,'-5'-8'591'15,"2"-1"209"-15,5 3 184 0,3 1-93 0,1-3-244 16,3 3-151-16,3 0-117 0,5-1-107 16,0 2-92-16,5 0-73 0,4 2-55 15,0 0-30-15,3 0-22 0,1 2-72 16,1 0-136-16,-2 4-177 0,-1 0-284 15,-4 0-335-15,-2 2-66 0,-1 1 115 16,-7 0 202-16,0 0 294 0</inkml:trace>
  <inkml:trace contextRef="#ctx0" brushRef="#br0" timeOffset="129814.27">28016 9030 13 0,'7'6'321'0,"-1"-1"189"16,-1-3 163-16,3-1 185 0,-4-1-151 15,5-2-75-15,-3-2-41 0,0-2-44 0,0-1-80 16,1-2-84-16,-2-3-61 0,1-1-46 16,-1-4-31-16,0-1-22 0,-1-1-19 15,-1-2-15-15,-1-3-4 0,-1-2-7 16,-1-1-7-16,0-1-2 0,-1-2-2 16,1 4-11-16,0 2-152 0,0 5-4 15,0 4 0-15,0 6 0 0,0 1 0 16,0 4 0-16,0 2 0 0,0 2 0 15,1 2 0-15,3 2 0 0,0 4 0 16,4 3 0-16,3 3 0 0,0 4-5 16,2 2-5-16,1 3 4 0,1-3-1 15,-3 2 2-15,3-3-3 0,-3 0 2 16,-1-2-6-16,0-1-2 0,2-4 4 16,-4-1-1-16,3-5 6 0,-3-2 13 15,0-4 12-15,1-4 7 0,2-4 9 16,-2-4-28-16,0-4-8 0,0-6 0 15,0 1 0-15,-2-5 0 0,0-2 0 16,-5-1 0-16,2-1 0 0,-4 0 0 0,-1-1 0 16,4 5 0-16,-4 2 0 15,0 3 0-15,-2 5 0 0,0 3 0 16,2 6 0-16,0 4 0 0,2 1 0 0,0 4 0 16,-1 3-257-16,4 5-354 0,3 0-159 15,3 4-120-15,3-1-169 0,3 1-178 16,3-2 76-16,-2 1 204 0,3-4 235 15,0-1 300-15</inkml:trace>
  <inkml:trace contextRef="#ctx0" brushRef="#br0" timeOffset="130064.09">28888 8674 40 0,'0'0'482'0,"-3"-6"285"0,-2 1 237 16,0-2 229-16,1 2-217 0,0 1-236 15,1 0-131-15,3 1-96 0,2-2-108 16,3 1-105-16,4-1-60 0,4 3-45 16,4-3-47-16,2 0-31 0,5 1-135 15,1 1-22-15,2 0 0 0,-1 0 0 16,-1 3 0-16,-2 0 0 0,-1 3 0 16,-6 0 0-16,0 2-121 0,-6-1-270 15,-6 2-171-15,-2 0-185 0,-5 1-112 16,-7 2-175-16,-1 3-165 0,-8 1 71 0,0 0 187 15,-2-1 234-15,-1 0 302 0</inkml:trace>
  <inkml:trace contextRef="#ctx0" brushRef="#br0" timeOffset="130230.86">28881 8793 48 0,'-18'10'401'0,"2"-1"222"0,2-3 197 0,2-3 174 16,7 0-273-16,1-1-124 0,4-2-80 16,1 0-60-16,6 0-52 0,2 0-51 15,5-2-51-15,7-1-73 0,3 1-76 16,-1-1-64-16,6-1-43 0,-2-1-41 15,-3 4-127-15,3-4-170 0,-1 1-224 16,1 1-294-16,0-3-363 0,-3 1-46 0,0-3 139 16,-2-3 241-16,0-4 309 0,0-4 335 15</inkml:trace>
  <inkml:trace contextRef="#ctx0" brushRef="#br0" timeOffset="130462.99">29530 8372 155 0,'1'0'629'0,"-1"0"214"0,-1 0 174 0,-4 0 160 16,2 2-482-16,-3 0-180 0,-1 2-33 16,4 4-25-16,1-1-25 0,2 5-54 15,0 3-57-15,5 5-60 0,2 2-62 16,-1 5-53-16,2 1-44 0,-4 6-40 16,1 0-25-16,2 3-16 0,-1 0-12 15,-3 2-12-15,3-1-16 0,1 0-95 16,1-2-152-16,2-3-204 0,2-4-314 15,-3-2-530-15,4-3-129 0,-5-3 102 16,-2-6 237-16,-3-5 350 0,-1-5 466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7:02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5668 13390 141 0,'17'-10'259'15,"-3"1"67"-15,-1 2 85 0,1-1-119 16,-1 4-3-16,4-3-9 0,5 3-12 16,2 2-43-16,8-1-75 0,4 1-60 15,7 2-49-15,4 2-25 0,7 1-21 16,8-1-18-16,9 1-80 0,6 0-102 15,9 0-118-15,7-1-180 0,10-2-49 0,11 0 69 16,7-4 120-16,7-3 146 0</inkml:trace>
  <inkml:trace contextRef="#ctx0" brushRef="#br0" timeOffset="1115.94">10269 13461 82 0,'14'-3'201'0,"-3"0"58"0,3-2 53 15,2 1-120-15,3-2-37 0,6 0-12 0,-1 1-21 16,6-1-19-16,5 2-17 0,1-1-3 16,2-2 4-16,5 1 18 0,6-2 25 15,4 1 11-15,6-1-3 0,4 1-15 0,10-2-20 16,3-1-25-16,10 3-19 16,4 1-16-16,3-3-16 0,5 3-10 15,4 2-11-15,6-1-2 0,6 2-6 0,1 0 3 16,5 0 1-16,1 2 4 15,1-1-2-15,3 1 3 0,4-3-1 0,-1 2 1 16,0-3-1-16,0 1-1 0,-3 0 6 16,-3-1 2-16,-4 0-3 0,-4 2 2 15,-8-1-2-15,-8 2-8 0,-7-3-8 16,-11 3 4-16,-5-2-3 0,-9 0 8 16,-4 2 12-16,-5 0 17 0,-7 0 17 15,-7 0 7-15,-6 1 7 0,-11 0-1 16,-4-1-3-16,-8 2 1 0,-6 0 2 0,-2 0 4 15,-4 0 6-15,0 0 3 0,-2 0 6 16,0 0 6-16,-2 0 8 0,0 0 1 16,1-1-7-16,-1 1-18 0,1-2-40 15,-1 2-38-15,0-1-25 0,1-1-19 16,-1 2-7-16,2-1-2 0,0 1-14 16,0 0-25-16,0 0-28 0,0 0-28 15,0 0-20-15,0 0-17 0,0 0-34 16,0 0-49-16,0 0-46 0,0 0-39 0,0 0-50 15,0 0-7-15,0 0 42 0,0 0 55 16,-6 4 84-16,2-1 105 0</inkml:trace>
  <inkml:trace contextRef="#ctx0" brushRef="#br0" timeOffset="3432.73">8371 14268 107 0,'-6'-2'252'0,"0"2"114"0,1-2 122 15,2 2-86-15,1-2-4 0,2 2-23 16,-1 0-56-16,1 0-72 0,1 0-71 0,-1 0-59 15,2 0-56-15,-2 0-49 0,3 0 4 16,0 2 32-16,5-2 36 0,3 2 37 16,2-2 35-16,4 2-5 0,4-1-20 15,1-1-12-15,5 0-9 0,3 0-7 16,3 0-10-16,6 0-17 0,4-1-21 16,8 1-17-16,3 1-9 0,6-1-8 15,5 2-5-15,4-1-4 0,5 1-4 0,5 1-2 16,1-2 1-16,3 2 2 15,4 0 3-15,3 2 2 0,3-1 1 0,2 0-10 16,-1 0-6-16,-3-2-9 0,-2 0 0 16,-5 0-3-16,-4-1 8 0,-1-2 11 15,-6-1 12-15,-1 2 6 0,-6-3 1 16,2-2 6-16,-7 1-8 0,-1 0-3 16,-9-1-9-16,0 1-4 0,-7-1-5 15,0 2-2-15,-6 2-2 0,0-1 1 16,-3 2 0-16,-2 0 2 0,-3 0 3 0,0 0 1 15,-3 0 3-15,0 0 3 0,-3 0 1 16,-1 0-1-16,0 0-1 0,-3 0 4 16,1-1 3-16,-4-1-2 0,0 0 6 15,-4 0 5-15,0-1 2 0,-4-2 0 16,-2 3-2-16,-1-2-8 0,2 2-12 16,-2-3-11-16,0 0-14 0,1 1-3 15,-1-1-3-15,3 0 0 0,-2 1 0 0,1 0 3 16,-2 1 0-16,5-2 2 15,-1 2 2-15,-1 0 0 0,2 0 5 0,0 2 3 16,-1-1 5-16,-1-1 6 0,-1 2 5 16,0 0 3-16,-3-1-1 0,3 0-5 15,-4 1-9-15,1 0-10 0,-2-1-15 16,-1 2-12-16,1 0-9 0,-1 0 5 16,0 2 9-16,-1-1 12 0,2-1 9 15,3 1 9-15,-3 1-7 0,2 0-11 16,0 0-17-16,0 0-11 0,0-1-9 0,1-1-5 15,-2 2-8-15,1-1-15 0,0 1-17 16,-3-2-20-16,-1 1-12 0,1-1-7 16,-2 0-8-16,-2 0-11 0,2 0-27 15,-3 0-43-15,1 0-64 0,-1 0-45 16,-2 2-36-16,-2-2-26 0,-1 0-28 16,1 1 38-16,-1 1 72 0,-1-2 90 15</inkml:trace>
  <inkml:trace contextRef="#ctx0" brushRef="#br0" timeOffset="4698.02">14772 14158 2 0,'82'-5'85'0,"10"-1"18"0,7 0 19 15,10 1 14-15,5-1-14 0,-1 1-47 16,-3 2-87-16,-8 0-57 0,-14 3-20 0,-14 0-19 16,-20 0 0-16,-19 0 30 0,-23 0 3 15,-24 2 7-15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08:32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28028 7454 276 0,'-2'0'473'0,"2"-1"129"0,2 0 120 16,-1-1-162-16,3-1-99 0,-1-2-48 0,3 3-4 16,-2-3-7-16,3 1-22 0,-2 1-40 15,0-1-46-15,1-3-46 0,2 3-40 16,-2-2-36-16,2 2-31 0,2-5-23 15,-1 1-13-15,0 0-20 0,3 1-21 16,0-3-20-16,-1 2-17 0,2-1-11 16,-4 0-4-16,1-2-3 0,1 0 4 15,-3 2 2-15,-3 1-8 0,-1 0 4 0,1 2 1 16,-3 2 1-16,-2 0 7 0,0 2 9 16,0 0 4-16,-2 1-2 0,-1 1-34 15,-2 0-34-15,-1 0-27 0,-5 1-18 16,0 1-13-16,-2 1 23 0,-3 1 23 15,2 0 13-15,-3 3 9 0,1 0 3 16,0-1-7-16,3 2-13 0,2-1-14 16,3-1-12-16,4 2-4 0,0-2 1 15,3 1 10-15,1-1 16 0,3 1 22 16,3 2 23-16,2 1 27 0,5-1 24 0,0-1 9 16,1 2-1-16,2-1-12 0,-2-2-22 15,0 1-6-15,2-1-7 0,-7 0 0 16,3 3 2-16,-2-1 4 0,-2 2-10 15,0-4-3-15,-1 2-2 0,-1 2 5 16,-2-3-1-16,0 2 0 0,-1 1 5 16,0-1-2-16,-1-1-2 0,-1 1 4 15,1-1 6-15,-2 0 8 0,-2 1 6 16,-1 1 8-16,-2-3 2 0,-1 1 0 16,-3 0 5-16,1 1-7 0,-4-3-5 15,0 3-9-15,-1-5-4 0,2 1-4 0,0 0 0 16,2-1 6-16,2-4 4 0,0 1 7 15,3-1 9-15,1-1 11 0,2-1 12 16,1 1 15-16,0-3 8 0,0 0-4 16,1-4-4-16,1 2 1 0,3-4-19 15,1-2-15-15,-2-1-7 0,4-1-13 16,4-2-10-16,-2-3-5 0,2 0 14 16,-1 0-6-16,1 1-5 0,0 2-6 0,-3 2-1 15,-1 2-19-15,-3 3-25 0,-1 2-66 16,-2 6-110-16,0-3-143 15,-2 2-164-15,-2 1-217 0,0 0-220 0,2 0-225 16,0 0 35-16,-3 4 163 0,-2-2 261 16,0 2 299-16</inkml:trace>
  <inkml:trace contextRef="#ctx0" brushRef="#br0" timeOffset="982.88">28278 7266 59 0,'-4'-9'435'0,"4"1"232"15,0 1 237-15,-3-1 219 0,0 2-259 0,0 2-112 16,-2 1-86-16,2 1-128 16,-5 2-104-16,3 0-86 0,-3 3-66 0,2 2-29 15,-3 2-12-15,-1 2-18 0,0 5-25 16,0 1-35-16,-2 4-122 0,3 1-41 15,-3 5 0-15,-1 4 0 0,0 0 0 16,0 2 0-16,1 1 0 0,-2-1 0 16,2-3 0-16,-2 0 0 0,5 0 0 15,-3-4 0-15,5-1 0 0,1-1 0 16,-1-3 0-16,2-2 0 0,2-2 0 16,0-3 0-16,1-2-69 0,1-2-11 15,-2-2 15-15,3-3 25 0,0-2 37 16,0-1 34-16,0-1-3 0,3-4-15 15,0-1-13-15,2-3-23 0,0-3-16 16,1-1 11-16,5-5 16 0,-2-1 9 16,4-8 3-16,3 1 3 0,0-4 7 15,3-5 7-15,-2-1 14 0,2-2 7 16,-2-2 34-16,-2 2 25 0,-1 1-75 16,-5 6-22-16,-1 6 0 0,-1 8 0 15,-4 5 0-15,0 4 0 0,-3 3 0 16,0 4 0-16,0 2 0 0,-3 4 0 15,0 4 0-15,0 2 0 0,-1 2 0 16,-2 4 0-16,-1 1 0 0,0 3 0 16,-1 1 0-16,-2 4 0 0,1-1 0 0,-2 2 0 15,0 1 0-15,-2-2 0 0,2 1 0 16,0-2 0-16,-2 3 0 0,2-4 0 16,2-1 0-16,-1-1 0 0,2-5 0 15,0 0 0-15,3-1 0 0,1-4 0 16,-1-2 0-16,4-3 0 0,1-2-9 15,0-2-98-15,-2-3 52 0,2-2 32 16,2 0 15-16,-1-4 2 0,4-5-8 16,1-3-14-16,1-2 1 0,2-5 15 15,4-3 14-15,-1-5 13 0,6-4 19 16,-1-1 32-16,0-3 38 0,3-1-36 16,-5 1-68-16,-2 1 0 0,-1 6 0 15,-3 8 0-15,-5 5 0 0,0 7 0 16,-3 3 0-16,-1 4 0 0,-3 3 0 15,-3 4 0-15,-3 6 0 0,-1 6 0 16,-5 4 0-16,1 2 0 0,-2 1 0 16,-1 5 0-16,1 0 0 0,0 0 0 15,2 0 0-15,2 0 0 0,-1-2 0 16,1-1 0-16,3-3 0 0,1 0 0 0,2-2 0 16,-1-4-238-16,4-3-237 0,-1 1-96 15,2-5-107-15,2-2-96 16,2-2-152-16,4-2-193 0,0-3 16 0,4-3 154 15,2-3 212-15,0-2 273 0</inkml:trace>
  <inkml:trace contextRef="#ctx0" brushRef="#br0" timeOffset="1800.65">28403 7211 357 0,'-4'-11'755'0,"-4"0"283"0,3 7 263 0,1-1-2 16,-1 3-407-16,4 2-229 15,1 0-179-15,0 0-173 0,-2 0-136 0,2 1-1 16,-1 4 32-16,-1 3 19 0,0 3 16 16,2 3-171-16,-1 3-70 0,-1 2 0 15,0 0 0-15,2 3 0 0,-3 2 0 16,2 3 0-16,-3 0 0 0,3 4 0 15,-2-3 0-15,-2 0 0 0,4-1 0 16,-2 0 0-16,-1-2 0 0,4 0 0 16,-1-5 0-16,1-1 0 0,-2-4 0 15,2-2 0-15,0-2 0 0,2-2 0 16,-2-3 0-16,1-2 0 0,-1-3 0 16,2-1 0-16,0-1 0 0,1-3 0 15,3-3 0-15,2-6 0 0,0-1 0 16,3-2 0-16,1-2 0 0,3 0 0 15,-1-1 0-15,2 0 0 0,-2 3 0 0,0 1 0 16,-1 3 0-16,-4 3 0 16,-1 1 0-16,-3 5 0 0,-2 1 0 0,2 1 0 15,-5 1 0-15,1 0 0 0,1 1 0 16,-1 1 0-16,3 3 0 16,0 4 0-16,0 2 0 0,-3 1 0 0,3 3 0 15,-4 0 0-15,-2-2 0 0,0 4 0 16,1-2 0-16,-1 0 0 0,0-2 0 15,2 0 0-15,-1-2 0 0,2-1 0 16,-1-2 0-16,2-2 0 0,0-2 0 16,1 0 0-16,2-3 0 0,4-1 0 15,-3-1 0-15,7-3 0 0,-1-1 0 16,5-1 0-16,-4-1 0 0,4-4 0 16,0 1 0-16,0-5 0 0,4 0 0 15,-2-2 0-15,-2 0 0 0,0-3 0 16,0 3 0-16,-4-1 0 0,-3 1 0 0,-2 3 0 15,0 1 0-15,-7 3 0 0,2-1 0 16,-4 5 0-16,-1 0 0 16,-2 2 0-16,-1 1 0 0,-3 1 0 0,-2 2 0 15,-2 3 0-15,-1 2 0 0,-2 3 0 16,0 1 0-16,0 2 0 0,-1 3 0 16,0-1 0-16,2 2 0 0,1 1 0 15,2 1 0-15,3-1 0 0,1 3 0 16,4-3 0-16,2-1 0 0,2 0 0 15,2-2 0-15,2 0-146 0,3-3-41 16,2-1-19-16,2-2-10 0,1 0-33 16,3-1-68-16,0-2-60 0,4-1-65 15,1-3-109-15,-4 0-108 0,4-3-144 0,-2 2-202 16,1-4 5-16,1-1 135 16,-5-2 200-16,3 0 265 0</inkml:trace>
  <inkml:trace contextRef="#ctx0" brushRef="#br0" timeOffset="2783.64">29086 7500 79 0,'4'-6'505'0,"-2"0"276"0,-1 1 233 15,-1 1 212-15,-1-1-322 0,-5 0-188 16,-1-1-132-16,1 4-94 0,-2-3-85 16,-5 3-59-16,1 1-45 0,-1 4-46 15,-4 0-46-15,-4 4-37 0,0-1-45 16,-2 5-50-16,-1 3-77 0,0-1 0 15,4 4 0-15,1-2 0 0,4 3 0 16,1-2 0-16,6 0-31 0,2-2-21 16,3 2-23-16,3-3-17 0,4-3-10 15,1 1-14-15,5-2-7 0,2-3 14 16,1-2 13-16,2-2 22 0,3-2 29 16,1-3 28-16,-1-2 16 0,2-3 22 15,-2 0 13-15,1-4 33 0,-1-1 44 16,0-4 45-16,-1 2 45 0,-4-2 32 0,3-1-123 15,-7 1-110-15,1 4 0 16,-2-1 0-16,-5 5 0 0,0 1 0 16,-1 2 0-16,-2 1 0 0,-2 4 0 0,0 1 0 15,-2 3 0-15,-2 1 0 0,-1 4 0 16,1 0 0-16,1 5 0 0,2-1 0 16,0-1 0-16,-1 3 0 0,4 0 0 15,0-1 0-15,2-1 0 0,0-1 0 16,1-3 0-16,2 2 0 0,3-4 0 15,0 0 0-15,4-4-104 0,-1-2 17 16,6-2 32-16,0-3 36 0,0-1 26 16,0-5 22-16,1-1 33 0,-1-1 30 15,-3-2-17-15,1-1-75 0,0 0 0 16,0 3 0-16,-3 0 0 0,-4 3 0 16,-1 3 0-16,-4 2 0 0,1 1 0 15,-2 4 0-15,-2 2 0 0,-2 2 0 16,-1 5 0-16,2 2 0 0,1 4 0 15,-2 2 0-15,1 2 0 0,1 0 0 16,-2 1 0-16,2 4 0 0,0-1 0 0,0 3 0 16,0-2 0-16,2 1 0 0,1-2 0 15,-3 1 0-15,4-4 0 0,-2-1 0 16,1-2 0-16,0-2 0 0,0-3 0 16,0-3 0-16,1-2 0 0,-1-3 0 15,0-1 0-15,0-1 0 0,2-2 0 16,-2-3 0-16,-2-3 0 0,3 1 0 15,-1-5 0-15,-2-3 0 0,3-2 0 16,-3-5 0-16,-1-1 0 0,4-6 0 16,-4-3 0-16,0-3 0 0,0-4 0 15,0-1 0-15,0-2 0 0,-2 1 0 0,2 1 0 16,-2 3 0-16,2 3 0 16,-1 3 0-16,-3 5 0 0,1 5 0 15,0 2 0-15,-2 4 0 0,-1 4 0 0,3 3 0 16,-2-1 0-16,4 4 0 0,-3 2 0 15,4 1 0-15,-1 1 0 0,2 4 0 16,3 0 0-16,1 1 0 0,4 3 0 16,0 0 0-16,6 3 0 0,4 0 0 15,-1-3 0-15,5 6 0 0,0-3 0 16,4 1 0-16,0 1 0 0,-2-2 0 16,-1-1 0-16,-2 2 0 0,-3-3 0 15,-4 1 0-15,-3-1 0 0,-4-1 0 16,-3 0 0-16,-5 0 0 0,-5-1 0 15,-5 1 0-15,-5-2 0 0,-6 1 0 16,-1 0 0-16,-7-3 0 0,-2 1-376 16,-2 0-342-16,-5-1-295 0,2-2-410 0,1-2-39 15,0 1 159-15,3-2 281 0,1-3 377 16,1-4 425-16</inkml:trace>
  <inkml:trace contextRef="#ctx0" brushRef="#br0" timeOffset="53666.49">15608 13723 26 0,'-3'0'163'16,"0"-3"78"-16,-5 2 74 0,3 1-23 0,0 0-35 15,-1 0-16-15,0 0-19 16,-2 1-9-16,0 1 9 0,3-1 7 0,-1-1 10 16,-1 1 15-16,3-1 0 0,1 3-6 15,1-3 5-15,2 0-4 0,-1 0-19 16,1 0-35-16,0 0-44 0,1 0-48 15,-1 0-45-15,0 0-44 0,2 0-33 16,-1 0-25-16,-1 0-16 0,2 0-4 0,-2 0 9 16,4 0 15-16,0 0 57 15,0 0 46-15,4 0 32 0,4 2 17 0,3-2 11 16,1 0-37-16,3 0-31 0,3 0-13 16,-1 2-6-16,4-2-1 0,2 0-1 15,3 0 1-15,2 0 3 0,-1 2 4 16,4-2 20-16,3 1 12 0,0 0 5 15,3 1 1-15,0 0-5 0,5 0-17 16,-2 0-4-16,2-1 3 0,-1 1 14 16,-2-1 15-16,0 1 2 0,1 1-9 0,-1 0-18 15,-1-2-18-15,1 4-25 16,-3-2-8-16,1-1-1 0,-1 3 3 0,-6-4-1 16,1 1 8-16,-1 1 1 0,-3-3 7 15,-1 1 8-15,0-1 3 16,0 2 3-16,0-2-3 0,0 2-7 0,0-1-9 15,0-1-8-15,0 0 3 0,0 1 0 16,2-1 3-16,-2 2 0 0,0 1 2 16,0-3-4-16,-1 2 4 0,-1-2 5 15,-1 0 5-15,0 0 12 0,-2 0 6 16,1 0 4-16,-1 0 12 0,0 0 7 0,-1 0-5 16,0 0-7-16,1-2-6 15,-2 2-6-15,0-3-4 0,2 1-4 0,0 1-9 16,1 0-9-16,-4 1-16 0,-3 0-9 15,-2-2-3-15,-2 2 3 0,-2-2 2 16,0 1 12-16,-3 1 12 0,2-1 7 16,-2-1 2-16,-2 2-2 0,1-2-10 15,-2 2-4-15,-3 0-7 0,-2 0 1 0,0 0 6 16,-1 0 2-16,-1 0 0 16,0 0-3-16,0 0-4 0,0 0-4 15,0 0-8-15,0 0-4 0,0 0-6 16,0 0-1-16,0 0-2 0,0 0-2 0,0 0 2 15,0 0-1-15,0 0 1 16,0 0-14-16,0 0-47 0,0 0-71 0,2 2-99 16,-2-2-127-16,0 0-150 0,-2-2-152 15,2 2-219-15,0 0-258 0,-6 2 9 16,-1 0 155-16,-7-2 230 0,-2-2 304 16</inkml:trace>
  <inkml:trace contextRef="#ctx0" brushRef="#br0" timeOffset="67665.85">2825 16256 186 0,'-8'-2'662'0,"-1"-3"228"0,2-2 179 16,2 1 148-16,1 1-574 0,0 3-211 15,4 0-95-15,-2 0-73 0,2 2-57 16,0 0-60-16,0 0-62 0,0 0-62 0,0 2-65 16,0-2-54-16,2 3-15 0,0 1 12 15,1 7 22-15,2 2 34 0,0 3 37 16,3 4 29-16,-2 3 12 0,3 1 4 15,-2 0 7-15,1-1-3 0,1 0-27 0,-1-3-52 16,0-2-52-16,-1-4-50 0,-1-1-45 16,0-6-26-16,-3-1 32 0,0-2 67 15,-3-1 82-15,2-6 55 0,-2 1 34 16,0-4 10-16,0-3-16 0,0-5-27 16,0 0-8-16,0-3 5 0,0-2 11 0,1 0 20 15,1-1 2-15,0 1 7 0,-1-4 9 16,4 3 4-16,-2 2-5 0,3 4 2 15,-4 1-3-15,1 5-32 0,-1 2-42 16,1 3-33-16,0 2-21 0,0 2-7 16,2 2 17-16,3 5 25 0,-2 0 11 0,2 3 5 15,0 0-1-15,1 1-3 0,-1-1-1 16,0 2-6-16,0-3-12 0,3 1-23 16,-3-2-20-16,-1-2-18 0,-1-1-3 0,2-2 5 15,-5 0 24-15,0-2 44 16,0-2 51-16,-1-2 35 0,-1-2 21 0,1-2 7 15,1-5-7-15,-1-2 19 0,-2 0 10 16,2-2 23-16,-2-1 20 0,1-2 17 16,1-2-31-16,2-1-12 0,-1-1-18 0,2 0-14 15,1 0-12-15,1 4-4 0,-2 2-5 16,2 5-11-16,-2 0-17 0,-2 5-26 16,1 5-18-16,0 1-16 0,0 1-5 15,2 4 4-15,0 2 6 0,2 3 4 16,-2 2-2-16,2 1-3 0,3 1-1 15,-1 0 0-15,-1 3-1 0,4-4-2 0,-2 1-36 16,0 0-85-16,0 1-99 16,0-2-113-16,0-1-145 0,-3 1-124 0,0-3-140 15,-1-1-159-15,-1 1-102 0,0-1 83 16,-1-2 169-16,-2-2 240 0,0 1 256 0</inkml:trace>
  <inkml:trace contextRef="#ctx0" brushRef="#br0" timeOffset="68731.52">3524 16083 72 0,'4'-10'459'0,"-5"-1"253"16,2 5 224-16,-2-1 188 15,-4 1-326-15,1 2-148 0,-3 1-122 0,-4 2-107 16,0 1-87-16,-2 4-80 0,-1 4-67 15,0 1-73-15,-2 6-57 0,3 0-36 16,1 1-24-16,-1 4-11 0,4 1-2 16,1-1-1-16,0 2-2 0,5-3 0 15,1 0 1-15,2-5-6 0,2 0-13 16,1-1-21-16,3-3-31 0,0 0-31 0,-1-4-15 16,3-2-7-16,0-2 6 0,3-4 29 15,-3 0 27-15,3-5 25 0,0 1 28 16,-3-6 27-16,2-1 15 0,-1-3 15 15,-1 1 16-15,2-4 32 0,-4-2 30 16,1 0 33-16,-2 1 34 0,0 0 8 16,-2 2-16-16,-1 2-16 0,-2 5-24 0,2 2-28 15,-2 3-25-15,0 3-39 0,-2 0-35 16,2 6-25-16,-3 1-18 0,0 4-8 16,-1 2 8-16,1 1 15 0,3 2 5 15,0 0 3-15,3 0 2 0,-1 0 6 16,4 1-5-16,1-4-2 0,2 2-13 0,-1-3-27 15,2 0-32-15,0-1-22 0,0-1-11 16,1-2-2-16,0-2 18 0,0-1 36 16,-1-4 21-16,1-1 24 0,-2-2 18 15,1-2 19-15,-1-1 9 0,-1-3 9 16,0-2 21-16,0-2 36 0,0-1 41 0,-4-4 32 16,1-1 15-16,-1-1 3 0,-3-4-13 15,1-1-33-15,-4-2-24 0,-1-3 2 16,1-3-3-16,-6 0-2 0,-1-3 12 15,1-4 20-15,-3 1 17 0,-1 1 7 16,0 4 14-16,1 3-124 0,0 7-49 16,0 7 0-16,3 4 0 0,-1 7 0 15,4 3 0-15,0 3 0 0,0 4 0 16,1 3 0-16,0 3 0 0,0 5 0 16,4 2 0-16,0 2 0 0,4 0 0 15,1 3 0-15,3 1 0 0,0 5 0 0,3-1 0 16,0 2 0-16,-1 2 0 15,2-1 0-15,1 1 0 0,-2 0 0 0,0-1 0 16,2-2 0-16,-1 2 0 0,1-3 0 16,0 1 0-16,1-5-118 0,2 3-53 15,0-6 8-15,-2-4 18 0,3-3 20 16,-2-3 27-16,0-2 35 0,0-5 33 16,-1-4 20-16,-1-3 14 0,0-5 11 0,-1-2 9 15,-1-4 5-15,-2-2 8 16,-1-3 5-16,0-4 10 0,-3-2-4 0,-1-5-4 15,-2-2-1-15,0-4 3 0,-4-4 3 16,0-5 16-16,-5 0 28 0,0 0 26 16,-1 3 31-16,-1 1-87 0,-2 4-63 15,1 5 0-15,2 5 0 0,-1 6 0 16,1 8 0-16,0 5 0 0,0 6 0 16,-1 8 0-16,-1 5 0 0,2 6 0 15,-1 2 0-15,6 4 0 0,3 1 0 16,3 0 0-16,3 3 0 0,2 2 0 15,0-1 0-15,3 3 0 0,0 2 0 0,0 1 0 16,2 1 0-16,-2 1 0 16,0 0 0-16,1-3 0 0,0 0 0 0,1-2 0 15,1-3 0-15,-2-3 0 0,2-3 0 16,-1 1 0-16,1-3-211 0,-4-5-99 16,1 0-39-16,0-4-49 0,-3-2-60 15,0-2-94-15,-2-2-106 0,2 1-166 16,-2-3-214-16,-1-4-25 0,0 2 129 15,-2-7 191-15,2 2 268 0</inkml:trace>
  <inkml:trace contextRef="#ctx0" brushRef="#br0" timeOffset="69233.1">4303 15760 4 0,'0'-6'312'16,"0"-1"217"-16,2 1 180 0,-4 1 167 0,0 0-163 16,1 3-127-16,-5 0-87 0,0-1-65 15,-1 2-52-15,-1 1-43 0,-4 1-29 16,2 2-32-16,0 0-27 0,-2 3-32 15,1-1-34-15,0 3-35 0,-2 2-31 16,2 0-32-16,0 2-26 0,2 0-24 16,2 3-13-16,1-1-14 0,-1 1-8 15,1-2-7-15,5 0-1 0,-1 1-2 16,2 1 1-16,2-3 2 0,3 2 3 0,1-2 3 16,-2-4 1-16,4 2 3 0,-1-3-2 15,4-2 2-15,-2-3 0 0,1 0 1 16,4-2 0-16,-3-3 4 0,0 0 2 15,0-3 0-15,0-3 0 0,2-1 5 0,-4-2-2 16,-1-3 3-16,-1 1 1 0,0-1 3 16,-4-3-1-16,-1 2 1 0,-2-4 1 15,-2 1-7-15,-1-2-4 0,-4 1-7 16,2 5-6-16,0 0-9 0,0 5-11 16,-1 3-37-16,-2 4-85 0,2 3-119 15,-2 3-127-15,0 4-143 0,0 0-142 16,0 4-165-16,3 0-130 0,2 0-68 15,3 1 105-15,2-1 188 0,-1-2 258 0,4-3 247 16</inkml:trace>
  <inkml:trace contextRef="#ctx0" brushRef="#br0" timeOffset="69566.08">4525 15718 61 0,'9'-10'439'0,"-2"-2"229"0,2 4 203 0,-4-1 186 16,-1-2-273-16,-2 3-111 0,1-3-62 16,-6 2-62-16,1 3-74 0,-2 1-84 15,-3 0-92-15,-2 4-86 0,-2 2-62 16,-2 2-35-16,-6 3-24 0,0 1-21 0,0 5-16 16,-1 2-20-16,-1 1-22 15,4 2-16-15,0 0-7 0,5 1-7 16,1 1-2-16,2-2-2 0,7 0 1 0,2-2 4 15,3 0 15-15,7-4 7 0,1 0 9 16,3 0 7-16,5-4-1 0,1-1-10 16,0-1-5-16,3-2-31 0,1 0-84 15,-2-2-139-15,-1-1-175 0,-1-1-232 16,-4 1-342-16,0-3-297 0,-5 1 16 16,-2 1 168-16,-9 1 266 0,-3-2 366 0</inkml:trace>
  <inkml:trace contextRef="#ctx0" brushRef="#br0" timeOffset="78598.98">14906 16140 229 0,'7'-5'602'0,"-3"1"237"15,-2 2 184-15,1 0-4 0,-2-1-322 16,-1 3-178-16,-1 0-92 0,-2 0-41 16,1 3-23-16,-1-3-32 0,0 0-72 15,-3 2-60-15,-3-2-68 0,-4 2-55 16,-7 2-36-16,-2 1 11 0,-1 1-11 16,-3 2-3-16,2-1-6 0,-1 2-11 0,2 0-16 15,1-1-11-15,4 3-11 0,2-3-15 16,5-1-7-16,5 1-6 0,-2-2-7 15,3 0 0-15,4-2-9 0,-1 2 0 16,2 0 10-16,3 0 13 0,2 1 10 16,4 3 22-16,2-1 15 0,4-2 12 0,5 3 8 15,4-3 6-15,3 0-1 16,1-1-8-16,1 2-9 0,-4-3-8 0,2 3-8 16,-3 1-3-16,-4-1 2 0,-1-1-2 15,0 3-2-15,-4-3 0 0,-3 0-2 0,-2 2-1 16,-2-1-5-16,-1-1-6 0,-4 0-13 15,-1 1-4-15,-2 0 3 0,-2-2 16 16,-1 2 19-16,-3-2 30 0,-3 1 15 16,-3 2 4-16,-5 0-1 0,-2-1-5 15,-3 2-9-15,0-3-7 0,-2 1-28 16,2-2-47-16,0 0-65 0,1-3-84 0,4 1-90 16,1-2-55-16,5-1-54 0,4-1-38 15,3 0-32-15,-1 0-48 0,7-3-169 16,2 2-206-16,4-4-4 0,5 3 100 15,3-3 163-15,3-1 259 0</inkml:trace>
  <inkml:trace contextRef="#ctx0" brushRef="#br0" timeOffset="79264.33">15153 16298 210 0,'3'-10'676'0,"-3"3"303"15,-2 5 236-15,2-3 102 0,0 4-438 16,0 0-262-16,0 1-193 0,0 0-140 0,0 0-110 16,2 1-93-16,-2-1-82 0,2 1-28 15,-1 4 30-15,2 0 36 0,2 4 37 16,1 2 43-16,1 2-7 0,-1 0-40 16,-1 3-36-16,1-2-21 0,0 1-13 15,-1 0-3-15,-2 0 2 0,2 1 4 16,-2-3 2-16,1-3-2 0,-3 2-1 0,2-3-6 15,0 0-10-15,-1-3-12 0,-1-1-5 16,-1-4 24-16,0-1 46 0,0 0 26 16,2-3 15-16,-1-3 12 0,-1-3-3 15,2-3-14-15,0-2 21 0,-1-2 17 0,2-2 11 16,-1-2 3-16,3 1-45 0,-2-2-82 16,2 3 0-16,2 0 0 0,0 2 0 15,-1 1 0-15,-1 2 0 0,0 3 0 16,-1 4 0-16,-1 2 0 0,-1 2 0 15,1 2 0-15,2 2 0 0,0 2 0 16,1 2 0-16,4 2 0 0,-4 0 0 0,0 5 0 16,1-2 0-16,0 0 0 0,-2 1 0 15,0 0 0-15,1 2-25 0,1-2-25 16,-2 0-27-16,1-2-30 0,-5-1-23 16,2-3-8-16,-1 0 15 0,0-3 31 15,-1-2 63-15,-1 1 73 0,0-5 37 16,3 0 14-16,-1-3 7 0,1-2-8 15,1-1-27-15,0-2 10 0,1-1 13 0,1-2 4 16,0 1-67-16,1-1-27 16,-1 1 0-16,2 3 0 0,-2-1 0 0,-1 3 0 15,0 1 0-15,-3 3 0 0,-1 2 0 16,1 0 0-16,-1 2 0 0,1 3 0 16,2 0 0-16,1 1-5 0,0 7-93 15,0-3-18-15,1 4-58 0,-1-2-62 0,-1 4-81 16,1-1-92-16,-2 0-73 0,1 0-80 15,-3-1-80-15,1 0-73 0,1 0-101 16,0-2-117-16,2-1 36 0,3-2 132 16,-4 0 184-16,4-3 233 0</inkml:trace>
  <inkml:trace contextRef="#ctx0" brushRef="#br0" timeOffset="80167.14">15771 16336 64 0,'8'-10'472'0,"0"-3"287"15,-4 2 229-15,1 1 199 0,-3-1-287 16,-4 3-160-16,1 1-148 0,-3 2-101 16,-5-1-95-16,1 2-99 0,-3 2-94 0,-3 2-70 15,1 2-49-15,-4 3-30 0,1 3-15 16,-1 1-13-16,-1 2-14 0,3 3-10 16,2-1-9-16,0 2-5 0,5-2-2 15,0 2-2-15,5-1 0 0,1-2 4 16,2 1-6-16,0 0-30 0,2-1-27 0,1-1-28 15,0-5-12-15,1 1 5 0,1-3 34 16,1-1 34-16,1-2 36 0,3-1 21 16,0-2 9-16,2-3 2 0,1-3 4 0,-1-1 3 15,1-1 16-15,-2-2 30 16,0 0 37-16,0 1 35 0,-3 3 32 0,-3 0 20 16,1-1 2-16,-4 7-24 0,-1-4-54 15,-1 5-127-15,0 1 0 0,0 0-17 16,-3 1-113-16,2 5-4 0,-1 2 19 15,-1-1 37-15,2 5 32 0,1 0-25 16,1 0-28-16,2-1-35 0,0 2-40 16,0-4-14-16,2 2 23 0,2-1 3 0,-1-1 0 15,3-1 30-15,-2-4 36 0,-1-3 25 16,2-1 40-16,1-4 53 0,1-3 38 16,1-4 49-16,0-2 43 0,-1-4 52 0,1-2 42 15,-1-5 42-15,0-3 46 16,-2-5-10-16,1-3-58 0,1-6-266 0,-2-4 0 15,-2-2 0-15,-1-1 0 0,1 4 0 16,-3 3 0-16,-3 7 0 0,0 4 0 16,0 10 0-16,-1 5 0 0,-1 6 0 15,1 3 0-15,-1 3 0 0,-1 3 0 16,2 4 0-16,-3 6 0 0,3 4 0 16,-1 4 0-16,2 4 0 0,3 3 0 15,-1 2 0-15,1 0 0 0,3 5 0 16,-3 1 0-16,-1 1 0 0,1-3 0 15,0 2 0-15,-1-1 0 0,3-4 0 16,-2 1 0-16,5-4 0 0,-4-2 0 0,4-4 0 16,1-2-63-16,0-3-42 0,-1-3 19 15,0-5 34-15,1-3 36 0,4-3 31 16,-2-4 27-16,3-6 20 0,-1-1 6 16,0-6-2-16,-1-2-1 0,-1-5-61 15,2-4-4-15,-4-1 0 0,-1-4 0 16,3-3 0-16,-3-3 0 0,0 0 0 15,2-2 0-15,-3 4 0 0,-2 2 0 0,-2 5 0 16,0 4 0-16,-1 7 0 0,-2 4 0 16,0 8 0-16,-2 3 0 0,1 2 0 15,-4 5 0-15,0 6 0 0,-1 4 0 16,0 5 0-16,1 3 0 0,0 3 0 16,2 2 0-16,1 2 0 0,1 2 0 15,-1 0 0-15,2 2 0 0,-1-2 0 16,1 0 0-16,0-2 0 0,0 1 0 0,0-3 0 15,1-1 0-15,2-2-262 0,1-2-184 16,0-2-48-16,1-3-26 0,3-1-37 16,0-3-50-16,0-4-56 0,2-1-125 15,-1-1-167-15,4-2 11 0,-1-4 125 0,2-4 184 16,-1 0 247-16</inkml:trace>
  <inkml:trace contextRef="#ctx0" brushRef="#br0" timeOffset="80565.39">16481 16266 80 0,'6'-12'496'0,"2"-2"265"16,0 5 225-16,-2-3 199 0,-4 2-316 0,1-1-159 15,-1 0-110-15,-2 3-85 16,-2 0-53-16,1 0-47 0,-3 3-48 0,0 1-50 16,-4 0-59-16,-2 3-88 15,-2 1-170-15,-4 1 0 0,0 4 0 0,-3 3 0 16,1 2 0-16,1 3 0 0,0 3 0 15,-1 1 0-15,4 1 0 0,0 0 0 16,3 0 0-16,4 2 0 0,1-4 0 16,3 2 0-16,3-2 0 0,5 0 0 15,3-2 0-15,0-3 0 0,3 1 0 0,4-3 0 16,0-3-26-16,2-1-83 0,-1-4-4 16,3-1 18-16,0-1 33 0,-3-4 28 15,1-2 28-15,-3-2 19 0,0-3 10 16,-2-2 6-16,-3-1 2 0,-4-2-2 15,1 0-10-15,-4-1 5 0,-4 1 9 16,-4 0-4-16,1 4-41 0,-3 3-68 16,-1 2-98-16,-2 4-130 0,1 1-142 15,0 3-122-15,-2 3-126 0,-1 0-142 0,5 3-167 16,2 1-95-16,3-1 91 0,5 1 194 16,1-2 248-16,4-1 277 0</inkml:trace>
  <inkml:trace contextRef="#ctx0" brushRef="#br0" timeOffset="80851.42">16916 16140 123 0,'1'-9'554'0,"-2"1"227"0,-4 2 174 16,-5 0 157-16,-5 0-426 0,-6 2-142 15,-6 1-60-15,0 1-41 0,-3 2-53 16,5 3-80-16,0 2-86 0,4 1-62 15,1 1-51-15,1 3-36 0,4 0-26 16,3 2-25-16,2 0-29 0,2 0-9 16,3 2 6-16,2 3 9 0,3-2 12 0,3 0 12 15,2-1 12-15,5-1 3 0,2-1 3 16,3 0-4-16,2-3-16 0,1-3-33 16,2 0-59-16,-1-1-114 0,3-1-158 15,-1-2-241-15,1-2-361 0,-5 0-322 16,-3-2-6-16,-2-4 152 0,-11-1 277 0,-4-3 375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0:27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9696 4639 184 0,'-5'0'286'16,"4"-1"104"-16,-2-3 108 0,0-1-169 16,1 4-6-16,1-3-23 0,-1 3-68 0,2 0-80 15,2 1-83-15,-1-2-80 0,1 2-44 16,4 0-57-16,2 0-98 0,6 0-80 15,7 2-107-15,7 0-95 0,9 2 18 16,4-2 98-16,9 0 114 0</inkml:trace>
  <inkml:trace contextRef="#ctx0" brushRef="#br0" timeOffset="1168.18">13648 4648 140 0,'-7'-1'482'0,"2"-4"131"16,7-2 115-16,-2 0 93 0,0 1-513 15,0 1-85-15,0 3-23 0,0 1-18 16,2-2 5-16,-2 3 12 0,0 0 14 16,0 0-5-16,0 0-27 0,0 0-43 0,0 0-47 15,0 0-48-15,0 0-41 0,0 0-31 16,0 0-16-16,0 0-9 0,0 0 4 16,0 0 9-16,0 0 14 0,0 0 10 15,0 0 11-15,0 0 5 0,0 0 7 16,0 0 7-16,0 0 8 0,-2 0 11 15,2 0 7-15,0 0 7 0,0 0 3 16,0 0-1-16,0 0-2 0,0 0-8 0,0 0-6 16,0 0-8-16,0 0-11 0,0 0-11 15,0 0-6-15,0 0-12 0,0 0-5 16,0 0-5-16,0 0-4 0,0 0 1 16,0 0 3-16,0 0 4 0,0 0 3 15,0 0 7-15,0 0 1 0,0 0 4 16,2 0 2-16,-2 0-1 0,0 0 1 15,0 0 1-15,0 0 1 0,0 0 1 0,0 0 2 16,0 0 2-16,0 0 1 16,0 0 1-16,0 0-4 0,0 0-3 15,0 0-2-15,0 0-2 0,0 0 2 0,0 0 1 16,0 0 6-16,0 0 3 0,0 0 4 16,0 0 1-16,0 0 4 0,0 0 4 15,0 0 0-15,0 0 1 0,0 0-1 16,0 0-7-16,0-2-32 0,1 2-21 15,2-2-10-15,1-2-2 0,-3 2 7 16,3-1 28-16,-4 2 21 0,1 0 13 16,-1 1 2-16,0-2-1 0,2 2-1 0,-2-2 1 15,0 2 1-15,0 0 2 0,0 0 1 16,0-1-3-16,0 1-2 0,0 0-9 16,0 0-5-16,0 0-3 0,0 0-3 15,0 0-1-15,0 0-2 0,0 0 1 16,0 0-2-16,0 0 2 0,0 0 2 15,0 0 4-15,0 0 4 0,0 0 6 16,0 0 6-16,-2 0 2 0,2 0-1 16,0 0-2-16,0 0-8 0,0 0-3 15,0 0-5-15,0 1-2 0,0-1-2 0,0 0-1 16,0 0 0-16,0 0 1 0,0 0-1 16,0 0-1-16,0 0-3 0,0 0-2 15,0 0 0-15,0 0-2 0,0 0 5 16,0 0 2-16,0 0 2 0,0 0 7 15,0 0 4-15,0 0 3 0,0 0 3 16,0 0 4-16,-1 0 0 0,1 0 2 16,0 0-2-16,0 0-3 0,0 0-3 15,0 0-5-15,0 0-2 0,0 0-4 16,0 0 1-16,0 0 4 0,0 0 3 0,0 0 5 16,0 0 7-16,0 0 2 0,0 0 1 15,-2 0 2-15,2 0-3 0,0 0-2 16,0 0-6-16,0 0-5 0,0 0-3 15,0 0-9-15,0 0-6 0,0 0-5 16,0 0-6-16,0 0-3 0,0 0 2 16,0 0 2-16,0 0 4 0,0 0 5 15,0 0 6-15,0 0 0 0,0 0 4 0,0 0 2 16,0 0 2-16,0 0 0 0,0 0 1 16,0 0-1-16,0 0-2 0,0 0 0 15,0 0-6-15,0 0-14 0,0 0-17 16,0 0-18-16,0 0-17 0,0 0-20 15,0 0-12-15,0 0-4 0,0 0-2 16,0 0 0-16,0 0-6 0,0 0-10 16,0 0-27-16,-2-1-52 0,2 1-107 15,0 0-155-15,0 0-192 0,0 0-40 16,0 0 62-16,0 0 146 0,0 0 196 0</inkml:trace>
  <inkml:trace contextRef="#ctx0" brushRef="#br0" timeOffset="6066.99">4074 6678 172 0,'-3'3'328'15,"1"-2"110"-15,-1-1 85 0,2 0-147 16,1 0-115-16,0 0-57 0,1 0-57 16,1 0-30-16,-1-1-20 0,1 1 8 15,3 0 14-15,7-2 12 0,4-1 11 0,11 0 17 16,8-1-4-16,12-2-17 0,8-2-23 15,9 0-30-15,5 2-35 0,9-1-29 16,9 0-19-16,8 1-8 0,1 0-4 16,2 1 7-16,-5-1 3 0,-4 3-8 15,-7 0-28-15,-3 0-35 0,-8 3-44 16,-3-3-51-16,-4 3-55 0,-4 0-65 16,-8 0-70-16,-5 2-74 0,-9-1-93 15,-11 2-21-15,-8 0 72 0,-10 2 111 0,-9-5 130 16</inkml:trace>
  <inkml:trace contextRef="#ctx0" brushRef="#br0" timeOffset="6768.9">3982 7375 151 0,'-1'0'255'0,"-1"-3"67"0,1 2 42 15,2-3-209-15,1 3-67 0,1 0-36 16,3-1-10-16,0-1 28 0,4 1 55 0,4 1 68 16,2-2 55-16,6 2 30 0,5-2 4 15,8 2-1-15,4-3-14 0,10 0-18 16,5-2-20-16,8 0-16 0,10-1-30 16,8-2-39-16,13 0-35 0,8 2-40 15,5 0-40-15,3 0-25 0,2 3-12 16,-2 0-12-16,0 3 4 0,0-1 5 15,-3 4 7-15,-3-2 0 0,-7 1-30 0,-9 0-54 16,-8 1-78-16,-9-1-78 16,-8 1-156-16,-9-1-153 0,-6 0-172 0,-7 1 5 15,-5-2 78-15,-8-3 172 0,-7-3 202 16</inkml:trace>
  <inkml:trace contextRef="#ctx0" brushRef="#br0" timeOffset="7567.46">4365 8138 149 0,'6'0'235'0,"-1"0"31"16,3-2 37-16,3 2-168 0,3-2-52 16,3 2 21-16,6 0 40 0,4 0 45 0,3 0 36 15,6 2 33-15,8-2 28 0,8 0 9 16,12 0-18-16,8-5-22 0,12 2-34 15,8-3-40-15,3 0-37 0,6 0-40 16,8-1-36-16,5 3-22 0,6-4-17 16,8 3-11-16,5 1-10 0,6-2 1 15,7 2-8-15,5-5 3 0,3 2-4 16,1 1 0-16,-2-3-5 0,-1 1 10 0,-4 3 39 16,-8-3 59-16,-5 2 41 15,-8 2 26-15,-4-2 2 0,-9 1-42 0,-8 0-56 16,-11 3-45-16,-11-2-26 0,-13 4-14 15,-11 0-2-15,-11 0-3 0,-8 3 3 16,-11-2 3-16,-9-1 9 0,-5 1 8 16,-8-1 4-16,-4 0 8 0,0 0 7 15,-4 0-19-15,0 0-55 0,-2 0-85 16,0 0-101-16,-4 0-108 0,1 0-119 16,-3 1-94-16,-3 2-55 0,3 1-56 0,0 0 14 15,3-1 115-15,-2 2 148 0,2-4 150 16</inkml:trace>
  <inkml:trace contextRef="#ctx0" brushRef="#br0" timeOffset="8167.23">9718 8149 104 0,'-4'6'497'0,"-1"-3"172"0,5-1 132 16,-3-2 102-16,1 0-428 0,2 0-148 15,0 0-28-15,0 0-18 0,0 0 7 0,0-2-23 16,0 2-43-16,2 0-69 0,-2 0-79 16,2 0-93-16,-1 0-142 0,1 0-140 15,3 0-106-15,5 2-166 0,8-1-175 16,7 2-117-16,12 1 57 0,7-2 114 16,5-2 203-16,8 0 227 0</inkml:trace>
  <inkml:trace contextRef="#ctx0" brushRef="#br0" timeOffset="8466.91">13026 8188 130 0,'3'5'530'0,"-1"-4"214"15,-2 1 161-15,0-2 128 0,2-2-418 16,-1 1-146-16,-1-2-92 0,2-1-72 0,-1 1-77 16,-1 1-80-16,2-3-77 0,-2 3-93 15,0-2-137-15,0 2-181 0,0 0-325 16,0 2-344-16,0 0-65 0,-3-3 102 15,-2 0 208-15,-3-3 328 0</inkml:trace>
  <inkml:trace contextRef="#ctx0" brushRef="#br0" timeOffset="20183.84">5603 10174 35 0,'20'-5'43'15,"0"5"-10"-15,0 0-75 16,5 0 6-16,-1 2 28 0,5 1 22 0,1-1 33 16,1 2 34-16,5-2 41 0,2 0 40 15,4-2 33-15,3 0 31 0,1-1 6 16,5 0 2-16,-2-1-7 0,5-2-14 0,-1 2-30 16,-1-3-24-16,-2 1-47 0,-3 1-35 15,-4 2-37-15,-5-1-20 0,-3 2-18 16,-4 2-3-16,-5-1 7 0,-5-1 12 15,-2 1 0-15,-7-1 15 0,-3 0 13 16,-4 2 12-16,-1-2 12 0,-4 0 17 16,2 0-2-16,-2 0-40 0,-2-2-55 15,2 2-85-15,-4 0-102 0,4 0-85 0,0 0-66 16,0 0-86-16,0 0-31 0,0 0 57 16,0 0 82-16,-5-2 105 0</inkml:trace>
  <inkml:trace contextRef="#ctx0" brushRef="#br0" timeOffset="21350.05">7141 9478 41 0,'0'-6'114'15,"-3"0"5"-15,-2-2 2 0,1 1 3 16,1 0 1-16,-2 0 5 0,0-4 23 0,-1 4 17 15,-1 0-3-15,-2 1-2 0,3-1 11 16,-1 2 3-16,1-1 4 0,-2 1 0 16,2 0-17-16,1 1-38 0,0-1-43 0,-1 0-59 15,-1 1-53-15,-2 1-27 16,1-3-20-16,0 4-2 0,-3 2 19 0,2-3 18 16,-1 1 6-16,-2 1-2 0,-1 0-4 15,-1 1-6-15,-2 0 6 0,-1 0 8 16,-1 1 8-16,-2 5 2 0,0-4-6 15,0 4-6-15,1 0 5 0,0 3 2 0,-1 2 4 16,2 2 7-16,-1 2 7 16,2 0-4-16,4 6-3 0,-3-2-2 0,4 3 5 15,-1 0-11-15,2 1-6 0,1 3 15 16,2-2 5-16,1 3 28 0,2 1 38 16,2 3 24-16,0 1-7 0,1 2-8 0,2-1-27 15,0-2-22-15,3-1-19 16,0 0 0-16,2-2 5 0,0 1-7 0,1-3-14 15,2 0 9-15,-2-3 15 0,4-1 32 16,1 2 43-16,0-1 29 0,3-1 15 16,2 1 3-16,3-2-16 0,0-1-11 15,3-4-4-15,3-2-5 0,2-3-7 16,0-4-5-16,0-2-18 0,3-1-15 16,0-4-8-16,0 0-3 0,0-2-1 15,-1-2-1-15,-2-2 2 0,-2-2 3 0,-5-1 0 16,0-6 3-16,-2 0 5 0,-2-4 0 15,0-2 6-15,-2-5-3 0,0-1-13 16,-2-5-22-16,0-3-10 0,-1-6-41 16,-3-3-13-16,0-5-3 0,-2-2 4 15,-1 2 6-15,-2 0 28 0,-3 5 15 16,0 3 14-16,-5 4 4 0,-1 5-8 16,-2 3-8-16,0 4-14 0,0 4-33 0,-2 5-56 15,0 3-152-15,2 5-239 16,-2 5-171-16,-4 3-25 0,-6 3 68 0,-3 3 176 15,-8-3 237-15</inkml:trace>
  <inkml:trace contextRef="#ctx0" brushRef="#br0" timeOffset="23183.09">12331 10816 48 0,'-7'-2'266'15,"-1"-3"144"-15,0 0 96 0,-2 1-34 16,-2 3-209-16,4 1-163 0,-1 0-196 0,3 4-188 16,1 3-147-16,0 4-22 0,2 2 61 15,0 2 104-15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1:0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24816 4559 46 0,'43'-5'81'0,"9"0"15"16,12 1 0-16,9-1-6 0,13 1-16 16,12 2-7-16,13 0-13 0,7 4-25 15,9 0-54-15,9 2-38 0,13 3-43 16,2-1-33-16,8 1-4 0,6-1 36 0</inkml:trace>
  <inkml:trace contextRef="#ctx0" brushRef="#br0" timeOffset="7000.06">4014 6730 2 0,'11'0'208'0,"-3"-1"64"0,0 0 18 16,0-1 17-16,6 0-234 0,2 0-38 0,6-1 21 15,6 1 54-15,4 1 55 0,3-2 49 16,7 1 22-16,3 2 24 0,8-2-4 16,6-4-19-16,7 1-46 0,9-2-41 15,7 1-34-15,6-1-31 0,6 1-37 16,2 1-19-16,-1-1-15 0,-5 4-13 15,0 0-5-15,-8 2-2 0,-4 0 1 16,-5 2-2-16,-7-1-6 0,-3 0-2 16,-9-1-1-16,-6 0 1 0,-9-1 0 0,-7 1 3 15,-9-1 6-15,-5-1 23 0,-9 2 29 16,-2 0 26-16,-6 0 22 0,1-2 2 16,-4 1-87-16,1 0-184 0,-3-3-201 15,1-1-203-15,-2 3-146 0,-1-1 35 16,0 0 157-16,-2 1 183 0</inkml:trace>
  <inkml:trace contextRef="#ctx0" brushRef="#br0" timeOffset="8367.54">4151 7551 2 0,'-4'0'69'0,"-2"-2"32"0,1 2 49 0,0-2-64 16,5-1 38-16,-2 1 41 0,2-2 18 15,2 2-16-15,3-3-17 0,2 1-12 16,3-1-15-16,3 0-18 0,6 4-7 0,1-2-1 16,4 3 4-16,5 2 11 15,5-1 4-15,9-1-5 0,5 1-11 0,10-1-21 16,16 2-29-16,10-2-12 0,19 0-11 15,6 0-15-15,13-2 0 0,4 2-4 16,2-1-12-16,6-2-3 0,-2 1-10 16,-6 1-40-16,-7-1-29 0,-7 0-28 15,-9 0-36-15,-7 1-19 0,-9-1 21 0,-9 1 13 16,-6 0 11-16,-8-3 0 0,-9 1-14 16,-9 0-49-16,-8 2-59 0,-6-1-28 15,-9-1 24-15,-6 2 56 0</inkml:trace>
  <inkml:trace contextRef="#ctx0" brushRef="#br0" timeOffset="9883.5">9200 8265 80 0,'1'0'243'0,"-1"-2"84"16,2 2 54-16,-2-1-84 0,2-1-66 15,-1 2-6-15,2-2-4 0,-1 2 12 16,5-2-11-16,0 0-35 0,3 1-43 15,3-2-35-15,2 0-17 0,4 1-3 16,3 0 11-16,5 0 22 0,6 0 23 16,7 1 21-16,9 0 10 0,6 1-14 15,10 0-14-15,8 1-11 0,12 0-14 0,8 3-22 16,7-2-14-16,9 3-27 0,8-1-25 16,9 2-22-16,6 0-9 0,4 0-2 15,3-2-3-15,-1 1-10 0,1-2-25 16,-5 0-19-16,-6-2-10 0,-9 2-3 15,-12-2 7-15,-7-1 20 0,-10 0 17 16,-8 0 13-16,-9-1 8 0,-11-2 3 16,-15 2 7-16,-11 0 26 0,-12-1 42 15,-10 0 40-15,-7 1 24 0,-4 1 5 16,-5-3-25-16,-1 1-73 0,-3 0-71 0,-5-1-79 16,1-2-92-16,-4 1-87 0,-2 0-69 15,3 3-118-15,-1 0-121 0,3 1-126 16,3 0-9-16,-1 2 80 0,4 0 161 15,-1-2 186-15</inkml:trace>
  <inkml:trace contextRef="#ctx0" brushRef="#br0" timeOffset="14518.48">7903 10259 210 0,'3'-5'360'0,"-1"-3"117"16,1 0 111-16,-3 2-168 0,2 0-58 15,-2 1-54-15,-2 0-49 0,2-1-35 16,-3 3-32-16,1-1-27 0,-1 2-22 15,-3 0-45-15,3-2-55 0,-2 3-48 16,-1 0-40-16,-1-1-30 0,-3-2-8 0,0 4-7 16,-3 0-3-16,-1 2 3 15,-2 3 22-15,-1 1 19 0,-5 3 23 0,-1 3 17 16,-2-1 16-16,0 3 13 0,0-1 21 16,1 3 14-16,5-3 9 0,-1 2-1 15,5 0-22-15,0-1-30 0,3 3-23 16,3-1-17-16,0 3-28 0,2 1 13 15,2 2 11-15,0 1 8 0,2 2 13 16,-1 4 26-16,2-2-11 0,2 1-5 16,5 1-1-16,1-3 0 0,2 4 4 0,3-5 2 15,3 1 3-15,2-1 2 0,3-1-3 16,0-3-7-16,0-1-29 16,3 0-37-16,-3-2-39 0,0-1-36 0,0-5-19 15,2 1 5-15,1-7 30 0,0-1 37 16,0-4 36-16,0-2 28 0,2-4 41 15,-2-3 27-15,3-3 28 0,-1-1 31 16,2-6 26-16,0-3 12 0,0-3 5 16,0-3-4-16,-5-3-13 0,1-5 0 15,-3-4-3-15,-3-3-5 0,-2-3 8 16,-6-1 29-16,-3-1 11 0,-3 4 3 0,-4 3-1 16,-4 5-16-16,-3 5-48 0,-3 4-59 15,1 7-87-15,-2 4-154 0,2 7-280 16,0 5-312-16,0 6-145 0,0 5 29 15,-3 5 156-15,-2 2 274 0</inkml:trace>
  <inkml:trace contextRef="#ctx0" brushRef="#br0" timeOffset="15286.2">8090 10954 2 0,'-2'-5'162'16,"1"0"111"-16,-1 0 108 0,-1 0 43 0,2 3-35 16,-1-4-12-16,-1 4-32 0,-2-4-54 15,0 2-59-15,0-1-46 0,-1 1-35 16,-3-1-31-16,-1 1-28 0,-1 1-30 16,-5 0-37-16,0 2-23 0,-2-1-9 15,-3 4 2-15,0 2 4 0,-1 2 9 16,0 1 2-16,0 2-3 0,1 2-32 15,1 2 12-15,4 1 8 0,0 2 0 16,2 2-9-16,2 1 20 0,2 0-22 16,2 0-15-16,2 4-2 0,3-1 8 0,0 4 6 15,1 1 15-15,0 4 15 16,1 1 10-16,-1 0 2 0,1 2-4 0,-1-4-4 16,2 3-15-16,3-5-17 0,0 1-9 15,2-4-9-15,4-1 0 0,4-2 3 16,3-5 13-16,1 0 14 0,2-4 23 15,4-1 21-15,0-2 17 0,1-4 13 16,1 0 13-16,3-6 4 0,1-2 4 16,-1-5 7-16,1-3 18 0,1-3 8 15,0-2 4-15,-3-3 5 0,0-3-7 0,-3-2-13 16,-2-2-19-16,-5-3-11 0,0-5-13 16,-2-3-8-16,-4-3-6 0,-3 0 5 15,-5-2 4-15,-3-1 1 0,-2 9 1 16,-3 2-5-16,-1 8-37 0,-3 5-79 15,-1 4-150-15,2 7-285 0,-4 2-400 16,1 9-145-16,-3 1 38 0,-1 5 166 0,2 1 295 16,-1 6 343-16</inkml:trace>
  <inkml:trace contextRef="#ctx0" brushRef="#br0" timeOffset="16117.37">8366 11662 70 0,'-1'-6'307'0,"-5"1"161"0,1 1 139 16,0 0 24-16,-1 0-139 0,1-1-66 0,-4-1-62 15,1 1-47-15,-2 0-41 16,1-1-23-16,-4 2-52 0,0-1-61 0,-2 1-53 15,0 0-36-15,0 1-32 0,-1 1-3 16,-3 1 3-16,3 1-3 0,-3 0-9 16,2 3-3-16,-1 0-7 0,0-1 1 15,1 4-2-15,-1 3-13 0,0-1 8 16,-1 3-8-16,-1 4-10 0,2 3-10 16,-1 1 3-16,3 4-21 0,4 1-7 15,2 2 2-15,1 2 9 0,1 3 12 0,2 2 14 16,1 3 14-16,0 2 8 0,2-1 3 15,0 2 0-15,1-1-10 0,2-4-9 16,2-1-8-16,2 1-5 0,1-3-3 16,3-2 4-16,5 1 2 0,1-2 7 15,3-2 0-15,3-5 13 0,3-2 21 16,1-1 50-16,-2-5 49 0,5-1 42 16,2-6 27-16,-1-1 11 0,5-3-16 0,-1-6-24 15,4-3-18-15,0 0-12 16,2-3-9-16,-1-3-9 0,-2-2 1 15,-2-3-6-15,0-2-9 0,-6-2-7 0,-2-2-14 16,0-4-15-16,-4 0-3 0,-4-1-5 16,-3-3 0-16,-2-4-3 0,-6-1-4 15,-1-1-11-15,-5-3-23 0,-2 4-24 16,-1 1-39-16,-5 5-53 0,0 4-92 16,-3 5-198-16,-2 5-446 0,1 8-287 15,-4 1-44-15,-3 3 109 0,-6 4 253 0,-4 2 425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5:03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23413 15627 107 0,'-5'-9'189'16,"2"0"69"-16,-1-2 3 0,1 4 5 16,1-2 35-16,-1 0 29 0,-3-1 8 15,3 1-16-15,0-1-39 0,-2 0-61 0,0 0-54 16,0 2-45-16,-4-1-32 0,5 1-21 16,-5 0-15-16,1 1-7 15,-4 0-5-15,2-1-9 0,-2 1-7 0,-4-1-5 16,-2 1-12-16,0 1-5 0,-3-2-10 15,0 2-9-15,-4 2-12 0,-2 1-12 16,0-1-7-16,1 4-2 0,-4 2 1 16,0 3 4-16,-2 1 3 0,0 1 2 15,2 3 2-15,-1 2 0 0,1-1 2 0,1 3 4 16,1 1 2-16,-1 1 2 0,5 3 3 16,-1-2 8-16,1 3 8 0,1 1 2 15,2 0-13-15,1 1-3 0,-1 2-6 16,5 2-9-16,-1-1-2 0,1 3 21 15,0 4 6-15,2 1 6 0,2 2 5 16,-1 1 7-16,5-3-2 0,0 3 0 0,5-4 0 16,4 3 0-16,-1-1-4 0,5-2-1 15,1-1-4-15,1 1 0 0,1-3 3 16,1-3 1-16,0 0-2 0,3-3 3 16,-3-3-1-16,5-1 0 0,-1 0 3 15,1-2 3-15,1-3-2 0,0 1-2 0,1-5-2 16,1 2-4-16,-1-3-1 0,3 0 3 15,2 0 8-15,-2-3 6 0,1-1 10 16,2 1 9-16,-1-2 7 0,3-2 5 16,-1 1 2-16,3-2 2 0,-2-1 0 15,3 0 1-15,-2-1-5 0,2-2-2 0,1 2 3 16,0-4 4-16,-1 1 15 0,2 0 11 16,-4-2 12-16,2-2 7 0,-2 1 5 15,1-2 1-15,-5 0 1 0,0-2 1 16,0-2 9-16,-1-2 3 0,1-2 0 15,-1-2-4-15,-1-4-2 0,1-2-8 0,-2-4-4 16,0-1-5-16,-1-3-4 0,-2-1-4 16,-1-1-14-16,-5 0-16 0,2 0-17 15,-5 1-4-15,-1-1-19 0,-2-1-9 16,-3 3-12-16,0 0-7 0,-3 3-13 16,2 3-1-16,-3 6-2 0,0 5-6 15,-1 1-9-15,4 7-40 0,-3 1-109 0,1 4-171 16,2 3-215-16,-3 2-320 0,-2 3-70 15,-2 2 104-15,-4 2 199 0,-1 1 245 16</inkml:trace>
  <inkml:trace contextRef="#ctx0" brushRef="#br0" timeOffset="1951.41">31840 16677 96 0,'1'-6'209'15,"1"0"72"-15,-2-3 14 0,1 4 15 16,1-3 10-16,0 2 3 0,-2 2 10 0,0-2-20 16,-2-1-54-16,0 0-60 0,1 0-47 15,-2 0-27-15,-2 0-20 0,-3-1-15 16,2 0-16-16,-2 3-28 0,-2-4-30 15,-2 2-19-15,-3 0-16 0,-3-3-10 16,-2 3-7-16,-3 1-5 0,-2 2-3 0,-4 0 3 16,1 2 2-16,-2 0 4 0,0 2 6 15,-4 2 2-15,3 1-3 0,1 2-3 16,0 2-5-16,1 1-8 0,2 5 2 0,1-2 5 16,1 3 10-16,-1 3 11 0,-1-1 8 15,2 2 4-15,1 1 8 0,2 3 3 16,-4 0 0-16,3 4 0 0,1 1-1 15,1 0-8-15,2 2-3 0,0 2 0 16,5 1 0-16,-2 4 1 0,7-3 1 16,1 5 7-16,3-1 6 0,2 1 1 0,1 1 3 15,4-3 4-15,-2 1-3 0,3-1-5 16,2 1-3-16,-1-1-4 0,3-2-1 16,-1-2 2-16,3-1 7 0,-1-6 10 0,4 1 7 15,-2-3 17-15,3-1 12 0,3-1 9 16,-2-1 4-16,3-1 12 0,3-4 12 15,-1 1 13-15,3-1 11 0,-1 0 19 16,4-4 9-16,1-2-4 0,1-2-6 0,2-1-4 16,-2-1-4-16,3-2-1 0,-5-3-5 15,5-2 1-15,0 0-6 0,5-3-5 0,-6-1-10 16,2-3-9-16,4-1-5 0,-5-2 1 16,3-6 1-16,-2 1-6 0,-1-2-10 15,2-3-3-15,-3-3-11 0,-4 0-8 16,1-4 3-16,-4-3 12 0,-4-3 3 0,-3-1 7 15,-1-1 1-15,-6 0-3 0,0 3-11 16,-3 2-8-16,-2 2-16 0,2 2-14 0,-3 3-13 16,-2 5-16-16,2 3-10 0,-4 4-36 15,2-1-99-15,0 3-125 0,-2 1-160 16,0-2-231-16,-1 0-382 0,-2 2-74 0,0-1 90 16,-3 2 189-16,-4-2 269 0,-3-1 365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1:55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5171 6711 129 0,'-3'2'521'0,"-3"-2"184"16,1 6 159-16,-1-3 138 0,3-3-457 0,-1 0-124 15,1-3-50-15,3 2-55 0,-1 1-41 16,-1-1-40-16,2 1-36 0,-2 0-42 16,2-1-37-16,0-2-43 0,2 3-37 15,-2 0-33-15,0 0-24 0,0 0-25 16,0 0-44-16,0 0-60 0,2 0-81 16,-2 0-112-16,0 0-127 0,0 0-162 15,1 0-193-15,-1 0-105 0,0 0 68 0,0 0 152 16,0 0 226-16,0 0 251 0</inkml:trace>
  <inkml:trace contextRef="#ctx0" brushRef="#br0" timeOffset="1584.04">4945 7401 34 0,'-9'0'167'15,"-1"-2"91"-15,1 0 107 0,-4-1-22 16,2 2 47-16,0 0 19 0,0-3-9 16,1 2-35-16,4 2-44 0,0-2-54 15,1 0-54-15,4 1-58 0,-1 1-67 0,2 0-78 16,2 0-82-16,-1 0-87 0,1-2-125 16,-2 2-175-16,3 0-92 0,4 2-105 15,0-2 29-15,4 0 126 0,3 1 187 16</inkml:trace>
  <inkml:trace contextRef="#ctx0" brushRef="#br0" timeOffset="3200.14">10028 7375 50 0,'0'0'181'0,"-4"-1"75"0,4 1 86 15,0-2-40-15,0 2 7 0,0 0 14 16,3 0-4-16,-3 0-32 0,0-1-55 16,0 1-59-16,1-2-50 0,-1 2-45 15,0 0-39-15,0-2-30 0,0 2-14 0,2 0-7 16,-1 0-2-16,-1 0 0 0,2 0-4 16,1-1-8-16,0 1-15 0,4-1 0 15,-1 1 3-15,5 0 2 0,2 0 4 16,2 0 11-16,3 0 2 0,4-2 4 15,5 2 23-15,1 0 6 0,4 0 4 16,3 0 7-16,5 2 4 0,5-2-13 16,3-2-3-16,4 2 1 0,6 0 6 15,4 0-2-15,1-2-1 0,4 1 3 16,1 1-15-16,0-2-24 0,1 1-56 16,-1 0-62-16,-1 1-29 0,-2-2-13 0,-5 1 16 15,-2 1 54-15,-8 0 64 0,-5-2 37 16,-4 1 24-16,-3-2 18 0,-7 0 31 15,-5 1 43-15,-9-1 53 0,-3 2 60 16,-6-1 51-16,-3 1 24 0,-3 1-5 16,-1-2-19-16,-2 2-36 0,-1-1-45 15,2 1-47-15,-3 0-47 0,1 0-39 16,2 0-39-16,0 0-29 0,-1 0-21 0,1 0-9 16,0 0 2-16,0 0 10 0,0 0 10 15,0 0 11-15,0 0 9 0,0 0 6 16,0 0 1-16,0 0 3 0,0-2 2 15,0 2 4-15,0 0-1 0,0 0-11 16,0 0-21-16,0 0-29 0,0 0-37 16,0 0-38-16,0 0-28 0,0 0-23 15,-2-1-16-15,2 1-25 0,0-1-42 16,-3 1-68-16,1 0-71 0,2 0-177 0,0 0-34 16,-7-2 61-16,0 0 120 0,-2 0 139 15</inkml:trace>
  <inkml:trace contextRef="#ctx0" brushRef="#br0" timeOffset="3866.27">10204 7420 204 0,'-1'0'334'16,"-1"0"95"-16,2 2 89 0,0-2-145 0,0 0-53 15,0 0-22-15,0 0-12 0,0 0-23 16,0 0-12-16,-2 0-5 0,2-2-1 16,0 2-9-16,0 0-16 0,0 0-26 15,2 0-42-15,0 0-43 0,-1 0-50 16,-1 0-51-16,3 0-54 0,3-1-32 15,-1-1-5-15,6 2 10 0,8-1 20 16,5-1 29-16,7 2 23 0,7-1 2 0,9-1 0 16,6 1 2-16,7 1-1 0,5-2 2 15,3 1-2-15,3-2-3 0,-1 2-1 16,1-1 2-16,-1-2 1 0,0 1 5 16,2 2 16-16,-1-4 3 0,0 3-3 15,-8 0 1-15,-3-3-4 0,-10 3-14 16,-5-1 1-16,-7 0 9 0,-8-1 30 15,-3 2 29-15,-8-2 26 0,-5 3 18 16,-4-1 13-16,-4 1-9 0,-1 0-8 16,-4 1-10-16,-1 0-13 0,-1 1-18 15,-1-1-23-15,2 1-21 0,-3-1-19 0,3 0-18 16,-1 0-11-16,1 0-13 0,-2 0-23 16,2 0-38-16,0 0-58 0,-1 0-83 15,1 0-99-15,-2 2-75 0,-1-2-68 16,-1 3-131-16,-2 0-179 0,0 2 15 15,-5-2 84-15,-2-2 138 0,-4 1 216 16</inkml:trace>
  <inkml:trace contextRef="#ctx0" brushRef="#br0" timeOffset="7668.53">4077 8222 28 0,'-1'0'130'0,"1"0"55"0,0-3 26 0,0 3 15 15,1 0-6-15,-1 0-27 0,2 0-36 16,1 0-39-16,-2 0-50 0,1 0-63 16,-1 0-64-16,1 0-44 0,1 0 5 0,1 3 36 15,2-3 57-15,2 0 62 0,6 0 53 16,0-3 10-16,5 3-11 0,3-1-24 16,-1 1-21-16,4 0-26 0,1 0-28 15,2 0-11-15,0 1-9 0,6 2-11 0,0-3-10 16,6 2-18-16,4 0-17 0,4-2-20 15,5 0-17-15,4 0-2 0,8 0 13 16,3 0-2-16,8 0 8 0,0 0 4 16,4-4 3-16,3 1 1 0,2 1 11 0,5-4 14 15,5 2 26-15,2-2-7 0,2-1 3 16,1 1 5-16,-2 0-7 0,0 0-5 16,2 2 15-16,2 0-8 0,1-4-11 0,3 3-8 15,-2-1 11-15,1 1 26 0,0 3 36 16,3-4 50-16,3 4 42 0,-2-4-4 15,-2 2-13-15,-4-2-23 0,-5 1-33 16,-6 2-21-16,-3 1-18 0,-3 0-33 0,-2-1-22 16,-3 0-70-16,-4 2-40 0,-7-1-7 15,-7 2 5-15,-6-2 29 0</inkml:trace>
  <inkml:trace contextRef="#ctx0" brushRef="#br0" timeOffset="7733.79">8161 8091 33 0,'2'0'68'16,"-1"0"-8"-16,-1 0-54 0,0 0-42 0,-6-3-35 15</inkml:trace>
  <inkml:trace contextRef="#ctx0" brushRef="#br0" timeOffset="13038.88">5976 10692 33 0,'-10'-5'142'0,"-2"0"61"0,2 3 60 15,1-2-78-15,-2 3 12 0,6 0 23 16,-1-2 31-16,3 3 39 0,1-2 29 0,0 2 8 16,2 0-26-16,2-1-62 0,-2 1-83 15,3 0-75-15,-1 0-16 0,4 0 15 16,5 0 18-16,3 1 20 0,5-1 13 16,2 2-32-16,3-1-40 0,-1 1-31 15,4-1-26-15,3 2-4 0,2 0-1 16,3 0-2-16,3 0 0 0,0-2 11 15,4 1 4-15,-4-2 1 0,0-2 6 16,-4 2 1-16,-3-1-2 0,-4 1-8 16,-2 0 2-16,-6 0-8 0,-3 0-1 0,-5 0 2 15,0 0 9-15,-6 1 23 0,-2-1 36 16,0 0 37-16,-3 0 33 0,0 0 27 16,0 0 12-16,0 0-10 0,-1 0-19 15,-1 0-27-15,2 0-25 0,-2 0-24 16,2 0-14-16,-1 0-9 0,1 0-2 15,0 0-8-15,0 0-6 0,0 0-9 16,0-1-13-16,0 1-7 0,0 0-8 0,0 0-6 16,0 0-4-16,0 0-7 15,0 0-7-15,0 0-3 0,0 0-5 0,0 0-2 16,0 0-6-16,0 0-11 0,0 0-11 16,0 0-17-16,0 1-18 0,0-1-11 15,0 0 1-15,1 0 9 0,-1 0 16 16,0 0 14-16,2-1 3 0,-2 1-20 15,2 0-42-15,-2 0-48 0,1 0-52 16,-1 0-36-16,0 0-35 0,0 0-39 16,0 1-34-16,0-1-25 0,0 0-32 0,2 0-6 15,-2 0-7-15,0 0 52 0,6 0 85 16,0 0 100-16</inkml:trace>
  <inkml:trace contextRef="#ctx0" brushRef="#br0" timeOffset="15181.83">16617 10731 160 0,'-3'0'288'0,"3"0"88"0,0 0 59 16,0 0-155-16,0 0-26 0,3-2 16 16,-2 1 7-16,-1 1 26 0,2 0-7 15,-1-2-39-15,-1 2-54 0,0 0-58 16,2 0-50-16,-2 0-46 0,0 0-43 16,2 0-32-16,1 0 12 0,2-1 24 15,3 1 21-15,2-1 18 0,3-1 11 0,3 2-23 16,-2 0-24-16,4 0-8 15,-4 0 5-15,5 0 9 0,-1 2 9 0,0-1 2 16,4-1-2-16,-1 1-1 0,4 1-4 16,2-1 4-16,2 1 4 0,1 1 8 15,4-2 1-15,1 2-4 0,3 2-4 16,3-2-8-16,2 1-12 0,4 1-5 16,3-1 5-16,2 1 4 0,1-2 7 15,6 1 1-15,4 1 3 0,0 0-7 16,2-2-7-16,0 4-1 0,0-3-3 0,-2 0-3 15,4 1-2-15,-2 0 1 16,1 0-9-16,3-1 2 0,-1-1-1 0,5 1 4 16,1-1 7-16,-1 0 3 0,3-2 24 15,0 1 16-15,4 0 10 0,1-1 9 16,4-1 2-16,2 2-20 0,2-2-17 16,-3 0-11-16,-1 1-19 0,-3 1-7 15,2-2-3-15,-5 1 1 0,5 0 1 16,-1-1 4-16,3 0 2 0,3 0-1 15,-4 0 1-15,2 0 0 0,-1 0 0 16,-3 2 2-16,6 1 5 0,-3-3 5 16,1 2 5-16,-1 3 11 0,-4-3 9 0,0 2 3 15,-3 2-2-15,-3-4-4 0,-1 4-10 16,-1-3-9-16,-5-1-4 0,1 1-5 16,-2-2-1-16,-5-1-6 0,-5 0-1 15,-7-1 2-15,-2-1 6 0,-8 1 17 16,-4-4 30-16,-4 3 29 0,-3-2 18 15,-5 2 16-15,-1-4-1 0,-5 3-10 16,-6 2-9-16,-2 0-4 0,-4 0-5 16,-2-2-4-16,-2 3-7 0,1 0-12 0,-4 0-13 15,0 0-7-15,0 0 0 0,0-2 9 16,0 2 11-16,0 0 13 0,0 0 7 16,0 0 4-16,0 0-6 0,0 0-7 15,0 0-10-15,-2 0-18 0,2 0-17 16,-2 0-18-16,2 0-13 0,0 0-14 15,0 0-8-15,-1 0-15 0,1 0-36 16,-2 0-55-16,2 2-73 0,-2-2-87 0,1 0-86 16,-1 0-106-16,1 0-100 0,-5 3-173 15,-1-1-225-15,-4-1-42 0,-6 2 110 16,-2-3 181-16,-5-3 266 0</inkml:trace>
  <inkml:trace contextRef="#ctx0" brushRef="#br0" timeOffset="24301.01">5804 14341 99 0,'0'-1'206'15,"0"0"66"-15,0 1 41 0,0-2-9 0,0 2-34 16,0 0-39-16,0 0-42 0,0 0-51 16,0 0-33-16,4 2 30 0,-4-2 24 15,3 2 22-15,2 0 23 0,0-1 21 16,0 1-27-16,3-1-16 0,4 1-15 15,0-2-15-15,5 0-22 0,0 0-25 16,5 0-29-16,2 0-20 0,1 1-23 16,1 1-15-16,1 1-11 0,3 0-6 0,0 0-3 15,3 0 0-15,6-2-1 0,1-1 0 16,4 0 0-16,5-1-2 0,2-1 3 16,-2 1-3-16,1-2 0 0,-4 1 0 15,0 1-1-15,-5-2-2 0,-1 3-3 16,-6-3 1-16,-5 1 3 0,-2 1-1 15,-5-1 1-15,-3 1 2 0,-5-1 0 16,-1 1 5-16,-7 0 8 0,1 1 13 16,-4-2 17-16,-2 2 23 0,1 0 20 15,-2 0 21-15,0 0 13 0,0 0 5 0,-2 0 1 16,2-2-8-16,0 2-8 0,0 0-14 16,-1 0-18-16,1 0-18 0,-2 0-22 15,2 0-18-15,0 0-13 0,0 0-9 16,0 0-4-16,0 0 1 0,0 0 3 15,-1 0 2-15,1 0 4 0,0 0 2 16,0 0 4-16,0 0 2 0,-2 0 4 16,2 0 3-16,0 0 5 0,0 0 1 15,0-1 1-15,0 1-2 0,0 0-5 16,0 0-25-16,0-1-21 0,-2-1-15 0,2 0-8 16,0 0-13-16,0 2-2 0,0 0-7 15,0-3-15-15,-1 3-24 0,1-1-21 16,-2 1-15-16,2 0-13 0,-2-1-15 15,2 1-2-15,-1-1-1 0,1 1 4 16,0 0 9-16,-2-3 8 0,2 3 9 16,0 0 3-16,0-2-13 0,0 2-39 15,0 0-52-15,0 0-59 0,0 0-78 0,0 0-71 16,0 0 29-16,0 0 81 0,0 0 102 16</inkml:trace>
  <inkml:trace contextRef="#ctx0" brushRef="#br0" timeOffset="25734.24">17126 14284 53 0,'-2'0'153'0,"2"2"52"0,-3-2 17 16,2 1-2-16,-3-1-16 0,1 2-15 0,0-1-13 15,-3-1 2-15,1 1 10 16,0 3 15-16,1-3 3 0,-3 0-4 0,2 1-16 15,-1 0-28-15,3-1-41 0,-2 0-38 16,2-1-36-16,3 2-27 0,-1-2-18 16,1 0-12-16,-2 0-5 0,0 0 0 15,2 0 1-15,0 2 14 0,-1-1 13 16,-3 0 14-16,-3 4 1 0,2-3-52 16,-4 3-100-16,-1-2-105 0,-2 2-86 0,0 0-67 15,3 0-8-15,-4-3 27 0,2 1 32 16,0-1 32-16,0-1 61 0,0 1 70 15</inkml:trace>
  <inkml:trace contextRef="#ctx0" brushRef="#br0" timeOffset="26800.46">16718 14356 33 0,'-2'-1'159'0,"1"-1"82"0,-1-1 25 15,1 0 14-15,-1 2-15 0,0-1-25 16,-2-1-17-16,2 2-13 0,-1 0-6 16,0-1-17-16,1 0-28 0,-1 1-35 15,2 1-31-15,1 0-18 0,0 0-14 16,0 0-3-16,0 0-1 0,0 0-5 0,0 0-12 16,0 0-12-16,1 0-7 0,-1 0-4 15,2 0-3-15,-1 0-6 0,-1 0 0 16,2 0-1-16,-2 0 5 0,3 1 24 15,2 1 31-15,3-2 27 0,1 2 20 16,2-1 2-16,7-1-13 0,4 1-24 16,2-1-8-16,6 0-8 0,3 0-13 15,6-1-7-15,-1 1-3 0,0-1-7 16,5 1-2-16,0 0 13 0,-1-2 8 0,7 0 5 16,-3 1-3-16,5-2-4 0,-1 3-9 15,3 0-1-15,4-2 5 0,1 0 10 16,2 2 13-16,0-3 18 0,3 2 10 15,-1-1-6-15,5 2-14 0,-1 0-19 16,6 0-20-16,1 0-16 0,5 1-8 16,-1-1-3-16,4 1-1 0,-2 0-4 15,-2-1-1-15,-1 3-2 0,0-3 0 0,-1 0 1 16,0 2 2-16,0 0-1 16,-1-2 3-16,3 0 1 0,-2 0 0 0,2 0 2 15,-1 0 4-15,2-2-1 0,-1 0 3 16,5 2 0-16,5 0 3 0,0-3 0 15,2 2 0-15,-4 1-4 0,1 0-5 16,-6 0-6-16,-4 0-3 0,1 0-1 16,-2 1-1-16,-1 2 1 0,-3-1-1 15,2 0-1-15,0 0 2 0,-9 0 1 16,-2 2 23-16,-2-2 12 0,0 1 6 0,0 0 0 16,2-1 1-16,0 1-29 15,-1-2-8-15,3 2-5 0,-3 2-5 0,-1-1-1 16,-6 1 1-16,-2-1 0 0,-3 0 0 15,-6 1 3-15,-3 1 5 0,-1-4 5 16,-4 3 9-16,-4-3 10 0,-2-2 13 16,-5 4 9-16,0-4 9 0,-4 0-3 15,-1 0-2-15,0 0-15 0,-2-3-13 16,-2 3-11-16,-1-1-3 0,-6 1-3 16,1 0-1-16,-2-1-3 0,0 1 1 0,0-1-7 15,-1 1-7-15,2-3-4 0,1 3-2 16,-1 0 0-16,2 0 3 0,2 3 1 15,1-3-1-15,2 1 5 0,3 0 1 16,3 0 4-16,4 2 2 0,1-3 2 16,2 4 1-16,4-2-2 0,-1 0 0 15,-1 0-1-15,1 1 3 0,-1-3-4 16,-7 1-5-16,-1-1 0 0,-7 0 2 16,-5 0 10-16,0 0 7 0,0-1 4 0,-2 0 1 15,4 1-2-15,-1-2-10 0,3 2-2 16,-3-2-3-16,-1 2 2 0,-1 0 9 15,-6 0 7-15,1 0 11 0,-3 0 14 16,-1 0 8-16,2-1 3 0,-2 1-4 16,1 0-3-16,-1 0-7 0,0 0-7 15,0 0-10-15,0 0-6 0,2 0-13 16,0-1-6-16,3-1-8 0,-1 0-2 16,2 0-1-16,-3 2 4 0,1-3 8 15,-3 3 11-15,-1 0 7 0,2 0-2 0,-2 0-2 16,0 0-10-16,-2 0-24 15,2-1-44-15,0 1-64 0,-1 0-66 0,1 0-74 16,-2 0-67-16,-1 1-38 0,-2 2-34 16,-4-3-42-16,-1 6-89 0,-1-2-98 15,-1 0-120-15,0 1 4 0,-2-2 97 16,-2-3 175-16,-2-2 191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2:41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20130 4513 91 0,'-8'-3'226'0,"4"2"97"0,-1-2 94 0,2 1-99 16,3 1-48-16,0 1-78 0,1 0-58 15,2 0-32-15,5 1-8 0,5 1 23 16,4-1 64-16,9 1 22 0,7 0-17 15,11 0-17-15,7 1-18 0,9-2-13 16,11-1-1-16,10-1 4 0,12 0-3 16,17-4-12-16,15 1-24 0,13-2-25 15,9 3-29-15,10-2-25 0,8 2-14 0,3 2-14 16,6-2-9-16,8 0-17 0,1-1 5 16,8 0 10-16,7 0 2 0,8 1 1 15,-4 3 14-15,-1 0-8 0,-6 5-1 16,-9-1 3-16,-12 2 3 0,-13 1-3 15,-15 2-16-15,-17-1-11 0,-12-1-6 16,-14-3-3-16,-10 2 1 0,-10 0 22 16,-19-1 6-16,-10 0 0 0,-18-2-10 0,-10 0-5 15,-13-1 5-15,-9-2 4 0,-5 0 9 16,-6-2-21-16,-4-1-45 0,-8 0-98 16,-4 0-133-16,-1-1-134 0,-5 1-138 15,1 2-61-15,-1 0 61 0,4 0 133 0,2-3 148 16</inkml:trace>
  <inkml:trace contextRef="#ctx0" brushRef="#br0" timeOffset="2151.42">4151 6494 68 0,'-3'0'386'16,"-2"-3"174"-16,-4-4 157 0,1-4 149 16,-2 1-319-16,0 0-51 0,2-1-44 15,0 1-48-15,0 0-54 0,0-1-59 16,2 2-66-16,-1 1-71 0,4 2-62 16,0 2-68-16,3 1-59 0,0 1-71 15,0 1-130-15,0 1-160 0,0 1-125 0,3 2-91 16,0 1-129-16,5 6-101 0,0 0 89 15,5 1 135-15,-2-4 144 0,1-2 205 16</inkml:trace>
  <inkml:trace contextRef="#ctx0" brushRef="#br0" timeOffset="2667.91">4676 7156 84 0,'-1'-4'496'0,"-4"-4"200"16,-3-2 165-16,2-2 133 0,-2 0-395 16,3 3-220-16,0 2-103 0,1 1-97 15,4 4-77-15,-2 0-74 0,2 2-82 0,-1 0-140 16,1 0-179-16,0 2-148 0,1 5-225 15,1 4-106-15,4 2 86 0,2 1 171 16,0-1 177-16</inkml:trace>
  <inkml:trace contextRef="#ctx0" brushRef="#br0" timeOffset="3399.64">4316 7971 146 0,'-5'-3'243'15,"0"0"64"-15,-1-1 29 0,3 3-130 16,0-1-55-16,1 1-29 0,2 0-26 0,0 1-13 16,0 0-21-16,2 0-14 0,2 0 23 15,-1 1 20-15,4 0 16 0,4-1 15 16,6 2 25-16,3 1-14 0,5-3-16 15,8 2-27-15,6-1-16 0,7-1-16 16,6 0-22-16,10 2-14 0,11-2-6 16,15 1-3-16,12 1-21 0,9-1-48 15,10 1-114-15,7 0-123 0,9-2-91 16,2 2-84-16,-2-4-5 0,-4 2 90 0,-5-2 108 16,-4 2 90-16,-3-3 112 0,-9 1 72 15,-12 1 34-15,-8-1 18 0,-12 1 23 16,-7-1-3-16,-11-1-10 0,-9 1 3 15,-7 0-13-15,-9-1-66 0,-9 0-51 0,-9 0-58 16,-7 1-23-16,-8 0 17 0</inkml:trace>
  <inkml:trace contextRef="#ctx0" brushRef="#br0" timeOffset="4067.31">4724 8724 32 0,'36'-3'140'0,"5"0"57"16,7-2 37-16,7-1 17 0,5 0-30 15,8 0-50-15,6 4-29 0,4-2-34 0,9 0-40 16,6-1-14-16,5 1-11 0,8-1-45 16,2 3-57-16,4 2-69 0,3-1-110 15,7 2-104-15,3-1-1 0,6 0 54 0,2 2 81 16</inkml:trace>
  <inkml:trace contextRef="#ctx0" brushRef="#br0" timeOffset="5034.02">9665 8788 91 0,'-4'0'225'0,"-3"-3"80"0,4 1 92 16,1 1-63-16,-1 0-13 0,1 1 13 15,2-2-3-15,-3 1-29 0,0-1-48 16,0 1-35-16,1 0-27 0,-1-3-20 15,0 2-13-15,1 0 3 0,-2 0 8 0,2 1 6 16,2 0 8-16,0 1 1 0,2 0-38 16,-1 0-71-16,4-2-71 0,3 2-48 15,6-2-19-15,13 1 13 0,11-1 43 16,16-2 35-16,11 2 21 0,15 2-1 16,13-3-10-16,13 3-6 0,11 0-3 15,8-2-6-15,3 2 0 0,3-1 6 16,-3 0 10-16,-6 1 7 0,-2 0 7 0,-12 0-2 15,-8 1-8-15,-9 0-9 0,-10-1-7 16,-10 0-4-16,-8 0 5 0,-11-1 7 16,-10 0 17-16,-11 0 27 0,-9-2 45 15,-8 3 46-15,-6-1 27 0,-4 1 13 16,-3-1-2-16,-1 1-29 0,0 0-48 16,-1 0-45-16,-1-2-49 0,0 0-70 15,-1 2-87-15,2-1-104 0,-3 1-125 0,2 0-170 16,0-1-180-16,2 2-154 15,0 0-87-15,0-1-35 0,-2 9 135 0,2-1 216 16,0-6 227-16,0-2 197 0</inkml:trace>
  <inkml:trace contextRef="#ctx0" brushRef="#br0" timeOffset="12966.84">8439 12009 12 0,'-1'0'179'0,"-1"-3"97"15,1 1 88-15,-1 1 10 0,2-1-56 16,0-1-32-16,0 2-48 0,2-1-55 15,-1 1-63-15,2-2-47 0,1 3-14 16,2-4 1-16,2 0 7 0,1-1 5 0,1 1-6 16,2 0-10-16,1 0-10 0,0 0-8 15,4 1-2-15,3 0-8 0,1 2-15 16,3 1-8-16,4 0-10 0,1 0-11 16,4 1 0-16,2 1 0 0,5-1 3 15,5 2 4-15,4-1 9 0,5-2 4 16,8-2-5-16,3 1-20 0,5-1 3 15,3 1 3-15,5-1 16 0,3 1 19 16,4-1 25-16,5 0-1 0,2 2 3 0,-1-3-17 16,1 2-14-16,-2 0-8 15,-6-2-3-15,-2 1-7 0,-6 0 7 0,-2 0 19 16,-7 0 18-16,-2 1 15 0,-7-2 11 16,-2 1-7-16,-5 2-16 0,-6 0-20 15,-4-1-11-15,-2 1-9 0,-5-2 4 16,-3 1 3-16,-4-1 0 0,-4-1 1 15,-5-1-2-15,-2 4-1 0,-8-2 6 0,-2 2 5 16,-2-2 7-16,-3 2 5 16,1 0-3-16,-2 0-30 0,0 0-54 0,-2 0-74 15,1 0-126-15,-1 0-148 0,0 2-145 16,2-2-94-16,-4 2 28 0,-1 2 123 16,-6 1 160-16</inkml:trace>
  <inkml:trace contextRef="#ctx0" brushRef="#br0" timeOffset="13999.98">8586 12618 181 0,'-8'-2'310'0,"1"-2"102"0,2 1 82 16,0 0-187-16,2 0-66 0,1 2-59 15,2 1-48-15,0-2-17 0,0 0 3 16,0 2 22-16,0 0 20 0,0-1 3 16,0 1-17-16,0 0-29 0,0 0-37 15,0 0-31-15,2 0-31 0,-2 0-19 0,2-2-17 16,-1 2-15-16,2 0-15 0,-1-1-1 16,1 1 26-16,6 0 33 0,3 0 18 15,4 0 16-15,4 1 7 0,5-1-26 16,5 2-25-16,4-1-7 0,2 1 1 15,5 0 4-15,6-1 19 0,5-1 13 16,3 1 11-16,5 1 4 0,3 0 10 16,1-1 10-16,1 0 5 0,2 1 8 15,2 0 2-15,7-1-7 0,2 0-18 16,5-1-16-16,4 2-11 0,3-2-9 16,-1 0-5-16,5 0 0 0,-1 0-2 0,1-2-1 15,1 2-2-15,-3-1-5 0,1 0-5 16,-7-1-3-16,-2 0 1 0,-9 1 2 15,-5-2-2-15,-4 0 3 0,-7-2-1 16,-4 2-1-16,-6-1-3 0,-3 2 12 16,-3-1 9-16,-7 0 9 0,-2 1 2 15,-8-2 4-15,-4 3-11 0,-6-1 2 16,-6 0 9-16,-6 2 9 0,-2 0-3 16,-2 0-65-16,0 0-116 0,-2 0-166 0,-2 0-238 15,-3 4-280-15,-5 1-29 0,-4 3 98 16,-6-3 172-16,-3-1 237 0</inkml:trace>
  <inkml:trace contextRef="#ctx0" brushRef="#br0" timeOffset="15401.13">9342 13474 60 0,'-1'0'118'15,"-1"0"35"-15,2 0 22 0,-1 0 15 16,1 0-3-16,0 0-25 0,1 0-45 0,-1 0-51 16,3 0-37-16,1-2 74 0,3 2 77 15,6-1 58-15,9 2 55 0,6-1 40 16,7-1-75-16,8 0-77 0,9-1-46 15,8 0-26-15,10 1-19 0,10-2 1 16,9-1-1-16,9-2 4 0,8 1 0 16,16-2 5-16,6 1-21 0,9 1-14 15,3 3-9-15,3-2-10 0,1 6 4 0,0 0 14 16,-3 2 14-16,-1 2 21 0,-5-3 15 16,0 1-3-16,-1-1-9 0,-8 2-17 15,-3-2-31-15,-10 1-18 0,-6-1-9 16,-7 1-7-16,-2-2-4 0,-8 0 0 15,-3-2 0-15,-5 0 1 0,-9-4 0 16,-6 3 2-16,-9-2 2 0,-8 0 2 16,-7-1 2-16,-8-1 4 0,-10 1 7 0,-6-1 7 15,-8 1 11-15,-3 1 12 16,-6 2 6-16,0-1-14 0,-2 2-20 0,-2 0-53 16,2 0-83-16,-3-2-102 0,-2 2-96 15,0 0-77-15,-3 2-40 0,-4 0-27 16,1 0-40-16,-2 2-22 0,0 1-51 15,2 1-37-15,-1 2 60 0,0-2 129 0,0 0 133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3:25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13491 4888 38 0,'-2'0'309'16,"1"-3"144"-16,-1-1 129 0,-1-2 103 15,3-1-293-15,-2 2-63 0,2 2-80 16,0 0-86-16,0 0-71 0,0 3-64 16,0-1-63-16,2 1-57 0,-2 0-86 15,0 0-129-15,0 0-92 0,5 0-71 16,0 2-90-16,1 3 51 0,6-1 125 16,3-2 118-16</inkml:trace>
  <inkml:trace contextRef="#ctx0" brushRef="#br0" timeOffset="898.47">20364 4585 73 0,'-6'0'267'0,"-1"-1"120"0,3-1 72 15,0 1-80-15,2 1-170 0,2-2-103 16,2 2-63-16,-2 2 25 0,4-1 51 16,0 2 58-16,4 2 48 0,6-1 0 15,6 0-45-15,3 1-51 0,10 1-42 16,6-1-18-16,9 1-3 0,11-2 11 16,12 1 33-16,14-4 43 0,18 1 10 0,17 0-11 15,18-2-10-15,12 1-35 0,21-1-52 16,15 3-39-16,17-2-16 15,7 3-25-15,10 1-18 0,6 0 6 0,7-1 12 16,4 2 0-16,1-3 10 0,2-2 8 16,-4 3-9-16,-2-3 0 15,-6 3 5-15,-5 2-1 0,-13-2-1 16,-6 2 3-16,-11 0 2 0,-9 3-1 0,-16-2 1 16,-13 2-2-16,-17 0-1 0,-14 0 5 15,-16 1 0-15,-14-4 5 0,-20-2 13 16,-15 2 41-16,-23-5 93 0,-11-1 99 15,-9 0 80-15,-10-1 9 0,-1-2-33 16,-3-2-93-16,-4 0-108 0,1-1-98 16,-6 0-24-16,1-1-18 0,-7 1-9 15,4-1-6-15,-7-1-9 0,5 1-38 16,0 3-71-16,-2-2-105 0,7 2-135 16,1 3-229-16,2-1-207 0,3 2-62 15,-5 3 83-15,1-1 163 0,-3 0 257 16</inkml:trace>
  <inkml:trace contextRef="#ctx0" brushRef="#br0" timeOffset="7999.52">3394 9201 18 0,'2'-2'119'16,"-1"-1"64"-16,1 1 20 0,0 0 27 0,-2-2 26 16,1 3 28-16,-1 0 27 0,0-1 11 15,0-1 2-15,0 3-17 0,0-1-23 16,0-1-31-16,0 2-16 0,3 0-12 16,-3-2-3-16,2 1-8 0,-2 0-5 15,1 1-10-15,-1-2-6 0,0 2-5 16,0-1-6-16,0 1-5 0,0 0-2 15,0 0-5-15,0 0-1 0,0 0 6 16,-1 0 10-16,1 0 8 0,-2-2 3 16,2 2 0-16,0 0-12 0,-3 0-50 0,2-3-53 15,-3 0-43-15,1 0-36 0,0-1-12 16,-2-1 19-16,2 1 21 0,-2 1 10 16,2 0 0-16,1 0-13 0,-2 0-10 15,1 1-7-15,1 1 1 0,1-1 2 16,-1 1 4-16,2 1 2 0,0-3-5 15,0 3-3-15,0 0-4 0,0 0-7 16,-2 0-5-16,2 0-2 0,0 0-1 0,0 0-3 16,0 0-4-16,2 0-5 0,-2 0-2 15,0 0-2-15,0 0 0 0,2 0 5 16,-2 0 2-16,1 0 6 0,-1 0-1 16,0-2-1-16,0 2-2 0,0 0-2 15,0 0-2-15,0 0-6 0,2 0-2 16,-2 0-1-16,0 0-2 0,0 0 5 15,0 0 9-15,0 0 5 0,0 0 9 16,0 0 7-16,0 0 1 0,0 0-2 16,0 0 2-16,0 0 1 0,0 0 7 15,0 0 14-15,0 0 22 0,0 0 22 0,0 0 19 16,0 0 19-16,0 0 15 0,-2 0 4 16,2 0-2-16,-1 0-7 15,-1 2-11-15,2-2-18 0,-3 0-20 16,-2 0-44-16,-2 0-40 0,-5 0-24 0,-1 4-15 15,-5-4-1-15,3 2 21 0,1 1 16 16,1-1 5-16,-1-1-5 0,3 2-5 16,1 0-4-16,1 0-3 15,3-1-1-15,1-1 2 0,2 2 1 16,-2-2 2-16,3 1 2 0,1-2-2 0,-1 1-8 16,2-1-10-16,0 1-6 15,0-1-6-15,0 0-7 0,0 2-7 0,0-2-7 16,0 0-10-16,2 2 0 0,-1 1 17 15,1 0 20-15,-2 1 27 0,3 4 33 16,-1-1 20-16,3 5-1 0,-2-4-2 16,0 1-8-16,0 1-9 0,3 1-8 15,-3 1-2-15,1 0-1 0,-1 1-1 0,-2-2-4 16,1 1-5-16,1-2-3 0,-1 1-6 16,-2-1-4-16,0-1-6 0,0 3 3 15,0-6 0-15,0 2 7 0,0-3 7 16,0-1 11-16,0-2 12 0,0-1 19 15,0 0 25-15,0-1 25 0,0 0 25 16,0-1 20-16,2 1 15 0,-2 0 1 16,1-1-7-16,1-1-33 0,-1-2-72 15,4-1-56-15,-2-3-48 0,3-1-39 16,2 0-10-16,-1 2 27 0,0-1 16 16,1 4 12-16,0-1 3 0,0 2 9 15,3 1 15-15,2 2 3 0,1 0-4 16,-1 2 4-16,2 1 5 0,-2 0-6 15,0 0 10-15,1 3 14 0,-1-1 9 0,-1 1-3 16,1 0-5-16,-3 1-6 0,0 2-2 16,-1 2 1-16,-3 1 8 0,-1 3 13 15,-2-2 8-15,0 2 5 0,-3-1-1 16,-3-1 4-16,-2 1 7 0,0-3 12 16,-3 1 10-16,0 1 8 0,-4-4 2 15,-1-1-7-15,-2 0-28 0,-3-1-47 16,-1 0-39-16,-3-1-32 0,4-1-68 0,-2 0-56 15,4-2-50-15,-1-1-50 0,2-2-57 16,3-2-23-16,2 2-20 0,2-2-15 16,2 0-41-16,3 0-100 0,3-2-92 15,2-1-61-15,2-1 43 0,1 1 124 16,3 0 186-16,2-1 185 0</inkml:trace>
  <inkml:trace contextRef="#ctx0" brushRef="#br0" timeOffset="8506.69">3676 9474 394 0,'-3'-2'677'0,"1"-1"201"15,0 2 152-15,-1-1-155 0,3 1-327 0,-2 1-133 16,1 0-95-16,1 0-56 0,0 1-62 16,0-1-67-16,0 0-63 0,0 0-53 15,0 2-51-15,0-2-35 0,-2 1 50 16,2 2 33-16,-3 1 22 0,1 2 28 15,1-1 20-15,-1 0-55 0,2-3-30 16,0 3-15-16,2-5-10 0,-2 0-6 16,1 0-4-16,1 0 5 0,1 0 21 0,2-5 14 15,2 3 15-15,-1-4 14 0,3-2 1 16,-2 1-9-16,-1-1-2 0,-1 1 0 16,-2 1 0-16,0 0 5 0,-2 3 3 15,-1 1 0-15,-1 1-2 0,-2-2-9 16,0 1-7-16,3 2-13 0,-3 0-18 15,-1 0-23-15,1 2-15 0,-2 0-7 16,-3-1 2-16,1 2 10 0,0 0 10 0,1 2-25 16,1-1-53-16,0-1-77 0,4-1-99 15,-1 0-116-15,-1 1-101 16,2 2-135-16,1-2-120 0,0-3-77 0,4 4 75 16,1-1 141-16,1-3 210 0,1 0 208 15</inkml:trace>
  <inkml:trace contextRef="#ctx0" brushRef="#br0" timeOffset="9082.44">4360 9135 100 0,'6'-9'496'0,"-1"0"229"0,0 5 193 16,-2 0 169-16,-3 0-415 0,0-1-179 15,-1 1-113-15,-1-2-67 0,-3-1-35 16,0 3 2-16,-1 0 14 0,-2 3-23 16,0-3-55-16,-1 3-63 0,-5 0-56 15,-2 1-43-15,-5 1-16 0,-2 0 2 16,-6 3 0-16,-1 0 2 0,0 1 5 15,1 2-9-15,1-1-11 0,6-1-13 16,5 1-16-16,4 0-24 0,3 0-17 16,1-1-29-16,6 0-6 0,0 1-2 0,1 0 2 15,4 2-3-15,1-1 24 0,2 2 25 16,4 0 10-16,2-1 10 0,5 2 20 16,3-1 6-16,1 0-13 0,4-1-7 15,-2-1-4-15,4 0-7 0,-3-1-5 16,-1 2-12-16,-2-3-3 0,-2 3 4 15,-3 0-2-15,2-1 9 0,-4 1 9 16,-1-1-3-16,-2 1 3 0,-2-1-3 0,1 1 0 16,-4 1 0-16,-2 0 10 0,0-1 8 15,-3 3 15-15,0-2 30 0,-5 2 26 16,-1-1 7-16,-5 2 13 0,-2 0-3 16,-4 0-16-16,-4 2-33 0,-2-2-27 15,-6 0-50-15,-1-2-63 0,0-2-72 16,0-1-68-16,0-3-85 0,5 0-97 15,0-2-84-15,9-2-121 0,0-1-213 16,8 0-111-16,3-4 67 0,4 0 142 16,4-3 210-16,5-3 276 0</inkml:trace>
  <inkml:trace contextRef="#ctx0" brushRef="#br0" timeOffset="10268.08">4558 9280 134 0,'-7'5'551'0,"1"-2"138"16,0 3 95-16,1 0 83 0,0 0-528 0,2 0-213 15,-2 1-27-15,2 0-3 0,0-1-9 16,1 2 17-16,0 1 19 0,0-1-18 15,2 1-30-15,2-1-22 0,0-1-24 16,0-3-21-16,1 2 2 0,0-1 15 16,2-2 21-16,0-1 28 0,3-2 36 15,3 0 22-15,-2-2 12 0,4-3-3 16,1-1-17-16,-1-4-2 0,3 0 5 16,-2-4 6-16,0-2 24 0,-3 2 31 0,2-4 25 15,-5 1-11-15,-2-1-12 0,-1 0-22 16,-2 2-18-16,-1 1-31 0,-4 1-9 15,-1 5-20-15,0 2-41 0,-4 1-60 16,-2 2-49-16,-4 3-27 0,-1 4-4 16,-5 5 8-16,-1 1 13 0,-3 3 20 15,1 1 4-15,-3 2 8 0,3 1 9 16,1 3 8-16,-1 0-8 0,5 2 3 16,2 0-2-16,4 2-4 0,1-2-14 15,5 1 0-15,3 1-8 0,2-2-31 0,5-2-29 16,1-1-13-16,5-1-10 15,2-4-16-15,2 1 6 0,3-4 24 0,1-2 15 16,3-3 25-16,-3 0 48 0,3-5 31 16,2-1 31-16,-2-4 30 0,0-2 13 15,0-3 10-15,-1-3 12 0,-2 0 0 16,1-6 8-16,-2 0 28 0,1-5 19 16,-2 3 29-16,-3-3 38 0,-2 5 26 15,-3 4-7-15,-4 0-9 0,-2 8-18 16,-2 1-49-16,-1 4-64 0,0 0-73 15,-1 2-82-15,-1 2-91 0,2-1-47 0,-1 4 25 16,-3 2 46-16,3 6 50 0,-1 0 50 16,1 5 30-16,1-2-33 0,1 1-45 15,1 0-34-15,3-4-20 0,-2 0-31 16,0-1-14-16,2-3 5 0,-2 0 19 16,2-7 34-16,-1 2 60 0,-1-2 72 15,1-2 71-15,1-3 67 0,1-2 45 16,6-6 37-16,1-2-6 0,-2-4-12 0,3 0-21 15,-4-3-14-15,4 0-17 16,-6 4 10-16,0 1-4 0,0 2-16 16,-2 2-15-16,-1 3-30 0,-4 2-66 0,1 4-74 15,-2 2-81-15,0 0-86 0,0 2-41 16,2 3 19-16,-2 2 47 0,1 4 56 16,1 3 64-16,-1-1 27 0,1 2 7 15,1-1-10-15,-1-1-35 0,1 0-26 16,0-5-11-16,0 0-8 0,0-3 10 15,-1-1 50-15,1-3 63 0,0-1 50 16,2-3 31-16,3-4 20 0,3-3 11 16,0-4-8-16,-1-3 5 0,0 1 19 0,0 1 8 15,-2 2-23-15,0-1-21 16,-2 2-18-16,1 0-16 0,-3 4-8 0,-2 2-7 16,0 3-26-16,-1 2-56 15,-1 1-74-15,0 1-75 0,0 1-5 0,-1 2 24 16,1 3 38-16,1 4 48 0,-1 1 59 15,2-1 11-15,-2 3 1 0,3-3 1 16,-1 0-8-16,2 0-15 0,-1-1-24 16,0-3-26-16,1 1-13 0,-1-3 2 15,2-3 25-15,-1 0 52 0,4-2 48 16,-2-3 34-16,4-2 16 0,0-2 2 0,0-2-23 16,0-3-21-16,4-2-17 0,-3 1-12 15,2-2-1-15,-1 1 23 0,-2 1 8 16,0 1 5-16,-1 1-1 0,-1 4-10 15,-5 1-33-15,0 1-30 0,-1 4-35 16,-2 1-48-16,0 1-62 0,-2 3 18 16,2 0 20-16,0 3 28 0,-1 4 19 15,-1 2 11-15,2 2-90 0,0-2-95 16,0-1-130-16,-1 1-137 0,-1-1-162 16,2 1-176-16,-2-1-151 0,2-3 60 0,2 1 165 15,1-4 226-15,0-4 255 0</inkml:trace>
  <inkml:trace contextRef="#ctx0" brushRef="#br0" timeOffset="11501.02">5538 9354 36 0,'3'-5'399'0,"-1"0"221"16,-2-1 200-16,0-1 190 0,0 0-222 15,-2-1-124-15,-3 2-68 0,1 0-62 16,-4 1-67-16,2 0-81 0,-4 0-79 0,2 1-58 16,-4 1-72-16,-3 3-62 0,0 0-42 15,-5 3-38-15,-2 3-35 16,-1 3-15-16,-1 3-10 0,3 0-2 0,1 2-4 15,1 3 0-15,6 0-3 0,0 1-2 16,1-1-6-16,6 0-2 0,1 0-7 16,1-2 7-16,4 0-5 0,2-2-5 15,1-3 3-15,2 1 8 0,5-4 1 16,2-1 13-16,1-4 13 0,6-2 1 16,0-1-9-16,3-4-9 0,2-2 1 15,-1-1 6-15,1-5 13 0,2-1 24 0,-3-2 15 16,1-2 12-16,-5-2 5 15,0 1 2-15,-5 1-5 0,-1 3 5 0,-7 0 5 16,-1 2 16-16,-2 6 19 0,-3 1 17 16,0 3-8-16,-3 2-36 0,1 1-38 15,-4 1-34-15,-2 5-33 0,-1 2-12 16,-1 0 12-16,2 5 10 0,2 0 8 16,-2-1 4-16,5 2 4 0,0-1 1 0,1 2-5 15,2-2-1-15,3-1-10 16,-1-3-24-16,3 2-31 0,1-4-26 0,-2-1-25 15,3 0-7-15,-1-2 33 0,5-2 45 16,-1 0 36-16,1-2 30 0,3-3 31 16,-1-2 7-16,-2-1 1 0,3-2 1 15,-3-1 12-15,1-3-2 0,0 0-5 16,-4-3 5-16,1 2 31 0,-3 1 21 16,-1 2 31-16,-3 1 38 0,1 2 30 15,-3 4-6-15,2 0-34 0,-2 2-57 16,0 1-80-16,0 0-92 0,-2 1-35 0,2 4 4 15,-3 2 21-15,1 5 31 16,1 2 38-16,-1 5-6 0,2-1-8 0,-2 4-1 16,2 0 1-16,2 2 5 0,-2 4 9 15,3 0 0-15,0 3-5 0,2 0-5 16,0 1 2-16,-2 0 4 0,3-2 9 16,-1-3 10-16,0-2 10 0,0-2 1 15,-2-6-1-15,0-2-4 0,0-5 1 0,0-4 23 16,-3-2 49-16,0-2 99 15,-3-2 66-15,2-4 14 0,-1-2-19 0,-1-5-38 16,0-3-102-16,-2-5-69 0,2-2-27 16,-1-1-4-16,0-5-3 0,-1-2-15 15,2-3 0-15,0-2 0 16,1-1 7-16,-1-2 8 0,1-1 3 0,1 0-2 16,-1 1 8-16,-1 0 6 0,1 7 6 15,-1 5 8-15,0 4-15 16,-1 4-11-16,2 5 0 0,0 4 0 0,2 2 0 15,0 2 0-15,0 2 0 0,0 0 0 16,0 2 0-16,2-2-75 0,-2 2-47 16,4 0-31-16,-2 0 3 0,6 2 20 15,0-2 21-15,6 3 28 0,-1 0 9 16,1 0-18-16,0 3-13 0,-1 0-13 16,1 0-23-16,-3 1 0 0,3 2 9 0,-4 0 0 15,0 0-6-15,-1 0-4 16,-3 2 4-16,-3-2 13 0,-1 1 20 0,-4 1 12 15,-1 0 19-15,-6 3 15 0,-1-2-11 16,-6 0-34-16,-3 1-38 0,-2 1-44 16,-2-2-73-16,-2-2-78 0,0 1-81 15,1-4-131-15,2 1-150 0,3-2-104 16,2-3 47-16,2-3 122 0,4-1 197 16,3-3 217-16</inkml:trace>
  <inkml:trace contextRef="#ctx0" brushRef="#br0" timeOffset="11999.43">5973 8974 170 0,'-2'-11'640'16,"-1"3"267"-16,0-1 219 0,-2 1 168 15,2 2-565-15,2 3-263 0,-1 3-219 16,2 0-198-16,-1 3 3 0,-1 5 0 0,0 3 47 15,1 5 72-15,1 5 69 0,1 1-79 16,3 2-49-16,0 4-48 0,1 1-42 16,-2-1-21-16,3 4-22 0,-1-2-9 15,-2 2 0-15,2-4 3 0,-2 0 1 16,-1 2 6-16,2-7 6 0,-2 1 5 16,-2-2 4-16,3-7 1 0,-1 1 5 15,-1-4 1-15,1-4 5 0,-2-3 21 0,0-3 33 16,2 1 39-16,-2-3 43 0,1-3 53 15,2 1-50-15,-1-7-38 0,3-3-42 16,2-3-35-16,3-3-62 0,0-3 20 16,2-2 27-16,-1 3 11 0,0-1 5 15,3 1-5-15,-4 4 1 0,1 0-14 16,-2 5 3-16,-4 2-15 0,0 3-13 16,-3 3-30-16,-1 3-48 0,-1 0-77 15,0 1-28-15,0 4-1 0,2 3 29 16,0 3 34-16,-1 3 26 0,2 2 7 0,0 1-22 15,-1 2-58-15,-1-1-59 0,1 0-52 16,1 0-68-16,0-3-45 0,-1 0-22 16,3 0-33-16,1-2-79 0,-1-1-73 15,4-1-103-15,-2-2 33 0,1-3 101 16,1-1 174-16,-1-4 184 0</inkml:trace>
  <inkml:trace contextRef="#ctx0" brushRef="#br0" timeOffset="12384.22">6542 9289 165 0,'3'-9'539'16,"-9"-2"233"-16,3 4 198 0,-2 1 90 16,-1-1-387-16,-4 2-150 0,-1 1-131 0,-2 1-106 15,-2 3-76-15,0 1-61 16,-2 2-43-16,-1 3-31 0,1 0-24 0,1 3-15 15,-1 3-15-15,4-1-9 0,-1 3-16 16,3-3-14-16,0 3-6 0,3 0-3 16,3-1-9-16,2 2 3 0,3-3 10 15,0 0 7-15,2-2 3 0,3-1 7 16,1-1 1-16,2-1 7 0,1-5 26 16,1 2 25-16,4-4 23 0,0-4 19 15,2 2 12-15,-2-5-1 0,0-3-4 0,-2-1 1 16,-1-2 0-16,1 0-2 0,-4-2-12 15,-1-2-7-15,-3 1-8 0,1 1-10 16,-5 1-14-16,0 1-12 0,-1 4-28 16,-3 1-56-16,0 4-110 0,-4 2-145 15,-2 2-148-15,-4 5-159 0,-4 1-151 16,-2 5-183-16,0 4-121 0,0-1 67 0,-2 2 172 16,2-2 222-16,2-3 283 15</inkml:trace>
  <inkml:trace contextRef="#ctx0" brushRef="#br0" timeOffset="13717.21">6577 9280 68 0,'-3'-6'486'0,"1"-3"255"15,1 3 197-15,-1 0 155 0,2 2-342 16,2 2-221-16,-1 1-153 0,1-1-113 16,-2 2-86-16,3 0-95 0,-2 2-100 15,-1-2-85-15,0 1-48 0,2 3 16 16,1 4 29-16,0 7 45 0,2-1 54 15,0 4 35-15,1 1-9 0,0 2 2 16,-1-1 4-16,0-1 4 0,1-1-5 16,-2-2-4-16,-1-2-10 0,0-3-4 15,1-4 4-15,-4-1 23 0,2-3 41 0,-2-1 84 16,0-2 98-16,0 0 91 0,0-2 79 16,0 0-21-16,2-3-84 0,-1-4-94 15,1-3-73-15,-1-3-70 0,1-2-5 16,1 0-2-16,0 2-14 0,-1-4-29 15,3 1-24-15,-2 2-3 0,0 4 5 16,0 2 0-16,-1 4-15 0,-1 1-24 16,-1 2-37-16,2 0-33 0,-2 3-22 15,0 0-17-15,0 0-7 0,0 3 3 16,1-3 4-16,-1 1 15 0,2-1 23 16,3 2 29-16,1 3 24 0,1-1 26 15,3 0 19-15,0 2 7 0,4-1 4 16,0 2 2-16,1-1 4 0,2 0 1 0,2 0 3 15,-1 0 1-15,2 0 4 0,0 0 3 16,0-6 4-16,0 2-1 0,2-2 2 16,-1 0 0-16,1-2 1 0,-2 2 1 15,1-6 0-15,-2 0 3 0,-3 0 1 16,0 0 7-16,-4-1 8 0,1-1 11 16,-2-1 8-16,-3 1 8 0,1-3 11 15,-2-2 8-15,-3 1 9 0,0 1 9 16,-4 2 2-16,-2 0-43 0,-1 3-79 0,0 0 0 15,-4 0 0-15,-3 1 0 0,-3 1 0 16,-5 4-100-16,1 0-77 16,-4 3 13-16,-1 1 27 0,3 4 23 0,2 1 13 15,1-1 5-15,4 3 0 0,2 1-2 16,2 0-2-16,3 2 3 0,2-1 12 16,3 2 12-16,0-1-2 0,6 0-8 15,1 2-13-15,2-2-26 0,4-1-29 16,-2 0-8-16,5-1-5 0,0-3-4 15,1 0-5-15,0-3-24 0,2-3-52 16,-1 1-81-16,1-3-101 0,1-2-193 0,-1-1-217 16,0-3-50-16,2-1 84 0,-2-6 156 15,1 0 245-15</inkml:trace>
  <inkml:trace contextRef="#ctx0" brushRef="#br0" timeOffset="14117.41">7396 9204 39 0,'2'-3'412'15,"-1"1"196"-15,-2-1 169 0,-1 0 172 16,0 2-281-16,-1-3-168 0,-2 3-60 16,-1-2-56-16,-2 1-69 0,-3 1-28 15,-2 1-41-15,-2 1-37 0,-1 1-39 16,-3 1-41-16,-1 2-39 0,3 2-37 15,-1-5-34-15,2 5-25 0,0 1-19 16,5 0-22-16,0-3-22 0,5 1-22 0,2-1-21 16,3-1-13-16,1 2-1 0,1 0 24 15,4 0 40-15,4 1 35 0,4 0 32 16,2 0 23-16,5 1 8 0,2-4-2 16,2 2-8-16,1-1-7 0,1 1-6 15,0-2-3-15,-2 1-6 0,-2 0-2 16,-4 0 1-16,-3 0-4 0,-2 1-8 15,-3-2-11-15,-3 1-10 0,-4-1-12 16,-1 1-1-16,-2 1 18 0,-3 0 32 0,-5 3-27 16,-5 1-70-16,-7 2-153 0,-4 2-219 15,-8 1-411-15,-4 0-178 0,-3 1 27 16,-1-1 169-16,-2-5 242 0,-3 1 351 16</inkml:trace>
  <inkml:trace contextRef="#ctx0" brushRef="#br0" timeOffset="15883.22">2988 7866 285 0,'5'-6'501'0,"-4"1"161"15,-1 1 141-15,0 0-138 0,-1 1-173 16,-3 1-102-16,1-2-89 0,-2 0-81 16,-5 1-76-16,-2 0-53 0,-2 0-22 15,-6 0-1-15,-4 2 7 0,-4 1 9 16,-6 0 1-16,-4 0 5 0,-5 1 4 15,-2 1 5-15,-1-1 8 0,2 1 3 16,4 1 0-16,5-2-5 0,5 0-12 0,5-1-10 16,6 2-18-16,8-2-22 15,1 0-17-15,4 0-24 0,3 0-24 0,3 0-35 16,0 0-37-16,0 0-21 0,0 2 12 16,3 3 21-16,0 1 35 0,0 2 42 15,-1 3 44-15,4-1 16 0,1 2 3 16,-1 2-3-16,3 2-6 0,-1 1-19 15,0 2-23-15,2 3-9 0,1 3-4 16,-2 6 0-16,-1 4 7 0,0 4 15 0,0 4 6 16,0 9 11-16,-3 4 10 0,2 5 2 15,-2 1-14-15,0 2-11 0,0 1-16 16,1-2-10-16,-1-2-7 0,4-1-1 16,-4-2 4-16,1-3 13 0,1-1-6 15,-4-4-2-15,3-3 3 0,-3 0 0 16,-1-2-2-16,-1-4 3 0,-1-5 6 0,0-5 6 15,-1-6 0-15,-1-2 3 0,1-6-1 16,-1-4-5-16,2-4 1 0,0-2 8 16,0-2 19-16,0-2 18 0,0-1 3 15,0-1 44-15,0 0 28 0,0 1-3 0,3 0 3 16,-3-2 24-16,0 0-28 16,0 0-14-16,2 0 0 0,-2 0-6 0,1 0-12 15,-1 0-18-15,0-2-21 0,2 2-22 16,-2 0-20-16,0 0-19 0,0 0-12 15,0 0-12-15,2 0-6 0,-1 0 10 16,4 0 16-16,2 2 12 0,5-2 10 16,2 0 10-16,5 0-10 0,2-2-35 15,4 0-117-15,4 1-196 0,-1-2-298 0,0 1-596 16,1 1-196-16,-4 0 73 16,-4-1 225-16,-10-4 346 0,-10-1 503 0</inkml:trace>
  <inkml:trace contextRef="#ctx0" brushRef="#br0" timeOffset="44199.59">16476 12387 134 0,'-5'-2'346'0,"4"-2"146"0,-3 0 138 16,3 0-26-16,-1 0-131 0,2 1-54 16,3 1-92-16,-1 0-124 0,1-1-112 15,2 3-72-15,5-1-32 0,5 1-7 16,3-1 24-16,7 1 17 0,5 0-82 15,5 2-212-15,6 1-276 0,3-1-184 16,5 0-39-16,2 1 96 0,1-2 218 16,-1-5 254-16</inkml:trace>
  <inkml:trace contextRef="#ctx0" brushRef="#br0" timeOffset="44666.78">21722 12447 57 0,'10'5'393'15,"-2"-4"170"-15,-4 2 124 0,0-1 72 16,0-1-391-16,-2-1-183 0,6 0-118 16,0 0-73-16,1 0-53 0,12 1-138 0,1-1-161 15,3 2-201-15,10-2-64 0,-2 0 36 16,3 0 157-16,6-2 188 0</inkml:trace>
  <inkml:trace contextRef="#ctx0" brushRef="#br0" timeOffset="45151.45">26801 12375 36 0,'12'-11'166'0,"3"-2"92"16,-4 1 7-16,5 0 93 0,1 1 24 0,0 4-21 16,5 0-14-16,0 0-27 0,2 3-71 15,3 4-69-15,2 0-73 0,2 6-55 16,1 1-73-16,0 4-157 0,1 1-231 16,-1 1-182-16,-1-1-50 0,-2 0 47 15,-1-4 161-15,-4-3 224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5:08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8828 8434 6 0,'-1'4'252'15,"1"1"77"-15,0-4 7 0,1-1-3 0,2 0-273 16,5-1-108-16,5 0 0 0,4 0 47 15,5-2 62-15,5 2 61 0,5-2 55 16,4 0 54-16,9-2 33 0,7 1 8 0,8-2-18 16,8 0-38-16,8 2-39 15,8-2-31-15,8-1-27 0,10 1-18 0,7-1-9 16,8 3-38-16,3 0-8 0,0-1-20 16,4 1-14-16,2 0-24 0,-1 0 11 15,3 0-3-15,-4-1 5 0,1 0 1 16,1 2 9-16,-1 0 14 0,0-1-2 15,-5-1-17-15,-6 1-1 0,-10 0 8 16,-7-1-12-16,-12-1-12 0,-11 0 19 16,-14 2 4-16,-15-1 8 0,-14 1 46 0,-9 2 79 15,-12 0 58-15,-3 2 36 0,-6-2-1 16,-2 1-160-16,-6-2-216 0,-3-1-262 16,-4-1-264-16,-2-1-264 0,-4 1 38 15,0 3 141-15,0 0 211 0,5-2 234 0</inkml:trace>
  <inkml:trace contextRef="#ctx0" brushRef="#br0" timeOffset="4517.64">9418 11719 62 0,'8'-1'106'0,"2"1"23"0,2 0 5 15,1-2-1-15,2 2-1 0,2-1-3 16,3 0-7-16,0-1-12 0,0 2-17 16,2-2-15-16,1 2-18 0,0 0-12 0,2 0-20 15,3 0-11-15,1 2-2 0,2-2 8 16,4 0 0-16,0 2 13 0,4-2-1 15,3 0 3-15,0 0 4 0,4 1 11 0,5-1 10 16,4 0 13-16,4 0 10 0,2 1-6 16,7-1-11-16,5 2-19 0,1-1-19 15,5-1-21-15,-3 2-14 0,5-2-8 16,0 1 2-16,2-1 4 0,4 0 10 16,2 0 10-16,1 0 0 0,3 0 6 15,0-1 2-15,2-1 1 0,0 1-5 16,3-1 3-16,4 1-9 0,2 0 3 15,-1-1 1-15,1 2 6 0,-1-3-1 0,-2 3-1 16,0-3 1-16,0 0-3 16,0 1-9-16,-2-2 0 0,-3 1 0 0,-4-2 2 15,-4 3-6-15,-3-2 10 0,-2-1 6 16,-4 3 2-16,-2-3-1 0,-2 1-5 16,-4-1-7-16,-4-1-10 0,-6 1-1 15,-6 1-4-15,-6 1 0 0,-6-1-1 16,-4 1-1-16,-7-1 1 0,-7 0 18 15,-7 3 53-15,-7-1 57 0,-4 1 42 0,-2-1 28 16,-3 2-1-16,-2 0-40 16,0 0-46-16,0 0-34 0,-2 0-24 0,2 0-16 15,-3 0-17-15,3-1-29 0,-2 1-34 16,-1-2-37-16,3 2-34 0,-4-1-30 16,4 0-36-16,0 1-59 0,0 0-63 15,0-2-53-15,0 2-45 0,0 0-36 16,0 0 8-16,0 0 69 0,0 0 87 0,0 0 103 15</inkml:trace>
  <inkml:trace contextRef="#ctx0" brushRef="#br0" timeOffset="7667.11">6676 12403 15 0,'24'-1'54'0,"-3"-3"15"0,4 4 13 16,2-1 9-16,3 0 5 16,0-1-12-16,5 2-19 0,1 0-21 0,4 0-15 15,2 0-7-15,1 0 4 0,3 0 5 16,0-1 7-16,1-2-4 0,2 0-4 15,2 0 5-15,2 0 15 0,-2-1 18 0,5 0 13 16,-1 0 14-16,3-1 11 0,4 0-4 16,-2 2-2-16,3-4 3 0,-1 1-7 15,1 2-11-15,0-2-3 0,4 1-2 16,3 0 5-16,4 0 8 0,3-3 13 0,5 1 7 16,2-1 10-16,0 2-4 0,0 0-14 15,-2-1-18-15,-1 2-25 0,-1 0-14 16,2 1-15-16,-4 3-12 0,3-1-9 15,-4 2-2-15,1 0-5 0,-4 2 5 16,2-2 19-16,-2-2 5 0,3 1 13 16,1-2 2-16,1 0-7 0,0-2-10 15,0 1-2-15,-3-2-5 0,0 2-1 0,-5-2-2 16,-1 1-4-16,-4-1-6 0,-3 6-8 16,-7-2-3-16,-4 2-4 0,-5 2-4 15,-6-2-2-15,-4 4 3 0,-5-2-5 16,-6-2 0-16,-4 0 7 0,-4 1 6 15,-4-1 2-15,-3 0 8 0,-3 2 13 16,-2-2 21-16,-3 0 17 0,-1 0 21 16,0 0 15-16,-2 0 7 0,0 0-6 15,0 0-9-15,0-2-13 0,0 2-20 16,-2 0-17-16,2 0-16 0,0 0-47 0,0 0-58 16,0 0-50-16,0 0-59 0,0 0-57 15,-2 0-44-15,2-1-55 0,0-1-42 16,2 2-44-16,-2 0-78 0,0 0 6 15,5-4 87-15,0 4 101 0,-5 0 119 0</inkml:trace>
  <inkml:trace contextRef="#ctx0" brushRef="#br0" timeOffset="16133.63">6488 13108 20 0,'0'1'103'0,"0"4"8"16,0-5-11-16,2 0-111 0,-2 2-39 16,1-2 8-16,-1 0 18 0,2 0 40 15,-2 0 42-15,0 0 40 0,0 0 41 0,2 0 32 16,-2 0 18-16,1 0 1 0,1 0-2 16,1 0-13-16,2 3-10 0,1-3-12 15,3 0-18-15,1 0-26 0,1 0-25 16,3 0-35-16,-1 0-21 0,1 0-6 15,2 1 19-15,1 2 21 0,1-1 23 16,2 0 15-16,2-1 11 0,2 2-17 16,0-1-24-16,3-1-14 0,1 0-21 15,2 1-16-15,2 0-7 0,1-2 0 0,2 0 1 16,3-2 3-16,-2 2-5 0,2 0-1 16,0-3 9-16,3 2 2 0,0-1 4 15,2-1 5-15,1 0 2 0,2 1-9 16,1 1 1-16,1-1 0 0,-1 2-4 15,-2 0-2-15,2 2-2 0,-1-1-8 16,1 1-6-16,-4 0 6 0,4-1 12 16,-2 2 14-16,0-1 7 0,3-1 16 15,4-2-2-15,2-1-11 0,2-1-8 0,2-2-5 16,2 1-9-16,2-1-3 0,1 0-10 16,5 1-4-16,-4 0-2 0,1 0-3 15,-1 2 0-15,-3-2 0 0,-1 3 5 16,-1 1 3-16,-2 0 8 0,-2 0 1 15,2 1 5-15,-3-1 0 0,1 2-15 16,-1 0 5-16,0 0 6 0,1-2 10 16,-3 0 8-16,-1 0 28 0,-1-2 2 0,1 0-1 15,-3 0-3-15,-1 1-9 16,-3-2-8-16,0 2-12 0,-2-1-6 0,-3-1-10 16,-2 3-6-16,0-1-1 0,-2 1-5 15,-3-2 3-15,-1 2 7 0,-1-1 3 16,-1 1-1-16,-5-4 5 0,3 4 1 15,-4-2 4-15,1 0 7 0,-2-1 6 16,0 1 0-16,2-2-5 0,-4 3-8 16,-2-2-11-16,1 1-7 0,-3 1-6 15,-2 1-2-15,0-1 0 0,-1 1 0 0,-4 0-7 16,1 0-2-16,-1 0 3 16,-4 0 7-16,1 0 8 0,-1 0 12 0,2 0 7 15,0 0 2-15,-2 0-9 0,1-2-11 16,-1 2-8-16,0-2-9 0,-2 2-4 15,2 0-5-15,-2 0-2 0,-2 0-10 16,1 0-6-16,-2 0-6 0,2 0-1 16,-1 0 4-16,1 0 2 0,-1 2 0 15,1 0 4-15,0-2-13 0,-1 1-42 16,-1 0-59-16,2 1-49 0,-2 1-66 16,0 0-74-16,0 1-67 0,0 1-59 0,0-1-90 15,0 2-39-15,-2 0 60 0,-3 2 120 16,1-4 137-16</inkml:trace>
  <inkml:trace contextRef="#ctx0" brushRef="#br0" timeOffset="18349.73">14133 13240 7 0,'-2'-6'213'0,"1"0"89"0,-1 0 72 0,2 0 51 16,2 2-237-16,-1 0-40 0,3-1-22 15,-1 2-25-15,2-2-1 0,-1 1 10 16,4-1 24-16,0 1 25 0,0-2 15 16,4 1 3-16,-2 0-14 0,4 1-29 15,4 0-26-15,2 1-20 0,4 0-14 16,9 3-4-16,5 1-5 0,8 2-2 15,9 3-5-15,10 0 1 0,14 2-6 0,8 0 14 16,14-1 8-16,12 0 21 16,7-2 11-16,12-2 4 0,5-3-17 0,3 2-13 15,-1-4-25-15,-6 0-22 0,-2 0-6 16,-6-3 1-16,-9-1 7 0,-7 4 7 16,-9-4 2-16,-12 3-4 0,-4 0-7 15,-13 2-9-15,-8-1-11 0,-14 0-12 16,-11 2 3-16,-13 0 23 0,-9 0 33 15,-6 0 43-15,-7 0 37 0,-3-1 13 16,-2 1-37-16,-1-1-58 0,-5-3-70 0,0 2-106 16,0-3-132-16,-4 2-122 15,-1 0-226-15,3 2-315 0,0 1-53 0,0 0 94 16,0-4 164-16,-2 2 269 0</inkml:trace>
  <inkml:trace contextRef="#ctx0" brushRef="#br0" timeOffset="21250.41">5676 14019 44 0,'-13'-3'160'0,"-4"-4"66"16,6 0-21-16,1 2 26 0,4-1-41 0,3 4-50 15,1-1-36-15,2 1-40 0,3-1-19 16,-1-1-4-16,4 1 16 0,-3-2 21 16,2 1 20-16,-3 1-15 0,1 1-40 15,-2 2-54-15,1 0-30 0,0 0-16 0,1 2 5 16,3 0 31-16,0 3 23 0,4 1-49 16,3 3-75-16,4-2-106 0,5 4-104 15,3 1-24-15,7-3 60 0,4-3 94 16</inkml:trace>
  <inkml:trace contextRef="#ctx0" brushRef="#br0" timeOffset="21502.88">8588 13833 12 0,'5'-5'152'0,"-4"-1"24"16,1-2-1-16,-2 0-22 0,-2 1-299 16,-4 3 11-16,0 0-1 0,-4 2 21 0,-1-3 46 15,-6 3 62-15,3-2 51 0,-4 2 49 16,1 0 35-16,1 0 6 0,2 1-28 16,1 1-45-16,4 0-88 0,4 1-97 15,5-1-39-15,0 0 0 0,3 4 30 0</inkml:trace>
  <inkml:trace contextRef="#ctx0" brushRef="#br0" timeOffset="22051.71">9753 13852 113 0,'11'-1'208'0,"1"-3"49"0,6 2 29 16,6-2-100-16,6 3-40 0,5 0-17 15,6 1-16-15,8-2-20 0,2 2-51 16,4 0-18-16,2 0-18 0,0 0-36 0,0 3-37 15,1-2-32-15,-1-1-40 0,0 2-57 16,0-2-59-16,-5 2-18 0,-6-4 21 16,-2 0 53-16</inkml:trace>
  <inkml:trace contextRef="#ctx0" brushRef="#br0" timeOffset="22934.62">8786 14714 34 0,'12'-5'140'0,"-1"2"53"16,5-4 60-16,0 1-65 0,6 2 7 15,6-5 42-15,6 3 26 0,5 2 9 16,9-2-8-16,1 0-27 0,3 0-42 16,5 3-48-16,0-2-39 0,3 2-32 15,3 1-21-15,0 0-20 0,0-1-7 16,1 0-12-16,-4-1-5 0,-3 4-7 0,-6 0-2 15,-3 0-6-15,-5 2-78 16,-3 2-148-16,-1 0-190 0,-4 0-156 0,-2 2-31 16,-6 1 86-16,-11-5 164 0</inkml:trace>
  <inkml:trace contextRef="#ctx0" brushRef="#br0" timeOffset="24635.22">5293 15488 61 0,'-2'-1'136'0,"-1"-2"55"16,0 2 32-16,1-2 17 0,-2 2 7 15,2-3-2-15,1 3-5 0,1 0-5 16,0-1-20-16,0 0-47 0,0 2-54 15,1 0-59-15,1 0-52 0,-2 0-56 16,2 0-50-16,0 0-21 0,0 0 18 16,3 0 35-16,1 2 46 0,2 0 54 15,5-1 32-15,-1 2 0 0,4-3-7 0,3 2-10 16,0-2-4-16,5-2-6 0,3 2-8 16,5-2-6-16,7 0 0 0,5-2-10 15,3 1-1-15,6-1-5 0,5 0-14 16,4-2-22-16,7 0-12 0,1-1-14 15,6 3-19-15,6-1-38 0,2 2-16 16,4 0-24-16,-2 0-19 0,3 2-12 16,-1-1 17-16,2 0 4 0,3 2 14 0,2 0 9 15,2 0 26-15,-2 0 26 0,-2 0 28 16,-3 0 20-16,2 0 35 0,0-1 16 0,1-2 16 16,5 0 9-16,1-1 9 15,-1-1-7-15,-3-1-6 0,-2 0-10 0,-1 2-3 16,-2-3-4-16,-3 2 15 0,-3-1 12 15,-3 2 18-15,-7 2 16 0,-5-1 5 16,-7 1-13-16,-8-1-10 0,-5 3-7 0,-3-1-5 16,-7-1 13-16,-5 2 6 0,-4-1 0 15,-7-1-1-15,-2 1-17 0,-5 1-18 16,-7-2 0-16,-2 0 16 0,-4 2 29 16,-3 0 22-16,0 0-91 0,-2 0-101 0,-1-1-114 15,-2 1-115-15,-3 0-64 0,-1 0 84 16,-2 1 90-16</inkml:trace>
  <inkml:trace contextRef="#ctx0" brushRef="#br0" timeOffset="28049.8">5190 16242 18 0,'0'0'144'0,"-3"0"39"0,3 0 17 0,0 0-101 15,0 0-70-15,3 0-39 0,0 1 9 16,2-1 21-16,0 2 51 0,3 1 51 0,4-2 30 16,1 2 6-16,4 0 5 0,4 0-5 15,6 0 18-15,6-2 19 0,5 1 22 0,10 0 5 16,8-2-14-16,6 0-34 16,5 1-40-16,4-1-30 0,6 0-22 0,1 1-23 15,5 2-18-15,3-1-10 0,1 1-8 16,-2 0-8-16,-3-1-3 0,-6 4-5 15,-5-3-4-15,-6 1-6 0,-5 0 0 16,-1-3-3-16,-4 0 0 0,-4 1-5 16,1-2 5-16,-2 0 1 0,1 0-3 0,-2-2 2 15,-3 0 3-15,-2-3 1 0,-4 0-3 16,-7 2 4-16,-6-1-4 0,-5 2-4 16,-8-1 4-16,-4 0 11 0,-4 2 17 0,-3 0 10 15,-1 1-12-15,-4 0-33 0,2 0-85 16,-5 0-147-16,-1 0-137 0,0 0-109 15,-2 0-73-15,-3 1 17 0,-5 0 122 16,0 2 132-16,-3 0 136 0</inkml:trace>
  <inkml:trace contextRef="#ctx0" brushRef="#br0" timeOffset="29151.6">5669 17076 50 0,'35'-3'82'0,"2"1"5"0,7 4-73 15,3-1-2-15,9 2 1 0,7 1 1 0,11 1 2 16,7 0 0-16,7-3-15 0,7 3-8 16,5-2-8-16,2 2 2 0,3-2 8 15,9 1 8-15,3 0 11 0,4-2 2 0,3 2-20 16,0-3-39-16,6 0-36 0,0 1-11 0,5-2 14 15</inkml:trace>
  <inkml:trace contextRef="#ctx0" brushRef="#br0" timeOffset="29352.62">9083 17101 19 0,'133'-3'75'0,"-5"-2"5"0,1 3-1 16,-7-2 7-16,-3 3 2 0,-7 1 2 16,-5 0 1-16,-9 0-12 0,-4 1-29 15,-4 1-21-15,-6-2-14 0,-2 2-5 0,-5-1-2 16,-9-1 20-16,-6 0 27 0,-7 0 29 0,-7-1 33 15,-4 1 26-15,-6-2-2 0,-5 0-21 16,-3 4-33-16,-3-4-34 0,-8 2-28 0,-1 0-26 16,-7 0-11-16,-5 0 10 0,0 0 22 15,-6 0-21-15,0 0-86 0,-3 0-118 16,-3-1-102-16,0 0-64 0,-4-3 23 0,0 2 106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6:3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10851 6307 95 0,'-3'-1'285'15,"1"-2"149"-15,2 0 137 0,-2 3-65 16,2 0 0-16,0 0-50 0,2 0-51 16,-2 0-39-16,2-2-38 0,-1 2-53 15,2-1-75-15,-1-1-76 0,5-1-60 16,2 2-32-16,5-1-9 0,10 1 21 15,9-1 45-15,9 1 27 0,11 1 11 16,10-1 2-16,9-1-4 0,3 2-30 16,10-2-19-16,2 1-17 0,8 1-9 0,3-1-12 15,5-3 8-15,1 2 3 0,-1-2 3 16,-2-3 7-16,-6 2 2 0,-3-3-8 16,-8 1-5-16,-6 0 2 0,-8 1-10 15,-7 1 5-15,-12-1-2 0,-11 2 10 16,-12 2 11-16,-10 1 44 0,-6 0 37 15,-7-1 7-15,-4 2 23 0,-1 0 0 16,0 0-26-16,-3 0-36 0,0 0-50 16,-3 0-53-16,-4-2-36 0,2 1-33 15,-3 0-45-15,2-3-36 0,4 4-73 16,0-2-92-16,2 2-112 0,2 0-121 0,-1 0-110 16,2 0-176-16,2 0-95 15,-2 0-57-15,3 2 107 0,0 2 182 0,-3-4 263 16,0 0 210-16</inkml:trace>
  <inkml:trace contextRef="#ctx0" brushRef="#br0" timeOffset="880.99">15438 6248 44 0,'-4'0'330'15,"-1"-2"160"-15,4-2 133 0,-1 0 114 0,2 1-280 16,-3 2-35-16,3-1-29 0,0 1-22 16,2-2-21-16,-1 3-60 0,1-2-90 15,-1 2-79-15,4 0-52 0,3 2-27 16,5-2 0-16,3 3 25 0,4-2 11 15,5 2-1-15,4 2-2 0,4-3-4 16,5 3-2-16,5-4-7 0,6 1-7 16,4 0-10-16,7-2-9 0,5 0-18 15,5 0-5-15,7 0-2 0,3 0 3 16,3 0-8-16,-1-2-8 0,-1 0-3 16,-4 1-12-16,-4 0-16 0,-8-3-6 0,-5 3 6 15,-8 0 3-15,-9-1 8 0,-6 2 4 16,-9 0 11-16,-6 0 19 0,-9 0 53 15,-4 0 60-15,-6 0 64 0,-1 0 51 16,-2-2 23-16,-2 2-14 0,-1 0-75 16,0-1-85-16,-6-2-70 0,-1 0-56 15,-3-1-45-15,-1 1-4 0,1 0-48 16,4 1-77-16,1 1-105 0,2 1-130 16,-1 0-109-16,3 0-67 0,-2 1-102 0,1 2-120 15,0 2-17-15,2-2 89 0,0 0 148 16,3-3 214-16</inkml:trace>
  <inkml:trace contextRef="#ctx0" brushRef="#br0" timeOffset="54948.21">8520 11353 35 0,'-16'-9'47'0,"3"0"16"0,-4 2 12 0,3-2 5 16,-3 2-5-16,2-2-14 0,-2 2-17 16,-1 1-8-16,-2 0 8 0,1-2-1 0,-2 4-7 15,-1-2-3-15,-3 2-2 16,-3-2-8-16,-4 1 5 0,-4-1 20 0,-6 2 16 15,-2-3 13-15,-3 1 14 0,-4-1 12 16,-1 0 9-16,0-1-5 0,-2 0-18 0,-3 3-9 16,2-1-6-16,-3 0-25 0,-1 3-23 15,3-2-6-15,1 4-18 0,1-1-15 16,-1 2-1-16,-2 0 3 0,0 3-4 0,-7 0-3 16,-4 3-10-16,-5 2-6 15,-5 0-1-15,-1 0-1 0,0 3-11 0,1-2 3 16,1-1-6-16,8 3-5 15,2 0 2-15,5-2 12 16,4-1 12-16,1 3 11 0,4-2 7 0,0-1 6 0,3 3 2 16,1-3-2-16,3 0 0 0,0 1-1 0,0 0 0 15,-3 2 1-15,1 1-1 0,-2 3 1 16,2-1-4-16,4 2 1 0,3 0 0 16,3 0-3-16,2 2 3 0,1 2 1 0,2 1 2 15,1 0 3-15,2 4 2 0,0-1-11 16,3-2-3-16,5-1-4 0,0-2-6 15,5-1-3-15,4-3 5 0,3-2 3 16,1-1 0-16,4 1-2 0,0-2 6 0,2 0 4 16,0-1 8-16,0 1 9 0,1 0 9 15,-1 0 7-15,-3 3 4 0,3-1-1 16,-2 1-12-16,-1-2-1 0,1 6-9 0,-3-2-8 16,3 2-11-16,2-1-2 0,0 0-12 15,3 0-9-15,3 0 1 0,0-1 3 16,5-2 12-16,-2 1 17 0,1 2 19 15,3-4 11-15,2 0 8 0,-1-2 1 0,2 1-5 16,4-3-7-16,-1 3-5 0,0-3-9 16,1 1-7-16,-3 2-2 0,4 0 1 15,-2 1 4-15,1 1-7 0,-1-2-2 16,1 1 0-16,1 1 26 0,1 0 4 0,-1-1 22 16,2-2 27-16,-2-1 12 0,2 1-24 15,-2-2-2-15,3 0 7 0,-3-2 12 16,0 0 11-16,1-1 5 0,-1 1-4 0,-1-1-10 15,2 0-26-15,0 0-10 0,3-1 4 16,-3 0 6-16,5-1-8 0,1 3-9 16,2-3-2-16,1 2-9 0,-2-1-8 15,8-1-1-15,-2 3-1 0,3-4-7 16,3 4 3-16,3-3-10 0,3 1 19 16,2-1 13-16,3-2-2 0,0 1-4 15,5-3 10-15,1 0-15 0,2-1-19 16,3-1-3-16,3-1-3 0,2-2 2 15,5 2 2-15,1-1 20 0,5 0 3 0,0-2 10 16,1 2 1-16,1-1-10 0,1 3-19 16,-3 0-8-16,0 2-12 0,-5 2 12 15,1-1 11-15,-2 0 9 0,-2 1 0 16,-1-2 1-16,-1 0-18 0,0-2 0 16,2 1-1-16,0-2-3 0,2 0 1 15,0-3-1-15,0 2-7 0,-1-3 2 16,-5 0 4-16,-2 0 3 0,-7 0-3 0,-1 0 3 15,-8 1 2-15,1-2-3 16,-6-2-1-16,-1 3-5 0,-3-1-13 0,0 0-13 16,-4 1-15-16,1 0-25 0,-3-2-8 15,-1 0 0-15,-3 0 7 0,0-3 12 16,-3 0 29-16,0 0 14 0,-4-1 11 16,-4-4 11-16,0 2 4 0,-3-3 2 15,-3-1 5-15,0-1 11 0,-4-2 23 16,-2 0 6-16,-3 0 9 0,-1-3 18 15,-1 2 11-15,-1-1-9 0,-3 1 4 0,0 4-16 16,0-1-39-16,-4 2-72 0,1 1-104 16,-3 1-108-16,-3 1-140 0,1 2-121 15,-1 1 10-15,-2 0 89 0,-4-3 116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3:18:28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 6353 100 0,'0'-9'242'0,"0"1"100"0,-2 1 111 0,1 0-72 16,-1 1-31-16,1 0 7 0,-1 0-21 15,0 0-43-15,-1 2-31 0,2-1-35 16,-3 2-25-16,3-1-24 0,-2 1-23 0,1 0-27 16,-4-1-26-16,3 4-33 0,-2-3-29 15,-3 1-23-15,0 2-7 0,-3 0-6 16,-2 0-3-16,-2 1-4 0,-1 3-9 0,-3-2-9 15,0 4-5-15,-2 2-3 0,3 1 1 16,1 0 4-16,2 1-2 0,2 1-2 16,1-2-2-16,2-1-1 0,2 3 1 15,0-2-1-15,2 0-1 0,1-1 1 0,2-1 3 16,0 2 3-16,1 0 2 0,-1 0 6 16,3 4 3-16,0-3 4 0,2 2 3 0,1 1 9 15,0 1 9-15,3 0 19 16,2 0 11-16,0 1 21 0,2 0 16 0,0 3 7 15,0 1 1-15,-2-2 2 0,3 4-3 16,-2-2 8-16,-1 3 3 0,1-3 1 0,-2 3-3 16,-1 2-13-16,-1-2-24 0,0 3-13 15,-5 4-11-15,2-1-4 0,-4 4 4 16,-1 1 0-16,-2-1 17 0,0 4 13 0,-2-1 11 16,0 1 7-16,1 3 1 0,-2-1-13 15,3-1-15-15,-3 1-8 0,5 1-3 16,-2 1 4-16,4 1 3 0,-1 2 6 0,2 0-3 15,0 3-5-15,2 2-5 0,-1 0-7 16,1 2-23-16,1-2-17 0,-1 1 18 16,1-1-1-16,-1 2-7 0,-1 3 14 0,2 0 3 15,0 2-19-15,-1-1 2 0,1 0 4 16,0 1 9-16,2-1 8 0,-2 0-2 16,-1 1-9-16,1-1-11 0,-1-5-7 0,-1-2 9 15,4-4 6-15,-4-4 7 0,1-1 13 16,1-4 5-16,-3-1-7 0,0-1-5 15,0-4 8-15,-2-1-3 0,1-3 6 0,-1 0 1 16,-1-3 5-16,-3-2-2 0,3-2-8 16,-2-1-3-16,0 0-1 0,2-3-1 15,-2 0 1-15,2-3-2 0,-1-1-8 16,2-2-11-16,2-2-12 0,-2 1-9 0,1 0-3 16,1 0-3-16,0 1-4 0,1-5 5 15,1 4 0-15,-2-1 5 0,0-1 8 16,0 2 6-16,2 1 6 0,-1 2 1 0,-1 2-1 15,3-1 2-15,-3 0 5 0,0 3-2 16,0-1-1-16,-3 0 2 0,2 1-5 16,-1 0-3-16,-1 4-3 0,3 0-2 15,-2-1-1-15,2 1 1 0,-3-4-1 0,3 1-4 16,0-2 1-16,0-1-2 0,2-2-3 16,-1 1 4-16,-1-2 1 0,0 3 2 0,0-2 0 15,0 0 0-15,0-2 0 0,0-1 1 16,0-2-5-16,0-1 1 0,0 0 0 15,0-2-1-15,0 1 0 0,0-1 4 16,0 0 2-16,0-1 6 0,0 0 10 0,2 0-7 16,-2 0 4-16,0 0 9 0,0 0 9 15,0 0-1-15,0 0 14 0,0 0 5 16,1-1 12-16,1 1 15 0,1 0 7 0,2 0-5 16,-1 0-4-16,3 0-10 0,-1-1-15 15,5 1 6-15,-1-3 24 0,3 1 6 16,4-2-7-16,2 0-14 0,0-1-20 15,4 0-27-15,1 1-13 0,0-1-1 0,4-2-11 16,3 2-108-16,0 0-174 0,-1 1-286 16,0 1-468-16,0 2-380 0,0-1-10 15,-6 1 182-15,-4-4 318 0,-10-4 442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5:33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19656 6753 88 0,'2'-5'255'16,"-2"1"131"-16,0-2 120 0,-4 0-51 15,3 2-81-15,-1 0-22 0,-3-2-67 16,0 1-52-16,1 1-38 0,-4-3-31 16,2 1-19-16,-1-2-8 0,-1 2-8 0,-1 0 0 15,1-1 7-15,-2 1-8 0,2-2-23 16,-4 0-33-16,1 2-27 0,-3-1-30 16,-1-2-23-16,0 1-17 0,-3 1-10 15,-4-2-8-15,-2 2-3 0,-4 1 1 16,-4-2-2-16,-6 0-8 0,-5 0-7 15,-2 0 1-15,-4 0 2 0,-2 1 2 16,-1-2 17-16,-5 2 8 0,1 1 4 16,-5-2-6-16,-1 2-5 0,2 0-18 0,0 0-4 15,0-1-5-15,-2 5 8 0,-1-5 8 16,-3 2-3-16,-5 2 6 0,-2 0 2 16,-4 0 4-16,2 0 6 0,2 2 22 15,4-2 6-15,4 1 4 0,4 2 2 16,2 2-8-16,3-2-1 0,1 1-4 15,-2 1-5-15,0 0-2 0,1 2 4 16,-3-2-6-16,1 4-7 0,2-1-21 0,1 1-22 16,1 2-28-16,2-1-17 0,3 4-12 15,-2-1 16-15,4 1 22 0,-1 0 22 16,-2 1 24-16,2 2 21 0,1 0 0 16,-1-1-1-16,4 1 10 0,3 0-4 15,1-1-3-15,4 2 6 0,0-2 0 16,3 2-5-16,1 0 0 0,1 2 4 15,2 0-5-15,1 0-7 0,4-1-9 0,-2 1-4 16,4-1-1-16,2 3 6 0,2-1-2 16,3-2-5-16,2 0 2 0,2 3-4 15,0-3-8-15,1 1 11 0,2-1 20 16,1 2 32-16,0 2 9 0,1-1 4 0,-1 2 0 16,4-1-11-16,0 0-25 0,-1-3 0 15,2 1 9-15,0 1 7 0,2-2 12 16,0-1 4-16,0 2 2 0,2 0-1 15,-2-1-1-15,4 1-4 0,1 2 4 0,0-3 3 16,0 3-2-16,1-2 0 0,2 2 2 16,1 0-6-16,-2 0-4 0,3-1-1 15,-1-1-1-15,-1 0-5 0,1-1-7 0,1 1 1 16,1-1 7-16,0-3 3 0,1 1 7 16,0-1-1-16,0 0 2 0,2-3-2 15,1 1 4-15,0 1 2 0,3-2 8 16,-1-1 16-16,4 1 12 0,0-2 1 15,2 2-3-15,2 1 6 0,0-1-4 0,4 1-14 16,1 0-6-16,2 0 3 0,1 0 3 16,2 0 3-16,1-1 8 0,2 2 10 15,3-1-1-15,-1 0 11 0,1-2 18 16,4 2 16-16,0-2 5 0,2 1 11 16,3-1-20-16,-2-3-25 0,6 2-25 15,0-2-13-15,6-1-10 0,2-3-3 16,3 2-3-16,2-2-4 0,-2-2-4 0,3 1-2 15,0-2 2-15,0 0 1 16,5 0 10-16,0-2 9 0,6 1 7 0,-2-1 4 16,5-3-1-16,-2 1-8 0,-1-2-8 15,-2-1-10-15,1-2-2 0,-1 0-2 16,-1-1 3-16,-2-3 8 0,2 1 8 16,-5-3 2-16,-1 2 5 0,-7-3 4 15,2-1 1-15,-8 0-1 0,2-1 2 16,-4-1 1-16,-2 0-7 0,-3 2-13 15,0-1-7-15,-3 1-2 0,-2 0 2 0,-4 6 6 16,1-3 8-16,-7 2 11 0,0 0 2 16,-5 1-1-16,0 1-5 0,-6-1 6 15,-3 3 12-15,-3-3 25 0,-2 1 27 16,-3-1 21-16,-2-1 10 0,0 0-6 16,-3-3-21-16,0-2-27 0,-2 0-22 15,3-3-13-15,-4 0-21 0,0-2-21 16,-2 0-19-16,1-2-16 0,-1-1-9 0,-2 3 5 15,-1 1 24-15,-1 5 17 16,-2 2 7-16,-1 4 0 0,1 2-19 0,2 2-42 16,-3 2-50-16,1-1-67 0,0 3-84 15,-3-4-145-15,0 2-326 0,-4 2-244 16,-6-1-21-16,-1 1 94 0,-9 0 197 16,0-4 338-16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5:57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14768 8605 19 0,'7'0'115'16,"1"0"48"-16,1 0 20 0,2 0 4 15,2-1-3-15,4-2-11 0,-1 3-9 0,1-2 3 16,4 2 15-16,1-3 4 0,4 1-9 15,0 0-24-15,6 1-37 0,1-2-43 16,2 2-35-16,3 0-23 0,3-1-3 16,0 2 1-16,5 0 5 0,3 2 13 15,3-2 17-15,7 1 12 0,-2 0 1 16,7 2-1-16,4-2-8 0,5-1-13 16,5 2-15-16,1 0 0 0,6-2-9 15,2 3-4-15,3-3-6 0,-1 0-2 16,-7 0-6-16,2 0 1 0,-2 0-2 15,-3 0 3-15,0 0 4 0,2 2 3 16,1-2 1-16,-2 4 0 0,1-2-3 0,-3 3-4 16,-4-1-12-16,-1-1-3 0,-4 2-3 15,-2-3 0-15,-1 1 0 0,-1 0 9 16,0-2 4-16,-2 1 1 0,-3-2 2 16,-3 0 4-16,-2 0 5 0,-3 0 1 15,-4-2-10-15,-1 0-17 0,-1 0-20 0,-5 1-17 16,-3-1-20-16,-3 2-11 15,-5 0-6-15,-5 0-12 0,-4 2-24 0,-4-1-41 16,-5 1-51-16,-2-2-78 0,-5 2-75 16,-5-2-2-16,3 4 53 0,-3-4 87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6:36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7721 5534 34 0,'-3'-6'178'0,"3"-2"85"0,0-1 77 16,-1 2-44-16,1 1 0 0,0-1-8 16,1 0 0-16,-1-1-12 0,0 0-17 15,0 1-24-15,0 0-29 0,0 0-27 0,-1 0-32 16,-2 1-33-16,1 0-33 15,1 0-24-15,-2 0-22 0,-1 1-17 16,1 0-17-16,-2 0-30 0,0 1-51 0,1-1-64 16,-4 1-52-16,2 0-42 0,-1-1-26 15,-1 0-2-15,-1 1 32 0,3 1 38 16,-2 0 41-16,0-2 36 0,-3 2 43 16,1-1 25-16,-1-2 0 0,-3 1-1 0,-1-1 14 15,0 2-8-15,-1-1-9 0,-1 2 8 16,1 0 0-16,-3 3-25 0,2 0-32 15,-3 3-20-15,0 2-25 0,0 1-26 16,-3 2-13-16,-2 2 14 0,1-1 37 0</inkml:trace>
  <inkml:trace contextRef="#ctx0" brushRef="#br0" timeOffset="19367.66">7306 4896 49 0,'17'-6'121'0,"2"0"31"16,0 0 6-16,3-2-14 0,-3 2-29 15,5 1-44-15,-2 0-41 0,5 2-25 0,1 1-14 16,2 1-2-16,5 1 0 0,0 0 3 16,6 1 2-16,0 1-7 0,2 0 2 15,3 0 8-15,1 0 4 0,2 1 2 16,2 0 12-16,6-2 0 0,1 1 1 0,4 0 6 15,4 0-9-15,4 1-10 0,4-1-7 16,1 1-5-16,0 1-13 0,-2-1 2 16,-3 3 3-16,4-1 2 0,-6 1 2 15,3 1 2-15,-4-2 2 0,0 1-4 16,-2 0-3-16,-2-2-4 0,-4 1 1 0,-5-1 0 16,1-2 5-16,-4-1 4 0,-2 0 5 15,0-2-4-15,-5 0-23 0,0-1-8 0,-4-1 2 16,-2 1-11-16,-5-2-13 0,-3 2 6 15,-4-2-5-15,-6 2-11 0,-4-2 3 16,-5 1-1-16,-6 2 15 0</inkml:trace>
  <inkml:trace contextRef="#ctx0" brushRef="#br0" timeOffset="20549.3">7442 6003 45 0,'25'0'117'0,"8"0"38"0,2 0 1 16,5 0-10-16,4 0-14 0,5 1-8 0,1-1-5 15,4 0-12-15,3 0-11 0,5 2-6 16,6-4-3-16,6 1-7 0,5-1-8 16,5-1-8-16,4 0-17 0,1 0-21 15,-1-1-14-15,-1 1 0 0,-1 0 4 0,1 0 7 16,-2 0 7-16,4-1-11 0,-4 0-45 16,-1 1-51-16,-7-1-37 0,-7 2-24 15,-3-4-1-15,-9 1 30 0,-6-1 39 0,-4 2 47 16,-8 0 51-16,-5-1 45 0,-6 1 37 15,-8 2 31-15,-4 1 14 0,-8-1 13 16,-4 2 12-16,0 0 3 0,-4-2-11 16,-1 2-28-16,-3 0-62 0,0 0-165 15,0 2-152-15,-2 0-193 0,-3 1-101 16,-3 0 5-16,-3-2 125 0,0 1 138 0</inkml:trace>
  <inkml:trace contextRef="#ctx0" brushRef="#br0" timeOffset="25667.23">7970 7084 33 0,'-2'-7'156'16,"0"-3"71"-16,1 4 49 0,-1-1-46 0,-2 0 9 15,2-1 8-15,1 1 19 0,-2-3 17 16,-1 4 0-16,1-4-12 0,-3 3-42 16,-1-1-53-16,1-1-50 0,-2 2-40 15,-1-1-32-15,-1 1-28 0,-1 0-26 16,-2 1-22-16,-2 0-13 0,0 1-13 15,-5 3-3-15,2 2-2 0,-5 0-19 16,-1 2-11-16,-3-2-4 0,1 6-23 16,-3-4-10-16,2 3 14 0,0 1 9 0,0-1 5 15,0 2 23-15,-1 0 23 0,1 0 16 16,-3 0 8-16,0 1 7 0,0 0 3 16,0 1-5-16,0 4-7 0,2-1-4 15,-1 0-2-15,2 1-4 0,3 2 0 0,1 1 2 16,-1 1-6-16,5 0-27 15,-2 2-19-15,-1 1-18 0,2 2-17 0,1-1-17 16,0 3 0-16,0 0-8 0,0 1-12 16,0 1-18-16,3 3-2 0,-1-1 22 0,2 0 30 15,1 2 34-15,2-2 36 16,0 0 26-16,3 0 13 0,1 0 5 0,0 2 6 16,3-2 3-16,-1 2 7 0,2-1 7 15,2 0 11-15,0 0 14 0,4 1 19 16,0-2 18-16,1 2 4 0,4-2-3 15,0-1-9-15,2 0-12 0,1 1-9 0,4-1-3 16,0 0-1-16,2 1-4 0,-2-1-10 16,2-2-13-16,-2 1-12 0,2 0-5 15,0-2-2-15,-2 1-1 0,-1-1 1 0,2-1 6 16,-2 2 5-16,3-3 6 0,-2 0 4 16,2 0 3-16,-2 0 2 0,2-1-1 15,0-2-2-15,3 0 0 0,-2 0 1 16,4-2 3-16,-1-1 2 0,1-3-2 0,1 2 1 15,0-1 2-15,-1-1 0 0,1-1 3 16,2-1 1-16,-1-1-2 0,0-1-6 16,2-2-20-16,0 0-22 0,4-1-20 0,-1-1-14 15,2-3-11-15,0 0 10 0,0-2 16 16,0-2 15-16,0 0 13 0,0-2 12 16,0 0 0-16,-3-1-3 0,0-1-11 15,2-1-11-15,-1-1-4 0,1 1-5 0,-1-2 3 16,-1 0 8-16,0-1 9 0,-1-3 3 15,-2 1 7-15,0-1 8 0,0-1 13 16,-1-2 22-16,2-1 24 0,-2-3 27 16,2 1 10-16,2-1 3 0,-2-3 6 0,-1 3 3 15,-2-1 3-15,0 0 22 0,-1 1 29 16,-4 0 28-16,1 0 18 0,-4-1 10 16,0 1 3-16,-3 0-22 0,3 1-28 15,-1-4-24-15,-2-2-26 0,3-1-23 16,-1 0-9-16,1-2-4 0,-1 1-3 15,-1-1 6-15,0-3 10 0,-3 3 6 0,0-2 8 16,-1-2 5-16,-3-2 1 0,0 2-4 16,-2-3-5-16,-1 1-8 0,-2-2-4 15,-2-2-14-15,-3 1-14 0,-3-2-17 16,-1 1-21-16,-4-5-24 0,-3 0-29 16,-4 1-25-16,-2-2-28 0,-2 1-23 15,-1 2-24-15,-1 3-13 0,-2 0-5 16,3 3-10-16,1 5-17 0,3 5-24 15,-1 3-60 1,4 5-151-16,0 3-210 16,-3 3-120-1,1 4 15 1,-2 2 102-16,-5-2 196 0</inkml:trace>
  <inkml:trace contextRef="#ctx0" brushRef="#br0" timeOffset="30015.34">10199 7414 22 0,'2'-3'349'0,"-2"-1"198"0,0 2 137 16,2 2 112-16,-2-1-255 0,1 1-149 15,-1-1-102-15,0 1-66 0,2 0-65 16,-1 0-70-16,-1 1-71 0,0 0-47 16,0 1-16-16,3 1 10 0,-3 0 21 0,3 3 29 15,-1 1 17-15,1 2 6 16,0 2-2-16,0-1-9 0,2 3-9 0,-1 1-6 16,0 2-5-16,1-2-2 0,-1 0 2 15,1 1-1-15,-1-2 4 0,0 1 2 16,1-2-2-16,0-1 2 0,-1-1 0 15,1-3 0-15,-3 1 2 0,-1-3 6 16,1-3 15-16,-2 2 20 0,2-4 23 16,-2 0 33-16,1 0 61 0,-1-2 67 15,0 0 18-15,0-3-11 0,-1-1-24 16,-1-1-53-16,2-5-68 0,-3-1-28 0,-1-4-9 16,0 0-4-16,-2-5-12 15,1 0-7-15,0-1-1 0,0-3 13 0,0 1 14 16,2-1 11-16,-3 1 11 0,3 0 4 15,0 2 5-15,1 1-2 0,-1 4-4 16,1 2-2-16,-1 2-4 0,2 1-8 16,-1 2-9-16,0 2-3 0,2 1-7 15,0 2-4-15,0 2-13 0,0-1-16 16,0 1-17-16,0 3-21 0,0-1-23 16,0 2-29-16,0 0-31 0,2 0-29 0,0 0-14 15,1 0 8-15,3 2 21 16,2-1 28-16,5 3 32 0,1 1 20 0,0-1 12 15,2 2 2-15,1 0 5 0,-1 0 2 16,0 1 0-16,-2 2 1 0,2-2 1 16,-3 0-3-16,2 1-5 0,-5-1-5 15,1 0-9-15,-2 1-14 0,-2 1-22 16,-2-1-24-16,-2 0-21 0,0 0-19 16,-1 0-8-16,-4-1 5 0,-1 4 14 15,-2-3 12-15,-5 3-5 0,-5 1-15 16,-1-1-28-16,-5 0-39 0,-2-1-53 0,0-1-42 15,0 0-33-15,-1 0-22 0,2-3-56 16,6 1-94-16,-1-1-102 0,6 1-83 16,1-1 33-16,1-2 115 0,4 0 173 15</inkml:trace>
  <inkml:trace contextRef="#ctx0" brushRef="#br0" timeOffset="30551.83">10686 7397 202 0,'-1'-5'463'0,"-3"1"148"15,1 0 116-15,-2 2-83 0,-1 1-210 16,0-1-115-16,-2 2-76 0,-3 0-56 15,-2 3-53-15,-1 1-49 0,-2 2-38 0,0 1-20 16,-1 1-10-16,3 1-9 0,-2 1-9 16,2 0-6-16,-2 3-1 0,5-3 1 15,-2 3-5-15,5 0-4 0,0-1 3 16,3 1-1-16,2-1 1 0,-1 0 4 16,2-2 2-16,2 0-1 0,0-1-1 15,0-2 2-15,2 1-7 0,2-3-8 16,1 0-6-16,0-2 6 0,1-2 8 15,2-1 13-15,5-2 10 0,1-3 11 16,2-1-4-16,1-3-2 0,1-1-2 16,-1-3 6-16,2 0 4 0,-2-4 8 0,-2 1 10 15,0 0 18-15,-5 0 9 0,1 0-1 16,-2 1 0-16,-2 3 6 0,-4 2-1 16,0 2-2-16,-1 4 2 0,-2 3-23 15,0-1-58-15,-2 2-71 0,1 0-61 16,-1 2-28-16,-3 0 6 0,0 4 34 15,-4 2 52-15,3 1 43 0,-1-1 18 16,2 2-3-16,1 0-34 0,-1 1-48 16,2-2-60-16,3 0-83 0,0 1-112 0,0 1-85 15,3-1-78-15,2-1-64 0,-1 0 44 16,1-2 122-16,3-1 130 0</inkml:trace>
  <inkml:trace contextRef="#ctx0" brushRef="#br0" timeOffset="31281.97">10871 7442 69 0,'8'-14'269'16,"-1"-1"172"-16,-1 3 162 0,-5 2 7 15,1 1-8-15,-2 2-26 0,-2 3-95 16,1-1-110-16,-3 2-134 0,0 1-145 0,-2 4-124 16,-4 0-71-16,-1 4-28 15,-5 1 21-15,-1 1 40 0,1 5 28 0,-1-1 15 16,1 2 5-16,2-1-3 0,1 2-4 15,3 1 0-15,-1-2 1 0,5 2-2 16,1-4-6-16,2 2-21 0,1-3-31 16,2-3-29-16,2 1-19 0,-2-4 0 15,3-2 39-15,2-1 57 0,1-4 58 16,2-2 48-16,2-4 69 0,1 0 59 16,1-5 42-16,-1 1 34 0,1-3 27 0,0 0-17 15,-1 1-28-15,-1 3-33 16,-1 2-24-16,-1 1-28 0,-3 2-35 0,0 3-48 15,-4 1-61-15,1 2-60 0,1 0-45 16,-2 3-22-16,1 2-1 0,1 3 28 16,0 0 40-16,-1 4 31 0,0 2 23 15,-1 2 17-15,-1 1 8 0,-1 1 1 16,-3 2-1-16,1 0 5 0,-3 0 4 16,-3-1-4-16,-1 3-3 0,0-4-8 0,-2 0-10 15,2-3-11-15,-1 0-5 16,2-3-6-16,1-1-9 0,1-4-8 0,3-3-9 15,-1 1-3-15,4-4-2 0,1 1 14 16,0-2 20-16,1-2-9 0,-1 1-35 16,5-4-36-16,-1-2-34 0,4-3-33 15,2-4 3-15,4-2 14 0,2-1 10 16,5-4 10-16,0-3 16 0,2-2 14 16,1 0 24-16,-1-5 28 0,2 1 15 15,-1 2 8-15,-3-1 4 0,-1 4 3 0,-4 1 17 16,0 3 51-16,-5 1 63 0,-4 4 55 15,-1 2 57-15,-5 4 44 0,-1 1-4 16,-1 1-41-16,-3 2-59 0,-2 2-82 16,2 2-98-16,-3 1-86 0,-3 2-53 15,-2 4-20-15,-1 2 12 0,-1 3 29 16,0 3 30-16,1 2 19 0,1-1 11 16,2 3 5-16,4-2 5 0,-2 2 6 15,5-2 8-15,1 1 3 0,1-1 2 0,2 1-2 16,4-3-1-16,3 1-3 0,1-3 5 15,4 1-16-15,1-3-28 0,4-2-59 16,2 2-97-16,-1-3-116 0,-1-2-182 16,-1-1-272-16,-3 0-112 0,0-2 55 15,-6-1 133-15,-8 0 226 0,0 0 283 16</inkml:trace>
  <inkml:trace contextRef="#ctx0" brushRef="#br0" timeOffset="31816.38">10337 8318 175 0,'3'-5'463'0,"0"-1"152"15,0 0 123-15,-1 2-14 0,-1-5-234 16,-1 3-82-16,2-1-34 0,-2-3-28 16,0-1-46-16,0 0-60 0,0-2-50 15,-2-1-33-15,2-3-23 0,-3-1-16 16,3-2-11-16,-3 0-8 0,3-3-12 15,-2-1-9-15,2-2-9 0,-1-1-3 16,-1 0-2-16,2 1 6 0,-1 6 20 16,-1 1 10-16,2 3-1 0,-2 2-3 0,0 4-10 15,0 0-17-15,0 2-9 0,2 0-7 16,-1 3-1-16,-1 2-5 0,2-2 3 16,0 3-3-16,0 0-7 0,0 0-12 15,0 1-14-15,3-1-16 0,-3 1-23 16,2-1-19-16,2 1-17 0,0-2-13 15,2 0-2-15,2-1 7 0,6 1 15 16,0 0 14-16,4-2 13 0,1 1 7 0,1 2 3 16,2-1-39-16,-2 0-50 15,0 3-68-15,0-2-98 0,-5 2-129 0,-4 0-108 16,1 2-133-16,-4 1-183 0,-1 1-146 16,-4 1 59-16,3 2 147 0,-9 1 207 15,0-2 258-15</inkml:trace>
  <inkml:trace contextRef="#ctx0" brushRef="#br0" timeOffset="32050.75">10354 8053 67 0,'0'3'443'16,"0"0"160"-16,0-1 92 0,0 0 109 15,3-2-310-15,-3 0-129 0,2 0-8 16,1 0 8-16,-3-2-47 0,3 2-104 15,0 0-94-15,0 0-71 0,2 0-37 16,5-2-11-16,2 2 1 0,4 0 1 16,1-2-75-16,0 2-124 0,0-1-149 0,0 2-223 15,1 1-268-15,-2-2-60 16,1 2 91-16,-6-2 164 0,1 0 231 0</inkml:trace>
  <inkml:trace contextRef="#ctx0" brushRef="#br0" timeOffset="32282.34">10599 8108 457 0,'4'2'749'0,"0"-1"117"16,2 3 66-16,-3-3-211 0,-1 1-387 16,0-1-146-16,-2 1-18 0,1-1 0 15,-1 1-39-15,2 0-64 0,-2 4-34 0,2 0-2 16,-1 3 10-16,1-1 1 0,-2 1-3 15,1 2-5-15,-1-3-28 0,0 2-108 16,0 0-162-16,-3-2-171 0,3 0-266 16,-1-1-225-16,-1 0 20 0,2-7 151 15,-2 6 188-15,2-6 259 0</inkml:trace>
  <inkml:trace contextRef="#ctx0" brushRef="#br0" timeOffset="32483.06">10689 7903 276 0,'0'-7'656'16,"0"1"200"-16,2 2 144 0,-2 3-25 15,0-1-382-15,0 2-173 0,0 0-78 16,0 0-59-16,0 0-88 0,0 0-108 16,0 0-90-16,0 0-62 0,0 2-76 15,-2-1-106-15,2 4-143 0,-3 1-234 0,3 3-261 16,-3 1-107-16,3-2 77 0,0 0 177 15,-2-1 265-15,-1-3 267 0</inkml:trace>
  <inkml:trace contextRef="#ctx0" brushRef="#br0" timeOffset="33017.72">10756 7861 211 0,'3'-1'756'0,"0"-2"281"0,6-3 167 16,-5 2 139-16,-1 0-607 0,-2 3-243 16,-1 1-117-16,0-1-46 0,0 1-60 15,0 1-120-15,0-1-139 0,0 1-101 16,0 3-38-16,-1 4-3 0,-2 3 27 0,1 4 44 16,-1 4 37-16,1 3 15 0,-1 1 12 15,3 3 4-15,-3 0 3 0,3 2 5 16,0 0 3-16,0-2-5 0,3-2-6 15,0-1-8-15,0-2-3 0,1 0-6 16,2-3-12-16,-1 1-17 0,4-5-20 16,-1 0-15-16,2-2-6 0,1-3 11 15,1 0 10-15,1-3 22 0,3-1 23 16,-2-3 10-16,3-2 9 0,1-2 14 16,1-3 10-16,1-1 3 0,-2-3 3 0,2-2 2 15,1-2 7-15,-4 0-2 0,2-3 0 16,0-2 4-16,-3-1 11 0,-2 2 4 15,-3-4 18-15,-3 5 25 0,-3 1 30 16,-3 2 28-16,-1 3 22 0,-2-1 13 16,-1 5-3-16,0 0-38 0,-1 3-66 15,-5 1-77-15,-1 2-65 0,-1 2-51 16,-2 3-24-16,-4 3 15 0,3 2 25 16,1 1 19-16,2 2 7 0,4-3 5 15,2 2 0-15,3-1 0 0,2-1 8 16,1 1 11-16,3-3 13 0,3 3 12 15,4-2-56-15,-2 1-118 0,4-2-192 0,2 0-269 16,0-3-473-16,1 0-162 0,-1-3 73 16,-2 2 210-16,-6-5 304 0,-3-4 412 15</inkml:trace>
  <inkml:trace contextRef="#ctx0" brushRef="#br0" timeOffset="45265.27">11158 4034 227 0,'4'-5'395'0,"1"-1"121"0,-1 0 104 16,1 0-177-16,0 2-93 0,2-2-71 15,-3 1-47-15,4 0-37 0,-2 1-31 16,-1 1-40-16,0 0-37 0,-2 1-39 15,-1 1-37-15,-1-1-31 0,-1 2-22 16,2 0-11-16,-2 2 3 0,4-1 10 16,-1 2 18-16,-1 3 25 0,3-2 27 15,1 5 10-15,-1-1-2 0,3 3-6 16,-2-1-7-16,-1 2-5 0,0 2-2 16,-2 1 6-16,0 0 6 0,0 3-1 15,-3-1 6-15,0 4 3 0,-3 1 6 0,-2 2 5 16,-1-1-9-16,-2 2 2 0,-1-1-13 15,-1-2-13-15,2 0-14 0,-3 2-15 16,5-6-22-16,1 3-10 0,4-2-5 16,1 2-6-16,1-2 8 0,2 1 7 15,2 1 15-15,0-3 16 0,2 3 9 16,0-4 2-16,-1 3 6 0,-1-3-3 16,0 1-7-16,1-2-5 0,-3 1-3 0,0 1-3 15,-1 0-3-15,1 1-7 0,-3 1-3 16,2 1-4-16,-1 1-9 0,1 1-8 15,-2-1-2-15,3 2 5 0,-1 0 6 16,-1 3 7-16,3-1 8 0,-2 2 7 16,2 1 1-16,0-1 3 0,-2 1 3 15,1 0 2-15,2 1 6 0,-2 1 2 16,0-1 1-16,1 3 4 0,0 0 3 16,-1 3 2-16,0 0-1 0,-1 1 1 0,-2-1-5 15,3 3-6-15,-1-3-8 0,-1 3 1 16,1 2-1-16,1 2 3 0,-1-1 1 15,0 1 0-15,1-4 2 0,-2 3 6 16,2-5 9-16,-1 2 20 0,-2-3 25 16,0 3 15-16,-2-1 15 0,-1 2 1 15,0-3-12-15,2-2-22 0,-1 1-13 16,-1-4-17-16,1 0-12 0,0-2-6 16,2 0-4-16,-1 0-4 0,-1-1-3 0,2-1 8 15,-1 1 0-15,-1-2 3 0,2 0 0 16,0-3 2-16,0 0-6 0,0-2 0 15,0-3 3-15,0-1 0 0,0-1-1 16,0-2-2-16,0-2-1 0,0-2-2 16,2 0-2-16,-1-3-3 0,-1-2 2 15,0-4-4-15,0 2 2 0,0-3 16 16,0-1 27-16,0 0 26 0,0 0 28 16,0 0 62-16,0 0 52 0,-1 0 28 0,-1 0 32 15,2 0 23-15,-2-1-30 0,2-1-78 16,-3 2-59-16,0-2-68 0,-1 1-109 15,0 0-134-15,-2-3-141 0,0 2-216 16,-1-2-435-16,-4 4-104 0,2 0 75 16,-3 1 177-16,-8-2 264 0</inkml:trace>
  <inkml:trace contextRef="#ctx0" brushRef="#br0" timeOffset="50299.38">11475 4307 73 0,'-2'-4'463'0,"-2"2"219"15,4 3 166-15,-2-1 141 0,2 0-353 16,0 0-187-16,0 0-125 0,0 0-93 15,0 0-80-15,0 0-71 0,0 0-54 16,0 1-31-16,0-1-16 0,0 1-6 0,2 2 2 16,-2 1 4-16,4 3 2 15,-2-1 6-15,1 4 2 0,0-2 0 0,1 3 4 16,0 2 7-16,1-1 9 0,0 3 8 16,3 1 9-16,-2 0 11 0,0 0 2 15,1 2 1-15,-1 1-4 0,2-2-8 16,-2 1-37-16,1 1-53 0,-2-4-61 15,2-3-57-15,-2-1-45 0,-2 0-16 16,2-1 19-16,-2-3 34 0,0 2 29 16,-1-5 30-16,0-1 42 0,-1 0 40 15,-1-3 49-15,2 0 68 0,-2 0 92 0,1-3 79 16,-1-2 18-16,2-1-6 0,2-1-16 16,-2-5-42-16,1-2-41 0,0-3 4 15,-1-4 15-15,1 2 13 0,-1-2 0 16,-1 5 14-16,1-1 11 0,-2 4 4 15,2 3-1-15,-2 3 0 0,0 1-26 16,0 3-34-16,0 1-40 0,0 1-50 16,0 1-58-16,0 0-62 0,0 1-60 15,0 1-59-15,0-1-48 0,1 1-11 16,1 3 13-16,-1 1 22 0,5 2 39 0,-1 3 34 16,3 1 15-16,0 2 4 0,1-1 4 15,1 1-11-15,-2-1-12 0,2 0-6 16,0-2-5-16,0-1 9 0,-2-3 20 15,3 0 28-15,-2-2 29 0,0-2 33 16,1 0 35-16,-2-5 34 0,4-1 26 16,0-3 26-16,-1-2 38 0,-1-3 39 15,0-3 35-15,-3-4 31 0,-1 0 19 0,-1-2-9 16,-2-5-27-16,-3 0-25 0,-1-4-22 16,-2-1-11-16,-1 0 2 0,-2 0-1 15,1 0 5-15,-4 4 3 0,3 1-5 16,-1 4-17-16,-1 6-17 0,3 2-32 15,-1 4-33-15,3 3-66 0,0 3-14 16,1 1-81-16,1 2-94 0,-1 0-131 16,2 2-109-16,-2 2-106 0,1 2-113 15,-1 5-88-15,1 2-91 0,2 2-140 16,1 3-76-16,1 0 98 0,4-1 176 16,2 1 240-16,-3-1 259 0</inkml:trace>
  <inkml:trace contextRef="#ctx0" brushRef="#br0" timeOffset="50714.38">12054 4389 107 0,'0'-12'554'0,"-2"0"275"0,4 3 214 0,-2 1 197 16,-2 2-388-16,-2 2-213 0,-1 0-178 15,0 2-136-15,-2 0-137 0,-5 4-127 16,3 1-81-16,-3 1-42 0,-2 3-14 16,1 4-2-16,-2 1 8 0,0 3 11 15,2 2 3-15,1 0-23 0,3 3-32 16,-1-1-42-16,4 0-44 0,1-2-44 16,5 1-19-16,0-2-7 0,3-1 14 0,2-4 27 15,2-3 41-15,3-2 53 0,0-1 53 16,1-4 49-16,3-2 50 0,-1-4 71 15,1-2 77-15,-1-4 72 0,1-2 64 16,-3-4 40-16,0-1 2 0,-2 1-11 16,-2-2-17-16,-1 1-29 0,-2 0-45 15,-1 2-52-15,-2 1-65 0,-1 1-57 16,0 1-86-16,-3 3-119 0,-2 3-132 0,2 1-168 16,-3 4-184-16,-1 2-236 0,-2 4-223 15,1 3-9-15,2 2 147 0,-1 1 210 16,1-2 282-16</inkml:trace>
  <inkml:trace contextRef="#ctx0" brushRef="#br0" timeOffset="51418.11">12106 4407 65 0,'5'-4'459'0,"-3"0"234"16,-1 0 179-16,1 1 135 0,-1 1-352 15,-1 1-228-15,0 1-183 0,3 0-144 16,-3 3-75-16,2 0-47 0,-1 1-13 16,1 2 16-16,-1 2 33 0,1-1 6 15,0 2 0-15,-1 0 2 0,2-1 1 16,-1-1-3-16,0 1-6 0,1-4-6 16,-1-1-6-16,1-1 6 0,-2 0 22 15,2-4 37-15,0-1 57 0,0-3 67 0,2-2 58 16,-2-1 38-16,1-3 10 0,-1 0 8 15,2 1-9-15,-2-3-25 0,1 1-31 16,-2 2-10-16,-1 0-21 0,1 2-29 16,-2 3-20-16,0 2-15 0,0 1-41 15,0 1-51-15,0 2-58 0,0 0-60 16,0 0-58-16,0 0-44 0,0 2-56 16,2-1-82-16,-1 1 15 0,-1 0 25 15,5 3 14-15,-2 0 25 0,2 1 67 16,0 1-6-16,-1-2-6 0,1 2 10 15,0-1 29-15,0-1 25 0,1 1 27 16,-1-3 23-16,3-2 23 0,-4 3 18 0,1-4 20 16,-2-2 17-16,2-1 13 0,0-2 14 15,1-2 6-15,0 0 21 0,-1-1 29 16,0-4 28-16,0-1 9 0,0-3 13 16,1-3 21-16,-2-4 2 0,1-1 22 15,0-4 53-15,-3 1 31 0,1-3-12 16,-1-1 3-16,-2 1-19 0,-2 5-33 15,0 3-21-15,1 4-144 0,-1 4-57 16,0 5 0-16,1 3 0 0,-1 5 0 0,1-1 0 16,-1 2 0-16,0 2 0 15,2-1 0-15,0 4 0 0,0 1-158 16,0 5-41-16,2 3 56 0,1 3 39 0,0 4 26 16,2 2 40-16,0 2 23 0,1 0 21 15,0 2 4-15,-1-2-6 0,2 1-36 16,-1-2-40-16,-1-1-52 0,-1-2-55 15,1-3-60-15,-2-2-26 0,2-1-24 16,-3-3-22-16,1-1-15 0,-3-4-21 16,3 0-36-16,-3-3-17 0,0-1-10 15,0 0-37-15,0-3-57 0,0 0-154 0,0 0-61 16,0 0 42-16,0-9 117 0,0 0 169 16</inkml:trace>
  <inkml:trace contextRef="#ctx0" brushRef="#br0" timeOffset="51713.64">12514 4171 7 0,'8'-7'327'0,"-4"0"225"0,0 1 201 15,-3 1 200-15,-1 1-149 0,0 3-120 16,-1-2-85-16,-3 0-91 16,0 0-110-16,-4 2-98 0,0 1-78 0,-2 0-70 15,-2 1-56-15,2 2-46 0,-2 3-25 16,-4 1-29-16,2 2-18 0,-2 4-3 15,1-1-13-15,2 2-7 0,1 0-6 16,3-1-6-16,1 0 0 0,0 4 13 16,5-4-1-16,0-1 5 0,1 1-13 0,2-1-19 15,2-1-11-15,1-2-2 16,2 0-7-16,1 0-9 0,5-2-22 0,-1-1-36 16,-1 0-63-16,3-1-81 0,0-1-96 15,-1 0-185-15,3-1-224 0,-1-1-69 16,1 2 71-16,-5-4 144 0,1 2 240 15</inkml:trace>
  <inkml:trace contextRef="#ctx0" brushRef="#br0" timeOffset="52082.94">12623 4219 25 0,'5'-8'357'0,"-2"3"192"0,-1-5 160 16,-1 5 172-16,-1-1-196 0,0 1-111 16,-1-1-52-16,-1 3-34 0,2-1-51 15,-2 2-52-15,2 1-41 0,-1 1-39 16,-1 0-51-16,2 0-65 0,0 1-64 16,0-1-45-16,0 2-34 0,0-2-25 15,0 0-13-15,2 1-19 0,-2 1-34 16,1-2-33-16,-1 3 7 0,0 2 9 15,0 1 13-15,2 2 24 0,-2 3 21 16,3 1-5-16,-1 0 4 0,1 1 21 0,3 1 22 16,-1 0 18-16,1 0 0 15,-1 0-46-15,0-1-81 0,0-1-97 0,-1-1-91 16,1-2-84-16,-2-2-79 0,0-1-79 16,-1-1-86-16,-1-1-176 0,-1-4-192 15,-3 4 29-15,2 0 130 0,1-4 192 16,-5-4 262-16</inkml:trace>
  <inkml:trace contextRef="#ctx0" brushRef="#br0" timeOffset="52283.93">12707 3900 167 0,'1'-8'664'0,"1"4"240"15,1 1 151-15,-1 2 128 0,-2-1-558 16,0 2-286-16,0 0-157 0,0 0-101 15,0 0-101-15,0 2-76 0,0-1-30 16,0 2-39-16,-2 1-58 0,0 4-70 16,1 2-193-16,-1 1-260 0,2 4-122 0,0-5 48 15,2 3 129-15,-2-2 229 0,0 0 261 16</inkml:trace>
  <inkml:trace contextRef="#ctx0" brushRef="#br0" timeOffset="53132.28">12791 4182 5 0,'6'6'266'0,"-3"-3"146"15,0 2 139-15,-1 0 129 0,-1 0-193 16,-1-1-84-16,2 2-46 0,-2 1-73 0,2-1-78 16,-1 1-59-16,1 2-30 0,-1 0-35 15,1 0-17-15,0-2-5 0,-1 1-10 16,1-4-12-16,1 2-6 0,-1-3-4 15,0 0 1-15,2-1 4 0,-3-2 20 16,2 0 49-16,1-4 41 0,2 0 31 16,0-3 34-16,4-1 18 0,-2-4-15 15,0-1-7-15,0-1 51 0,-1 1 12 16,0-2-32-16,-1 0-27 0,1 2-16 16,-3 0-83-16,2 1-56 0,-1 3-16 0,-2 2-12 15,0 2-41-15,-1 2-39 0,-2 2-48 16,0 1-33-16,3 3-13 0,-1 1-29 15,1 2-17-15,2 1 7 0,1 4-7 16,-1 0-18-16,1 1 3 0,-1-1-3 16,3 0-24-16,-1 0-24 0,-2-3-5 15,3 1 11-15,-1-2 32 0,2-1 55 16,-1-3 49-16,0-2 23 0,0-1 42 0,1-1 66 16,-1-2 38-16,0-3 27 0,3-5 50 15,0 0 37-15,-1-2 8 0,-1 0 14 16,1 0 42-16,-4-4 27 0,1 2 8 15,-3 4-7-15,1 1-1 0,-4-1-3 16,1 4-21-16,-2-1-32 0,-2 4-27 16,-2 1-48-16,1 0-82 0,-2 3-83 15,-3 1-65-15,-3 4-45 0,-2 3-39 16,-1 2-30-16,-2 3-38 0,3 2-31 16,1 1-45-16,4 0-15 0,-2 0 16 15,6 1 35-15,-4-6 29 0,3 4 43 0,4-7 38 16,-1 0 29-16,2-2 37 0,0-3 50 15,0 0 63-15,2-3 78 0,-1 0 83 16,4-3 88-16,-1-3 75 0,3-2 50 16,-1-1 26-16,2-4 21 0,-1 1 2 15,0-2-4-15,1-2-3 0,0 1 1 16,-1 2-16-16,0 2-35 0,-2 2-29 16,0 1-41-16,-2 2-71 0,-1 3-143 15,-1 2-73-15,1 1-3 0,1 1-140 16,0 5-26-16,5 5 7 0,-2 0 65 15,4 6 47-15,1 3 28 0,-2 1 15 16,3 2 13-16,-2 3 4 0,2 0 0 0,-6 0-8 16,0 1-53-16,0-1-39 0,-2-1-37 15,-3 0-31-15,-2-3-12 0,-1 0 49 16,-4 0 23-16,0-3 8 0,-2-1-6 16,-2-3-12-16,-1-3-25 0,-2-3-25 15,-1-1-11-15,1-4-2 0,1 1 0 16,-1-4-5-16,0-2-15 0,1 0-80 15,2-4-94-15,-1-1-138 0,2-3-172 0,1-3-181 16,3-5 1-16,5-2 111 16,2-2 178-16,1-3 217 0</inkml:trace>
  <inkml:trace contextRef="#ctx0" brushRef="#br0" timeOffset="53597.9">13464 3865 151 0,'-5'-2'664'15,"2"0"282"-15,0-2 198 0,0 1 184 16,-2 2-463-16,-3-1-256 0,0-1-155 16,2 1-98-16,-4 4-106 0,1 1-121 15,-2-1-83-15,0 2-43 0,-2 2-18 16,0-1-8-16,1 1-3 0,-2 4-2 0,-2-1 2 15,3 2-1-15,-1 1-43 16,1 0-40-16,4 0-48 0,-2 1-51 0,6-3-35 16,2-2 9-16,3 2 14 0,0-3 23 15,5 1 33-15,1 0 31 0,3-1 31 16,4 0 29-16,4 1 21 0,3-2 14 16,2-2 5-16,1 2 0 0,-1-2 2 15,1 3-13-15,-1-3-7 0,-2 2 13 16,-4 0-7-16,1 1-15 0,-4 1 6 15,-3 1 3-15,-1 2-8 0,-3-1 9 16,-1 1 28-16,-3 2 31 0,-2 0 23 0,-2 0 33 16,-1 2 25-16,-3-1 14 0,-2 2 0 15,-5-2 0-15,2 3-13 0,-4-3-14 16,0-1-29-16,-1-1-63 0,2 0-80 16,-2-2-100-16,2-4-107 0,-2 1-110 15,4-1-125-15,-4-3-101 0,6-2-110 16,2 1 37-16,2-4 115 0,0-1 182 0,4-1 185 15</inkml:trace>
  <inkml:trace contextRef="#ctx0" brushRef="#br0" timeOffset="54366.64">13583 4082 135 0,'1'0'639'0,"-1"2"230"15,0-2 135-15,-1 2 147 0,-1-2-460 0,1 0-290 16,1 0-124-16,-4 3-53 0,3 0-90 16,-3 0-98-16,1 1-66 0,2 2-24 15,-2-1-7-15,3-1-5 0,0 2-15 16,0-3-5-16,0 2-1 16,4-2-7-16,-1-2 2 0,1 1 22 0,2-1 37 15,1-1 49-15,1-1 57 0,4-4 38 16,-1-3 21-16,3 0 10 0,-3-2-6 15,-1-3-9-15,-2 1 19 0,-2 0 32 16,-3-1 36-16,-1-1 31 0,-2 3 12 16,-2 0-11-16,-1 1-14 0,0 1-33 0,-5 3-45 15,4 1-55-15,-5 2-60 0,1 1-64 16,-2 2-52-16,-2 5-33 0,1 0-24 16,-1 4 6-16,1 1 15 0,1 2 21 15,-2 3 21-15,2 3 30 0,0 2 26 16,0-1-14-16,1 2-39 0,3 1-35 15,0-3-25-15,1 2-41 0,4-3-22 16,1 1 9-16,0-2 7 0,3-4 11 16,1 1 16-16,1-5 33 0,1 1 25 15,1-3 24-15,4-2 23 0,2-3 30 16,-2-2 23-16,4-1 30 0,1-4 37 0,3-2 29 16,2-2 22-16,-4-2 27 0,4-5 15 15,-4-1-2-15,2-5 2 0,-2-2 4 16,-4-2-3-16,0-2-8 0,-1-2-9 15,-2-3 11-15,0 0-15 0,-1-3-37 16,-1-1-27-16,-2-4-8 0,2-1 4 16,-2 2 32-16,-3 2 82 0,-1 4 61 15,-2 4-56-15,-2 2-201 0,-1 6 0 16,0 6 0-16,0 2 0 0,0 4 0 0,1 4 0 16,1 2 0-16,-1 1 0 15,1 3 0-15,-1 3 0 0,0 4 0 16,1 2 0-16,-2 6 0 0,1 3 0 0,0 4 0 15,1 4 0-15,2 1 0 0,1 5 0 16,1 0 0-16,0 2 0 0,2 0 0 16,0-1 0-16,4-1 0 0,-4 0 0 15,1-2 0-15,2-2 0 0,-3 0 0 16,3-3 0-16,-2-3-73 0,-1-2-168 16,2-1-15-16,0-3 3 0,-1-3 10 15,1-3-10-15,-1 0-30 0,1-6-41 16,0 1-74-16,-2-4-130 0,2-1-227 15,-4-3-309-15,-2-3-39 0,-1-1 106 16,-4-5 207-16,-3-2 301 0</inkml:trace>
  <inkml:trace contextRef="#ctx0" brushRef="#br0" timeOffset="54531.32">13665 3817 155 0,'1'-7'654'15,"4"0"210"-15,5-1 111 0,2-3 71 16,-1 4-588-16,4-1-317 0,5 2-175 16,1 0-227-16,2 1-443 0,1 3-164 0,3 3-32 15,-3 2 106-15,-2 0 240 0</inkml:trace>
  <inkml:trace contextRef="#ctx0" brushRef="#br0" timeOffset="60504.42">3851 15561 34 0,'3'-2'151'0,"-1"2"49"16,3-1 17-16,-2-2-23 0,1 2-51 15,1-1-33-15,0 0-17 0,-2 1-5 16,-1 1 9-16,1-1 3 0,-3 1 18 0,3 0 11 16,-3-2 1-16,2 2-2 0,-2 0 14 15,0-2-2-15,0 2-9 0,0 0 9 16,0 0-7-16,0 0-15 0,0 0-26 16,0 0-17-16,0 0-26 0,0 0-20 0,0 0-13 15,0 0-3-15,0 0-4 16,0 0 0-16,0 0 1 0,-2 0-18 0,1 0-60 15,-1 0-107-15,2 0-116 0,-2 2-102 16,-1 0-120-16,3-2-25 0,-8 0 83 16,-1 0 116-16,-1 0 119 0</inkml:trace>
  <inkml:trace contextRef="#ctx0" brushRef="#br0" timeOffset="60849.6">3304 15573 130 0,'11'-5'239'0,"-3"0"54"0,0 1 62 16,4 3-136-16,1-2-14 0,0 0 2 16,4 0 5-16,2 0-25 0,2 0-37 15,1 0-34-15,3 0-31 0,3 0-21 16,4-2-13-16,1 0-13 0,2 2-16 16,0-2-9-16,0 1-5 0,0 0 0 15,2 1 3-15,-2 0-9 0,-3 0-90 0,1 0-123 16,-3 2-148-16,-3-1-149 0,-3 0-33 15,0 2 93-15,-4 0 131 0</inkml:trace>
  <inkml:trace contextRef="#ctx0" brushRef="#br0" timeOffset="64766.16">804 9147 105 0,'-1'-3'213'0,"-2"0"67"0,-1 0 49 15,-1 0-152-15,1 0-49 0,-4 1-28 0,2 2-43 16,-2 0-20-16,-3 0-7 16,1 3 8-16,-1 2 6 0,-3 0 0 15,1 1 1-15,-4 1 6 0,4 2 11 16,-4 0 9-16,3-1 16 0,-2 4 1 16,0 1-21-16,2-2-34 0,1 2-15 15,2-1-18-15,0 1-30 0,5-1-3 16,1 2 12-16,5-1-5 0,3-1 11 15,2 3 31-15,9 0 11 0,2 2-5 16,4-1 1-16,5 2-4 0,2 5-10 16,-4-1-6-16,2 2 2 15,-3 1-6-15,-6 3-12 0,0-1-3 0,-7-1 1 16,-2 4-7-16,0-2 19 0,-5 2 24 16,-1 1 21-16,-2 0 20 0,-1 3 12 15,-5-1-17-15,0 3-22 0,1-1-19 0,-2 3-23 16,-3-1 4-16,3 5 36 0,0-3 30 15,-4 7 34-15,2 2 31 16,0 0-3-16,0 3-24 0,5 0-23 16,0 1-33-16,3 2-23 0,1 3-7 15,1 3 10-15,1 3 38 0,1 3 46 16,1 3 27-16,-3 2 24 0,2 2 3 16,-2 2-32-16,0 0-44 0,-2 2-32 15,2-1-16-15,-1-4-21 16,-1-3 2-16,2-3 1 0,0-1 7 15,0-5-2-15,2 3-3 0,-1-4-11 16,-1 1-6-16,2-2-11 0,-2-2-7 16,0 0-5-16,0-3 1 0,0-2 6 15,0-5 19-15,0-1 19 0,0-4 21 16,0-1 13-16,0-3 1 16,0 0-9-16,0-3-16 0,0-2-13 15,1-5-1-15,1-3 1 0,0-3 2 16,-1-4 6-16,2-6-2 0,-1 0-9 15,1-4 4-15,-3-3 8 0,3 1 3 16,-1-2-1-16,-1-1 3 0,1-1-8 16,-1 3-12-16,1-3-6 15,0 0-3-15,-1 0-4 0,1 2-4 16,0-3-3-16,-1 2-5 0,1 0-1 16,-1 1 3-16,2 1 2 0,0 1 1 15,0 1 3-15,2-1 1 0,-2 2-1 16,2 0 1-16,-3 1-4 0,1-3-51 15,0 3-77-15,2-1-89 0,-4-2-112 16,1 3-156-16,-1 0-132 0,1-1-130 16,0 0-7-16,-2-2 100 0,0 1 168 15,0-6 197-15</inkml:trace>
  <inkml:trace contextRef="#ctx0" brushRef="#br0" timeOffset="66115.14">830 12534 18 0,'1'-3'237'15,"-1"-1"99"-15,-1-3 77 0,-3 3 61 16,1 2-261-16,-2 2-31 0,-2 0-28 0,0 2-28 16,-1 1-19-16,-6 3-20 0,0 0-17 15,-3 3-11-15,-3 1-11 0,-2 2-3 16,-1 0-1-16,2 3 1 16,-3-1-5-16,2-1-8 0,2 1-8 0,2 1-11 15,1-2-10-15,3 1-10 16,1-1-12-16,5 0-15 0,3-2-1 15,4 0 6-15,1 0 6 0,3-1 12 16,5-1 28-16,1 0 35 0,4 0 22 16,4 0 16-16,1 1 23 0,4 0-1 15,0 2-29-15,-1 4-22 0,-1 0-15 16,-1 2-24-16,-3 4-9 0,-2 0 6 16,-4 5 10-16,-4 1 7 0,-1 4 2 15,-5 2-4-15,0 1-12 16,0 2-16-16,0 1 5 0,-2 2 28 15,-1 2 35-15,3 1 35 0,-3 3 20 16,3 1-2-16,0-3-17 0,0 3-20 16,1-1-24-16,1 2-7 0,-2 2 10 15,0 4 8-15,0 0 0 0,0 1 6 16,0 1 13-16,0 2-12 0,3-2-20 16,-1-2-17-16,3-1-17 0,2-6-23 15,-2-2-5-15,3-5 1 0,-3-2 8 16,3-2 8-16,-1-1 7 0,0-4-3 0,-2-1 7 15,1-3-2-15,-1 0 10 0,1-4 1 16,-3-2-1-16,0-2-9 0,1-4-10 16,-3-3-17-16,1-2-9 0,-1-4-4 15,1-2 7-15,-2-1 16 0,0-2 22 0,0-1 40 16,2 0 55-16,-2 0 48 0,1 0 43 16,-1-1 26-16,0 1 4 0,0-2-23 15,-1 2-26-15,1 0-41 0,0-1-51 0,0 1-44 16,0 0-34-16,0 0-28 0,1 0-22 15,-1 0-1-15,0 0-6 0,0 0-9 16,0 0-7-16,0 0-4 0,0 0-7 0,0 0-13 16,0 0-17-16,0 1-17 0,0-1-17 15,0 0-11-15,0 0-9 0,0 0-1 16,0 0-3-16,0 2-2 0,0-2 2 0,0 0 9 16,0 0 6-16,0-2 5 0,0 2-18 15,2 0-42-15,-2-1-74 0,0 1-86 16,1 0-157-16,1 0-118 0,2-2-97 15,1 1-70-15,3-2 65 0,0-1 177 0,-3-2 175 16</inkml:trace>
  <inkml:trace contextRef="#ctx0" brushRef="#br0" timeOffset="77098.07">115 10744 20 0,'3'-6'284'0,"-1"3"115"0,9-1 58 16,-5 2 59-16,0 1-255 0,-3 1-69 16,-1 0-14-16,-2 0 24 0,0 0-5 15,-2 0-28-15,2 0-36 0,0 0-39 16,0 1-36-16,2 1-5 0,-2 2 16 15,0 4 22-15,0 4 18 0,-2 4 15 16,-1 4-12-16,-3 3-25 0,2 2-25 16,-3 2-15-16,-1-2-14 0,2-1-14 15,-2-2-7-15,5 1-11 16,3-3-9-16,0-4-2 0,0-4 5 0,3-1 18 16,0-4 19-16,3-1 20 15,1-3 41-15,-1-1 44 0,4-5 28 16,5-6 22-16,4-7 20 0,5-4-2 15,3-9-22-15,6-5-32 0,0-3-35 16,1-8-35-16,2 0-32 0,-3-5-23 16,0 0-10-16,0 4-3 0,1 2-6 15,-4 9-6-15,-5 4-9 16,-6 12-26-16,-3 5-26 0,-7 10-73 16,-2 5-136-16,-4 7-175 0,1 7-336 15,-5 4-242-15,-5 7-2 0,-1-1 146 16,-1-1 219-16,-4-1 335 0</inkml:trace>
  <inkml:trace contextRef="#ctx0" brushRef="#br0" timeOffset="78631.38">9219 13616 107 0,'-5'0'226'0,"0"-1"53"16,2 0 23-16,0-1-187 0,1 2-119 15,1-1-88-15,1 1-50 0,0 1-21 16,0 1-5-16,0-2 8 0,1 2 25 16,3 3 26-16</inkml:trace>
  <inkml:trace contextRef="#ctx0" brushRef="#br0" timeOffset="79132.88">12958 13378 53 0,'-3'0'137'0,"0"-1"30"0,0-1 10 0,3 0-152 15,-2 2-8-15,2 0-3 0,0 0 12 16,-1 0 14-16,-1 0-1 0,2 0-26 15,0 0-81-15,0 0-89 0,0 0-28 16,0 0 12-16,0 0 49 0</inkml:trace>
  <inkml:trace contextRef="#ctx0" brushRef="#br0" timeOffset="81466.17">3826 8781 3 0,'-11'-19'87'0,"1"0"58"15,-4 0 53-15,0-2-74 0,-2 0 37 16,0 1 13-16,-1-1-33 0,-2 0-34 16,3 0-16-16,-1-2 1 0,-1 0-2 15,1-1 7-15,-1-2 8 0,1 4-22 0,-2-4-23 16,0 1-12-16,-3 1-5 0,-3 0-7 16,-2 1-21-16,0 4-67 0,-8 3-104 15,0-1-157-15,-4 3-93 0,-1 5 11 0,-7 1 70 16,1 3 105-16</inkml:trace>
  <inkml:trace contextRef="#ctx0" brushRef="#br0" timeOffset="81697.72">1761 8669 35 0,'-22'22'317'15,"3"-5"92"-15,0-1 38 0,0-2-1 0,-2 3-386 16,2 0-194-16,2 2-107 0,3 2-68 16,1 4-36-16,-1 1 36 0,1 4 76 15,-1 3 97-15</inkml:trace>
  <inkml:trace contextRef="#ctx0" brushRef="#br0" timeOffset="81900.45">954 10171 172 0,'-18'50'277'0,"3"-5"65"0,0-2 48 15,2 2-185-15,3 2-50 0,-2 3-1 16,2 3 1-16,1 2 15 0,-2 3-15 15,6 0-18-15,-1 2-30 0,-1 2-27 0,4-1-24 16,0 5-10-16,0-3-79 0,3 5-140 16,3-1-189-16,1 2-158 0,3-1-38 0,1-1 75 15,0-4 148-15</inkml:trace>
  <inkml:trace contextRef="#ctx0" brushRef="#br0" timeOffset="82448.58">3859 14897 24 0,'49'-28'302'16,"-1"-3"104"-16,-1-5 71 0,-1-5 57 15,1 2-303-15,2-3-133 0,2-1-88 16,1-1-115-16,5-3-126 0,3-3-130 16,0-6-76-16,6-7 34 0,1-6 88 0,-1-7 116 15</inkml:trace>
  <inkml:trace contextRef="#ctx0" brushRef="#br0" timeOffset="87415.19">15175 9559 21 0,'3'-16'34'0,"0"2"-16"0,0 5-10 15</inkml:trace>
  <inkml:trace contextRef="#ctx0" brushRef="#br0" timeOffset="90449.31">6803 16866 154 0,'-3'-4'275'15,"1"3"118"-15,0-2 42 0,1 1 13 16,1 1-17-16,0-2-33 0,0 3-56 16,0-1-70-16,1 1-76 0,1 0-73 15,-2-2-68-15,2 2-48 0,1-1-21 0,2 1 10 16,3 0 26-16,3 0 41 16,3-2 32-16,3 1 21 0,4-1 13 0,4 1 7 15,2-1 7-15,5-1-1 0,3 0-12 16,1 0-29-16,3-1-26 0,2 1-32 0,2 0-22 15,3 0-17-15,0 0-5 0,4 0 2 16,2 0 10-16,3 0 10 0,1 1 11 16,5-1 11-16,3 1 6 0,1 1-9 15,3-1-10-15,-5 2-12 0,2-3-3 16,-2 2-4-16,1 0 16 0,0-1 12 16,3 0 9-16,3 1 4 0,4-2-7 0,-1 0-8 15,1 0-11-15,-3 2-6 0,-3-2-10 16,-3 0-1-16,-2 0-3 0,-3 1 5 15,-3-1 10-15,-2 0 14 0,0 0 2 16,-4 1 3-16,0-2-6 0,-2 2-10 0,-5 0-4 16,2-1-1-16,-3 0 8 0,-4 1 3 15,1 1 0-15,2-1 0 0,-4 1-4 16,0-2-15-16,0 3-7 0,-5 0-9 16,-1 0-4-16,-5 0-9 0,-3 0-6 15,-2 0-6-15,-5 3-5 0,-6-2-5 0,-1 1 8 16,-5-2 19-16,-1 1 27 0,-2-1 22 15,-1 0 19-15,-1 0 9 0,0 2-5 16,0-2-3-16,-1 0-1 0,1 0-3 16,-2 0-4-16,2 0-8 0,0 0-10 15,0 0-13-15,0 0-50 0,-3 0-66 0,3 0-85 16,-1 0-119-16,-1 0-144 0,0-2-168 16,-2 4-242-16,-6 2-128 0,-1 0 57 15,-3 0 157-15,-5-2 229 0,-2-6 289 16</inkml:trace>
  <inkml:trace contextRef="#ctx0" brushRef="#br0" timeOffset="126750.35">13047 8418 231 0,'-2'-10'495'15,"-2"3"176"-15,0 0 149 0,1 1-83 16,0 3-273-16,3 0-123 0,0 1-108 15,0 2-111-15,-2 2-36 0,2 1 5 16,-3 3 1-16,3 2 9 0,-3 5 26 16,3 1-20-16,0 4-36 0,0 2-31 15,0 1-20-15,2 1-13 0,-1 3-6 16,-1 0-1-16,2 0 0 0,-1 5 2 0,1-2-1 16,1 1 4-16,-1 1 4 0,1-3 1 15,3 1 0-15,-1-4 1 0,1-1-1 16,-1-3 1-16,1-3-1 0,2-4 1 15,-2-2 0-15,1-4 1 0,-1-2 9 16,-1-3 12-16,1-2 11 0,-1-2 7 16,1-4-3-16,2-4-10 0,0-3-13 15,3-3-13-15,-3-2-7 0,3-3-4 16,-2-3-5-16,3-4-3 0,-1 0 5 0,0-2 1 16,0-1 3-16,-1 1 4 0,0-1-2 15,-2 6-5-15,0 3-1 0,-3 3 3 16,0 3 16-16,-2 6 12 0,-2 4 0 15,-1 3-21-15,0 1-34 0,0 2-50 16,0 0-26-16,0 3 3 0,2 3 18 16,1 1 35-16,0 4 39 0,2 1 20 15,0 3 9-15,4 0 1 0,-1 0 1 16,2 0-1-16,1 2-3 0,0 0-2 16,0-4 2-16,1 2-1 0,1-2 5 0,0-3 4 15,-2 1 4-15,0-2 9 0,2-4 8 16,-2 0 16-16,-2-4 11 0,2-1 8 15,-1-3 3-15,0-3-2 0,-1-3-9 16,0-2-14-16,1-4-6 0,-2-3 3 16,3-1 7-16,-5-4-2 0,2-1-8 15,0-3-11-15,-2-2-26 0,1-4-19 16,-3 1-7-16,-2 5 3 0,1 0 2 0,-3 2 6 16,0 4 0-16,0 3 0 15,0 3-9-15,-1 2-7 0,-1 2-21 0,2 4-65 16,0 1-104-16,2 1-117 0,-1 3-164 15,-1 2-198-15,5 0-135 0,-1 4-117 16,1 4 30-16,2 0 154 0,-3 3 224 16,1 2 212-16</inkml:trace>
  <inkml:trace contextRef="#ctx0" brushRef="#br0" timeOffset="127414.63">13788 8715 102 0,'-5'-2'489'0,"-1"-1"211"0,5 1 168 16,-1 1 139-16,1 0-406 0,-1 1-146 16,2-2-103-16,0 2-94 0,0 0-78 15,0 0-90-15,0 0-77 0,0 0-54 16,0 2-27-16,0-1-3 0,0 0 7 15,-2 4-41-15,2 0-73 0,-1 1-97 16,-1-2-156-16,1 2-181 0,1 1-155 16,0-2-29-16,1 3 85 0,2-4 169 0,-1 0 200 15</inkml:trace>
  <inkml:trace contextRef="#ctx0" brushRef="#br0" timeOffset="127964.87">14396 8395 77 0,'7'-6'432'0,"-4"0"182"16,-1 3 130-16,-2-3 114 0,-2 4-362 15,-1-3-116-15,0 0-69 0,-5 0-46 0,0 1-50 16,-1 1-62-16,-5-1-59 16,-1 1-40-16,-2 1-20 0,-1 1-7 0,0 1-3 15,-3 1 2-15,0 2 0 0,-1 2 0 16,0-1-5-16,3 2-5 0,-3 2-8 16,0 1-8-16,3 2-7 0,-1 1-4 15,-2-1-8-15,4 3-3 0,1-1-4 16,2 1-11-16,4-2-10 0,3 0-3 15,5-2-2-15,0-1 8 0,3 0 21 16,2-1 31-16,2-1 29 0,4 1 28 0,3-1 20 16,4 1 3-16,5 0-6 15,1 0-13-15,4 1-15 0,2-1-20 0,1 2-14 16,2-1-13-16,-3-1-11 16,0 4-6-16,-2 0-4 0,-1-2-4 0,-2 1-2 15,0 0-3-15,-4 1-6 0,2 2-5 16,-4 0-4-16,-3-1-2 0,-3 1 0 15,-1-1 4-15,-3-1 5 0,-3 2 8 16,-3-2 13-16,0 1 19 0,-5-1 16 16,-1 1 21-16,-6 0 18 0,-3 0 11 0,-2 1 0 15,-3-2 1-15,-1-2-13 0,-1-1-23 16,0-1-38-16,1-1-53 0,0-5-82 16,0-2-94-16,1 3-96 0,0-6-119 15,5 3-225-15,0-2-186 0,5-3 9 16,1 2 98-16,6-4 170 0,1 1 268 15</inkml:trace>
  <inkml:trace contextRef="#ctx0" brushRef="#br0" timeOffset="128148.13">14748 8794 166 0,'2'2'628'16,"-4"-2"203"-16,-5-2 136 0,-2 1 86 15,1-1-601-15,0 2-262 0,0-1-193 16,-2-1-264-16,-2 5-453 0,-3 0-165 16,-3 2-19-16,1 2 115 0,-1-1 243 0</inkml:trace>
  <inkml:trace contextRef="#ctx0" brushRef="#br0" timeOffset="136400.07">20179 6909 1 0,'5'0'267'16,"-2"-2"151"-16,0 2 115 0,-1 0 100 15,-2 0-198-15,0 0-111 0,0 0-66 16,0 2-56-16,0-2-53 0,0 0-52 16,0 1-45-16,0-1-31 0,0 1-22 0,-2 1-16 15,2-2-12-15,-3 2-2 16,3 0 5-16,-3 2 22 0,3 2 21 0,-3-2 8 15,1 3 5-15,-1 2-2 0,1-3-14 16,-1 0-11-16,3-1-3 0,-1 0-2 16,1 0-2-16,-2-3-4 0,2 0-1 15,0-1 1-15,0-1-1 0,2 2 7 16,-2-2 5-16,1 0 5 0,-1 0 3 16,0 0 6-16,2-2 5 0,-1 2 13 15,3 0 20-15,-3 0 43 0,4 0 40 16,3 0 35-16,1 0 20 0,1-1 7 0,2-3-21 15,4-1-13-15,3-1-16 0,5-4-15 16,6-2-11-16,5-4-15 0,4-3-20 16,3-2-29-16,3-3-15 0,0-1-15 15,0 0-11-15,1 0-3 0,0-2-2 16,-3 3 2-16,-4 0-5 0,-4 1-4 16,-5 2-6-16,-4 5-2 0,-8 1-3 15,-2 6 3-15,-5 1 3 0,-4 2 4 16,-3 3 3-16,0 2-2 0,-3-1-16 0,-1 1-36 15,0 1-46-15,0 0-64 16,0 0-85-16,0 0-93 0,-1 1-99 0,1 1-150 16,0-1-84-16,1 0-79 0,-1-1-1 15,5 5 108-15,-1 0 190 0,-1-3 164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26T22:19:08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7538 3771 42 0,'3'0'271'16,"2"-2"140"-16,-2 0 109 0,-1 1 26 15,3-1-178-15,1 1-68 0,-2-2-84 16,3 0-64-16,1 0-46 0,4 1-38 0,0 0-22 16,2-2-7-16,3 3 2 0,5-2 0 15,1 0 0-15,2 2-3 0,5-2-4 16,0 3-9-16,0-3 4 0,2 1 15 16,1 1 8-16,6 1-3 0,-1 0 3 15,2 0-10-15,-2 0-22 0,-2 1-10 16,0 1-4-16,-3-2-3 0,-1 2-1 15,-3-1-3-15,-3-1-1 0,-3 0 2 16,-1 0 3-16,-3 0 5 0,-5 0 4 16,-1 0 11-16,-4 0 18 0,-4 0 40 0,-2 0 41 15,-1-1 31-15,-1 1 23 0,-1-2 4 16,0 2-28-16,-1 0-39 0,-1 0-44 16,2 0-42-16,0-2-38 0,-1 2-34 15,1-1-49-15,-2 1-64 0,2 1-75 16,-2-1-91-16,2 2-146 0,-1-2-123 15,-1 2-74-15,2-2-33 0,-3 2 74 0,-3 1 167 16,1 1 172-16</inkml:trace>
  <inkml:trace contextRef="#ctx0" brushRef="#br0" timeOffset="2200.53">16981 4753 161 0,'-2'0'297'0,"2"0"110"15,0-1 109-15,0 1-121 0,0 0-25 16,2 0-14-16,-1 0-46 0,-1 0-59 15,2 0-73-15,1 0-66 0,-3 0-57 0,0 0-38 16,1 0-26-16,-1 1-11 16,3-1-1-16,-1 0 38 0,3 0 56 0,1 0 44 15,4 0 37-15,2 0 41 0,3-1 2 16,2 0-24-16,1-2-15 0,4 2-16 16,0 0-31-16,0-3-31 0,0 3-18 15,2-2-10-15,-2 0-2 0,0 0-1 16,0 0 3-16,-1 0-4 0,-1 0-12 0,-2 0-12 15,-4 0-16-15,-5 0-10 16,-1 3-4-16,-4-1-5 0,-3 1 1 0,-1 0-1 16,0 0-7-16,0 0-11 0,0 0-29 15,0 0-76-15,-1 0-103 0,1 1-104 16,-2-1-101-16,0 2-192 0,2-2-184 16,0 6 20-16,0 0 101 0,-3-2 142 15,3-4 236-15</inkml:trace>
  <inkml:trace contextRef="#ctx0" brushRef="#br0" timeOffset="3685.26">21680 4754 118 0,'0'3'196'16,"-2"-1"52"-16,0-2 28 0,1 0-48 15,1 0 31-15,0 0 55 0,0 0 40 16,1 2-4-16,-1-2-43 0,2 0-64 16,0 0-63-16,-2 0-52 0,1 0-16 15,2 0 26-15,4 0 25 0,0 0 19 16,5 0 14-16,-1 0-9 0,3 0-37 0,0 0-28 15,3-2-21-15,0 2-14 16,1-2-10-16,3-2-7 0,0 4-6 0,1-2-5 16,1 2-7-16,2 0-8 0,1-3-10 15,4 3-3-15,5-1-1 0,1 0 6 16,4-1 3-16,-1 0-1 0,4 1 2 16,-1 1-3-16,1-1-11 0,3 1-4 15,0-2-6-15,3 4-9 0,0-2-5 16,0 0 4-16,1 1 2 0,-2-1 3 15,3 1 10-15,1 1 16 0,0 0 8 16,5 0 2-16,1 1-1 0,1-1-7 16,2 2-23-16,3 0-7 0,2 0-7 15,2 1-6-15,-2-1-1 0,-1 1 3 16,-2 0 1-16,1-1 0 0,-3-1 3 16,-1-1 1-16,0 2-2 0,-4-3-2 15,4 1 2-15,-1-1 0 0,-1 1 5 16,-1-2 5-16,-2 0 13 0,-3-2 10 15,-1 1 14-15,0-1 13 0,-5 1 9 16,-1-1 1-16,-3-1 4 0,-4 2 0 0,-2-1-7 16,-5 2-2-16,-1 0-7 15,-2-1-6-15,-2 1-4 0,0 0-7 16,-3-2 1-16,-1 2-4 0,-2-1-1 16,-2 1 3-16,-2 0 3 0,-2 0-2 15,2-1-3-15,-2 1-5 0,2 0-10 16,-2 0-9-16,2-2-4 0,-2 2-5 15,3 0-2-15,-4 0 2 0,4-2-2 0,1 2-3 16,-2 0-4-16,3 0 2 0,1-1-1 16,-2 1 3-16,3 0 7 0,-4 0 7 15,0 0 15-15,1 0 10 0,-6 0 12 16,1-1 10-16,0 1 8 16,-4 0 9-16,-1-2 6 0,0 2 14 15,-3-2 16-15,-2 1 12 0,-1 1 7 0,-1-1 0 16,1 1-5-16,-2 0-15 15,-2 0-58-15,2 0-56 0,-1 0 0 16,1 0 0-16,-2 0 0 0,0 0 0 0,1 0 0 16,1 0-79-16,-2 0-251 0,0 0-169 15,2 0-208-15,-3 0-243 0,3 0-370 16,-7 0-26-16,-1-2 148 0,-2-1 252 16,-5 0 338-16,-2-2 404 0</inkml:trace>
  <inkml:trace contextRef="#ctx0" brushRef="#br0" timeOffset="19968.45">12432 5918 16 0,'-2'0'163'0,"-2"-1"83"0,2 0 70 16,0-1 1-16,1 2-7 0,1 0 20 16,0 0-6-16,0 0-28 0,0 0-81 0,0 0-116 15,0 0-125-15,1 0-52 0,1 0-40 16,2 3-82-16,0 0-71 0,0 0-69 16,4 2-110-16,2-2-2 0,2 1 90 15,1 1 113-15</inkml:trace>
  <inkml:trace contextRef="#ctx0" brushRef="#br0" timeOffset="20834.75">14917 5928 4 0,'27'0'24'16,"3"0"1"-16,0 0-3 0,2 0-3 15,1 0-7-15,2 0-20 0,1 0-31 16,0 0-5-16</inkml:trace>
  <inkml:trace contextRef="#ctx0" brushRef="#br0" timeOffset="21120.71">17206 5993 77 0,'5'-1'186'0,"0"0"73"16,-2-2-15-16,-3 1-19 0,0 0-51 0,0-2-64 15,-3 2-61-15,2 0-43 0,-3-2-27 16,1 2-17-16,-2 0-15 0,1-1-20 15,-1 2-47-15,4-2-66 0,1 3-56 16,0 0-3-16,-7 0 34 0,2 3 75 0</inkml:trace>
  <inkml:trace contextRef="#ctx0" brushRef="#br0" timeOffset="21698.32">21316 5829 14 0,'0'0'9'0</inkml:trace>
  <inkml:trace contextRef="#ctx0" brushRef="#br0" timeOffset="22284.98">23158 5964 160 0,'19'-3'254'16,"-5"1"63"-16,-3-1 68 0,3 1-154 16,-4 1 0-16,-4 1 29 0,2 0 25 15,-3-1-2-15,-4 1-19 0,-1 0-40 16,-1 0-37-16,1 0-38 0,-2 0-36 16,0 0-24-16,-1 0-26 0,1 1-16 15,-2-1-9-15,1 0-4 0,-2 1-3 16,2 1-5-16,-2-2-4 0,4 0-4 15,-3 3-3-15,4-3 11 0,-3 0 20 16,2 0 25-16,1 0 19 0,-3 0 14 16,1 0 4-16,2 0-7 0,-1-3-11 0,-1 3-8 15,1 0-9-15,1-2-6 0,-2 2-7 16,0-1-6-16,1 1-5 0,-1-1-13 16,2 1-12-16,0-2-12 0,-1 2-11 15,1-2-9-15,0 2-9 0,-2 0-5 16,0 0-7-16,2 0-6 0,-1 0-3 15,-1 0-2-15,0 0-15 0,-2 0-42 16,-1 0-62-16,1 0-74 0,-1 0-125 16,0 2-193-16,5-2-213 0,0 0-20 15,0 0 78-15,0 0 157 0,0 0 228 16</inkml:trace>
  <inkml:trace contextRef="#ctx0" brushRef="#br0" timeOffset="24066.8">18561 6503 19 0,'-3'0'131'16,"3"-2"33"-16,-1 2 32 0,2 0-69 15,-1 0-23-15,2 0 16 0,1 0 53 16,4 2 61-16,2 0 51 0,7 0 21 16,5 0-4-16,7-1-34 0,10-1-56 15,9 0-53-15,10 0-37 0,13-1-28 16,5-1-25-16,5 0-23 0,0 1-25 15,2 0-16-15,-4-3-9 0,4-1-8 16,-1 3-6-16,3-4 6 0,1 4-6 0,-1-1 6 16,-7 0 5-16,-4 0 1 0,-7 1-7 15,-7 1-4-15,-7 0-11 0,-5-1-6 16,-9 2-1-16,-6 0 3 0,-8 0 4 16,-7 0 10-16,-6 0 31 0,-3 0 33 15,-5 0 31-15,-1 0 33 0,-2 0 24 16,-2 0 3-16,1 0-34 0,-2 0-45 15,-1-2-44-15,1 1-40 0,-2 0-35 0,-1-1-2 16,2 0 6-16,-3 1 10 0,2 1 1 16,0-1-19-16,2 1-50 0,-1 0-84 15,1 1-98-15,1-1-83 0,1 0-67 16,1 0-48-16,0 0 33 0,0 0 90 16,-4 5 102-16,4-5 118 0</inkml:trace>
  <inkml:trace contextRef="#ctx0" brushRef="#br0" timeOffset="25250.82">21335 5895 15 0,'-38'-5'40'16,"-5"1"16"-16,4 2 12 0,-7-1 19 16,2 3 16-16,-4-2 22 0,5 2 0 0,2 2-12 15,2 1-31-15,6-1-21 0,3 4-24 16,3-1-22-16,3 3-19 0,0 0 1 16,1 1-15-16,-1 0-11 0,0 2-1 15,-1 3 13-15,0 2 7 0,-1 0 12 16,1 0 23-16,-2 2 16 0,2 2-17 15,-1-2-13-15,1 3 0 0,0-2-14 0,0 0-27 16,2 3-14-16,0-2-10 0,-1 3-29 16,2-2-10-16,1 2 11 0,4-3 19 15,3 4 18-15,-2-4 17 0,5 3 2 16,3-2 1-16,0 0 4 0,7 1 8 16,1-3 19-16,3 2 35 0,4 1 17 0,5-3 9 15,2 2 8-15,6 2-12 0,7-2-19 16,3 2-1-16,3 3 5 0,2-2-4 15,3 1 5-15,2-1 2 0,-1-2 2 16,4-3 2-16,1-1 9 0,2-2 10 0,3-4 6 16,0-1 9-16,8 0-2 0,0-1-8 15,3-3-13-15,0-1-3 0,0-1-9 16,0-3-6-16,-1 0 1 0,-1 1-2 16,2-6-4-16,3 1-10 0,-1 0-10 15,3-5-21-15,0-3-20 0,0 2 2 0,0-6 27 16,0 1 41-16,-4-1 50 0,-1-1 40 15,-1-4 36-15,-2-2-15 16,-5 0-32-16,0 0-36 0,-3-2-13 0,-5 3-23 16,-1-2 13-16,-5 1 25 0,-7 2 21 15,-2 0 27-15,-6 0 19 0,-6 0 2 16,-4-1 0-16,-3-1-13 0,-7 0-33 16,-1 2-46-16,-5-2-35 0,-4 3-38 15,-2-2-23-15,-5 2-21 0,-1 1-51 16,0 0-73-16,-6 2-179 0,4 1-316 15,-5 2-139-15,0 2 22 0,-1-1 104 16,0 0 213-16</inkml:trace>
  <inkml:trace contextRef="#ctx0" brushRef="#br0" timeOffset="33250.53">9627 8301 58 0,'34'3'142'15,"11"-2"29"-15,9 1-1 0,9-1-26 16,10 1-36-16,12-2-26 0,8 2-34 15,15-4-18-15,6 4-36 0,4-2-64 0,2 1-83 16,-3 0-59-16,-6 1-10 0,0-2 34 16</inkml:trace>
  <inkml:trace contextRef="#ctx0" brushRef="#br0" timeOffset="41467.8">21198 11253 107 0,'0'-5'226'0,"1"1"85"0,-1 1 107 16,0-1-79-16,0 4 28 0,0-3 20 0,0 1-9 15,-1-2-38-15,1 2-55 0,-4-2-50 16,4 1-35-16,-3-1-25 0,1 1-32 16,-1-2-29-16,-2 3-24 0,2-5-27 15,-3 3-27-15,1 0-31 0,-1-1-21 16,0 1-18-16,-4-1-14 0,-1 2-1 16,-2-1 10-16,-2-1 10 0,0 0 8 15,-3 2 6-15,-2-2 6 0,-2 0 3 16,-1-1 0-16,-3 2 0 0,-2-2 2 15,0-1-2-15,-1 3-3 0,-4-3-7 16,0 1-15-16,-2-2-22 0,-2 3-14 0,-1-1-18 16,0 0-2-16,-2-2 8 0,1 3 9 15,-2-1 7-15,0 0-5 0,-1 1-6 16,-1 1-6-16,-3 1-1 0,2 0-3 16,-4 1 3-16,5 0-6 0,-1 0-11 15,2 1-5-15,-1 1 12 0,-3-2 20 16,3-1 20-16,-2 2 33 0,3-1 20 15,-2 1 10-15,5 0 2 0,1-1 4 0,-2 0-5 16,-1 1-5-16,3 1-4 0,0-1-2 16,0 1-1-16,-1 1-5 0,1-1-11 15,1 3-20-15,-1 0-13 0,2 0-13 16,0 1-3-16,-1-1 8 0,-1 3 10 16,3-1 16-16,-1 2 8 0,0 1 7 15,3-1 7-15,1-1 6 0,1 3 2 16,2-3 0-16,1 2-1 0,2-1-13 0,-1 1-22 15,0-1-9-15,2 0-8 16,2 3-5-16,-3-2 5 0,5 1 16 0,-2 4 3 16,1-3 7-16,1 4 4 0,-1 1-9 15,0-1-14-15,0 4-12 0,1-1-10 16,1 2-17-16,-1 0-2 0,4 1 0 0,0 0 2 16,4-1 4-16,-1 2 3 0,2-2 6 15,6-1 7-15,0-1 2 0,0 0 2 16,2-1 2-16,3 1 0 0,-1-2 4 15,4 2 10-15,-1-1 12 0,-1 1 16 0,4 0 13 16,0-2 11-16,-1 4 4 0,2-3-1 16,-2-1 4-16,4 1 1 0,-1-4 7 15,3 4 3-15,-1-1-2 0,5-2 5 16,3 1 12-16,1-1 18 0,5 2 29 0,4-3 36 16,4-3 11-16,4 0 5 0,3 0 1 15,5-1 1-15,0-3-9 0,2 0 4 16,3 2-7-16,-1 0-17 0,2 0-26 15,0 0-2-15,2 4 2 0,-2-3-7 16,-1 4-4-16,1-1-11 0,0-2-28 16,2 2-18-16,-1 0 12 0,4 0 28 0,0-3 27 15,3 0 30-15,0-1 32 0,-1-1 10 16,2-2-3-16,3-2-5 0,0-2-1 16,0 0-17-16,0-1-15 0,1 0-12 15,3-3-13-15,1 2-12 0,-1-3-13 16,1 0-14-16,1 1-12 0,-4 1-14 15,-5-1-14-15,2-1-4 0,-2-1 1 16,-4 4 0-16,1-4-2 0,-2 2 6 0,0-2 0 16,2-1-4-16,0 2-5 15,-2-1 3-15,-1-1-1 0,-7 0 4 0,2 0 4 16,-7 0 6-16,-1 1 4 0,-2-4 4 16,-2 3 5-16,-3-2 5 0,-2-2 5 15,-4 1 4-15,-1-2-4 0,0-1-5 16,-6 0 1-16,0 0-1 0,-2-1 0 15,-5 1 10-15,-3 0 9 0,-2-2-2 16,-1 2-6-16,-4 1-18 0,-2-1-20 16,-4-1-3-16,0 0-6 0,2 1-1 0,-2 0 0 15,1 0-4-15,-1 4-18 0,0-2-9 16,-1 3-63-16,3 0-82 0,0 2-97 16,-1-1-149-16,0 1-266 0,0 0-179 15,1 2 16-15,-4 1 109 0,0-2 182 16,-2-1 270-16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2BE-26CC-4317-A015-196BC4BD262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EE2B-1335-4A57-999B-4C49754D6F6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6CF-900B-4D7D-8996-73842B9294EB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5FB6-776F-4E0A-841D-CADD807581D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7FBD-10CE-4641-9E45-AAF93DCF498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4ADD-9489-4413-802E-568C53CEC5B2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C278-D2C7-469D-801B-74308A8B0492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2CA-E700-41D6-BFD5-E9C63243D1C0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9E14-6B97-415A-8BB2-99E7911BDABF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81A33-CF38-4D52-927D-75473DD607C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F7B5-FAB4-47D9-8270-A931FF938429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AC365-C366-4EF5-B363-19CE375E51A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#_APPENDIX_II:_Working"/><Relationship Id="rId7" Type="http://schemas.openxmlformats.org/officeDocument/2006/relationships/image" Target="../media/image24.png"/><Relationship Id="rId2" Type="http://schemas.openxmlformats.org/officeDocument/2006/relationships/hyperlink" Target="#_APPENDIX_I:_Page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hyperlink" Target="https://cisasuedu-my.sharepoint.com/personal/ahmed_salah_cis_asu_edu_eg/Documents/%5b2023%5d/%5bOS'23.Term1%5d/Staff/%5b3%5d%20Project/MATERIALS/MS3/Release/FOS%20BONUS%20TEMPLATE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M1MvrtB4JODytDO7SW5Fqz_gTXNkeieoKjMaELaMA9WT5qw/viewform?usp=sf_link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3%5d/%5bOS'23.Term1%5d/Staff/%5b3%5d%20Project/MATERIALS/MS3/Release/EXAMPLE%20for%20the%20folder%20that%20shall%20be%20UPLOADED" TargetMode="External"/><Relationship Id="rId2" Type="http://schemas.openxmlformats.org/officeDocument/2006/relationships/hyperlink" Target="https://docs.google.com/forms/d/e/1FAIpQLSeM1MvrtB4JODytDO7SW5Fqz_gTXNkeieoKjMaELaMA9WT5qw/viewform?usp=sf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customXml" Target="../ink/ink5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cisasuedu-my.sharepoint.com/personal/ahmed_salah_cis_asu_edu_eg/Documents/%5b2023%5d/%5bOS'23.Term1%5d/Staff/%5b3%5d%20Project/MATERIALS/MS3/Release/MS3%20Appendix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Milestone 3 Description</a:t>
            </a:r>
          </a:p>
          <a:p>
            <a:pPr algn="ctr"/>
            <a:r>
              <a:rPr lang="en-US" sz="5700" b="1" dirty="0"/>
              <a:t>User PROGRAM</a:t>
            </a:r>
            <a:endParaRPr lang="en-US" sz="4000" b="1" dirty="0"/>
          </a:p>
          <a:p>
            <a:pPr algn="ctr"/>
            <a:r>
              <a:rPr lang="en-US" sz="4000" b="1" dirty="0"/>
              <a:t>Heap, fault handler, semaphores &amp; shared variables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4168-4F35-F3F5-2A8E-DC17698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05F2CB-59F9-E22B-3E79-FF80396B7A14}"/>
                  </a:ext>
                </a:extLst>
              </p14:cNvPr>
              <p14:cNvContentPartPr/>
              <p14:nvPr/>
            </p14:nvContentPartPr>
            <p14:xfrm>
              <a:off x="1578960" y="5229720"/>
              <a:ext cx="7491240" cy="65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05F2CB-59F9-E22B-3E79-FF80396B7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9600" y="5220360"/>
                <a:ext cx="7509960" cy="6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 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0" y="1737360"/>
            <a:ext cx="12191999" cy="431464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Create a </a:t>
            </a:r>
            <a:r>
              <a:rPr lang="en-US" sz="2000" b="1" dirty="0"/>
              <a:t>PAGE DIRECTORY &amp; WORKING SET </a:t>
            </a:r>
            <a:r>
              <a:rPr lang="en-US" sz="2000" dirty="0"/>
              <a:t>for a process when loading it.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Handle </a:t>
            </a:r>
            <a:r>
              <a:rPr lang="en-US" sz="2000" b="1" dirty="0"/>
              <a:t>PAGE FAULT </a:t>
            </a:r>
            <a:r>
              <a:rPr lang="en-US" sz="2000" dirty="0"/>
              <a:t>using </a:t>
            </a:r>
            <a:r>
              <a:rPr lang="en-US" sz="2000" b="1" dirty="0"/>
              <a:t>CLOCK </a:t>
            </a:r>
            <a:r>
              <a:rPr lang="en-US" sz="2000" dirty="0"/>
              <a:t>page replacement algorithm.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USER HEAP </a:t>
            </a:r>
            <a:r>
              <a:rPr lang="en-US" sz="2000" dirty="0"/>
              <a:t>(using the dynamic allocator). 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SHARING </a:t>
            </a:r>
            <a:r>
              <a:rPr lang="en-US" sz="2000" dirty="0"/>
              <a:t>to share variables between various processes.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SEMAPHORES </a:t>
            </a:r>
            <a:r>
              <a:rPr lang="en-US" sz="2000" dirty="0"/>
              <a:t>to enable OS to </a:t>
            </a:r>
            <a:r>
              <a:rPr lang="en-US" sz="2000" b="1" dirty="0"/>
              <a:t>protect processes’ shared variables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E6BD-5790-F558-2B6B-9ECBBEFF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86052F-8F2C-A3F2-3B55-57637CB99574}"/>
                  </a:ext>
                </a:extLst>
              </p14:cNvPr>
              <p14:cNvContentPartPr/>
              <p14:nvPr/>
            </p14:nvContentPartPr>
            <p14:xfrm>
              <a:off x="5316480" y="3090240"/>
              <a:ext cx="1203120" cy="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86052F-8F2C-A3F2-3B55-57637CB995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7120" y="3080880"/>
                <a:ext cx="12218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0- </a:t>
            </a:r>
            <a:r>
              <a:rPr lang="en-US" dirty="0">
                <a:solidFill>
                  <a:srgbClr val="FF0000"/>
                </a:solidFill>
              </a:rPr>
              <a:t>Load and run multiple user programs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sz="1800" b="1" i="1" dirty="0">
                <a:solidFill>
                  <a:srgbClr val="FF0000"/>
                </a:solidFill>
              </a:rPr>
              <a:t>ALREADY DONE &amp; Explained ONLY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D98D7-04BE-931D-D982-034ED4D6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33109" y="1488085"/>
            <a:ext cx="4882822" cy="349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Calibri"/>
              </a:rPr>
              <a:t>Three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kernel dynamic allocations: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page table and link it to the directory [already </a:t>
            </a:r>
            <a:r>
              <a:rPr lang="en-US" sz="2200" b="1" spc="-1" dirty="0">
                <a:solidFill>
                  <a:srgbClr val="00B050"/>
                </a:solidFill>
              </a:rPr>
              <a:t>DONE</a:t>
            </a:r>
            <a:r>
              <a:rPr lang="en-US" sz="2200" spc="-1" dirty="0">
                <a:solidFill>
                  <a:srgbClr val="000000"/>
                </a:solidFill>
              </a:rPr>
              <a:t>].</a:t>
            </a: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array for pages WS with the given size.</a:t>
            </a:r>
            <a:endParaRPr lang="en-US" sz="2200" b="1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should create new user directory.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6895800" cy="3196800"/>
            <a:chOff x="237109" y="3138325"/>
            <a:chExt cx="689580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6895800" cy="3196800"/>
              <a:chOff x="1566720" y="3660840"/>
              <a:chExt cx="689580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CustomShape 57"/>
              <p:cNvSpPr/>
              <p:nvPr/>
            </p:nvSpPr>
            <p:spPr>
              <a:xfrm>
                <a:off x="7272000" y="3914640"/>
                <a:ext cx="119052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WS_Last_index</a:t>
                </a:r>
                <a:endParaRPr lang="en-US" sz="1400" spc="-1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02ADF4-B7FF-1F63-84CE-DAE392D74DBE}"/>
                  </a:ext>
                </a:extLst>
              </p14:cNvPr>
              <p14:cNvContentPartPr/>
              <p14:nvPr/>
            </p14:nvContentPartPr>
            <p14:xfrm>
              <a:off x="36360" y="1306440"/>
              <a:ext cx="7488360" cy="476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02ADF4-B7FF-1F63-84CE-DAE392D74D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00" y="1297080"/>
                <a:ext cx="7507080" cy="478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2"/>
          <p:cNvSpPr txBox="1"/>
          <p:nvPr/>
        </p:nvSpPr>
        <p:spPr>
          <a:xfrm>
            <a:off x="325399" y="1032037"/>
            <a:ext cx="11621271" cy="47939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b="1" spc="-1" dirty="0">
                <a:solidFill>
                  <a:srgbClr val="000000"/>
                </a:solidFill>
              </a:rPr>
              <a:t>(): </a:t>
            </a:r>
            <a:r>
              <a:rPr lang="en-US" spc="-1" dirty="0">
                <a:solidFill>
                  <a:srgbClr val="000000"/>
                </a:solidFill>
              </a:rPr>
              <a:t>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b="1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000000"/>
                </a:solidFill>
              </a:rPr>
              <a:t>to allocate a new space for a working set with </a:t>
            </a:r>
            <a:r>
              <a:rPr lang="en-US" spc="-1" dirty="0" err="1">
                <a:solidFill>
                  <a:srgbClr val="000000"/>
                </a:solidFill>
              </a:rPr>
              <a:t>numOfElements</a:t>
            </a:r>
            <a:r>
              <a:rPr lang="en-US" spc="-1" dirty="0">
                <a:solidFill>
                  <a:srgbClr val="000000"/>
                </a:solidFill>
              </a:rPr>
              <a:t> elements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pc="-1" dirty="0">
                <a:solidFill>
                  <a:srgbClr val="000000"/>
                </a:solidFill>
              </a:rPr>
              <a:t> 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spc="-1" dirty="0">
                <a:solidFill>
                  <a:srgbClr val="000000"/>
                </a:solidFill>
              </a:rPr>
              <a:t> to allocate a new directory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5600-7AB1-95DB-195A-388964CB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D3F27-FE7B-A3F4-D543-8764EE68C8ED}"/>
              </a:ext>
            </a:extLst>
          </p:cNvPr>
          <p:cNvSpPr txBox="1"/>
          <p:nvPr/>
        </p:nvSpPr>
        <p:spPr>
          <a:xfrm>
            <a:off x="2144328" y="1432992"/>
            <a:ext cx="7983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create_user_page_WS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nBytes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37CD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nBytes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ptr_page_WS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BB9CD-8088-4996-28CE-3A103A02ACD4}"/>
              </a:ext>
            </a:extLst>
          </p:cNvPr>
          <p:cNvSpPr txBox="1"/>
          <p:nvPr/>
        </p:nvSpPr>
        <p:spPr>
          <a:xfrm>
            <a:off x="2144328" y="3543364"/>
            <a:ext cx="84456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create_user_directory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53535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PAGE_SIZE</a:t>
            </a:r>
            <a:r>
              <a:rPr lang="en-US" sz="1400" b="1" i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i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41456-B589-CAEC-A2FB-1EBBA5427B1B}"/>
              </a:ext>
            </a:extLst>
          </p:cNvPr>
          <p:cNvSpPr txBox="1"/>
          <p:nvPr/>
        </p:nvSpPr>
        <p:spPr>
          <a:xfrm>
            <a:off x="1284435" y="5354040"/>
            <a:ext cx="101654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Task: </a:t>
            </a:r>
            <a:r>
              <a:rPr lang="en-US" b="1" dirty="0"/>
              <a:t>COPY &amp; PASTE </a:t>
            </a:r>
            <a:r>
              <a:rPr lang="en-US" dirty="0"/>
              <a:t>the code of </a:t>
            </a:r>
            <a:r>
              <a:rPr lang="en-US" b="1" dirty="0"/>
              <a:t>BOTH</a:t>
            </a:r>
            <a:r>
              <a:rPr lang="en-US" dirty="0"/>
              <a:t> functions in your project in </a:t>
            </a:r>
            <a:r>
              <a:rPr lang="en-US" b="1" dirty="0">
                <a:solidFill>
                  <a:srgbClr val="C00000"/>
                </a:solidFill>
              </a:rPr>
              <a:t>kern/proc/</a:t>
            </a:r>
            <a:r>
              <a:rPr lang="en-US" b="1" dirty="0" err="1">
                <a:solidFill>
                  <a:srgbClr val="C00000"/>
                </a:solidFill>
              </a:rPr>
              <a:t>user_environment.c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EF05F761-CE8B-F50A-6B96-444B9E1B4841}"/>
              </a:ext>
            </a:extLst>
          </p:cNvPr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88A4EA-33BD-A544-7D8A-BB65D3EFF42A}"/>
                  </a:ext>
                </a:extLst>
              </p14:cNvPr>
              <p14:cNvContentPartPr/>
              <p14:nvPr/>
            </p14:nvContentPartPr>
            <p14:xfrm>
              <a:off x="2713680" y="1342440"/>
              <a:ext cx="6267960" cy="295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88A4EA-33BD-A544-7D8A-BB65D3EFF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4320" y="1333080"/>
                <a:ext cx="6286680" cy="297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1- Page </a:t>
            </a:r>
            <a:r>
              <a:rPr lang="fr-FR" dirty="0" err="1">
                <a:solidFill>
                  <a:srgbClr val="FF0000"/>
                </a:solidFill>
              </a:rPr>
              <a:t>fault</a:t>
            </a:r>
            <a:r>
              <a:rPr lang="fr-FR" dirty="0">
                <a:solidFill>
                  <a:srgbClr val="FF0000"/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F25F-D91C-FBCF-F190-1D0D205F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Page Fault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3518"/>
              </p:ext>
            </p:extLst>
          </p:nvPr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5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1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16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29327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8374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E17C31-B266-1C7B-2712-931271359B86}"/>
                  </a:ext>
                </a:extLst>
              </p14:cNvPr>
              <p14:cNvContentPartPr/>
              <p14:nvPr/>
            </p14:nvContentPartPr>
            <p14:xfrm>
              <a:off x="2747160" y="1572120"/>
              <a:ext cx="6954840" cy="37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E17C31-B266-1C7B-2712-931271359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800" y="1562760"/>
                <a:ext cx="6973560" cy="37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9BD9-B802-0ECE-C79F-6A587F48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8BA4-172A-5AB7-3021-A48AD3A84BD3}"/>
              </a:ext>
            </a:extLst>
          </p:cNvPr>
          <p:cNvSpPr txBox="1"/>
          <p:nvPr/>
        </p:nvSpPr>
        <p:spPr>
          <a:xfrm>
            <a:off x="447932" y="2818377"/>
            <a:ext cx="5723838" cy="3429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set &lt; </a:t>
            </a:r>
            <a:r>
              <a:rPr lang="en-US" sz="15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then do (refer to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Appendix I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Appendix II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Allocate space for the faulted page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ead the faulted page from page file to memory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Else, a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panic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an error message shall be output to show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ILLEGAL MEMORY ACCESS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given fault virtual address.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1FD50-F498-724C-8F22-8226B759BC0D}"/>
              </a:ext>
            </a:extLst>
          </p:cNvPr>
          <p:cNvSpPr txBox="1"/>
          <p:nvPr/>
        </p:nvSpPr>
        <p:spPr>
          <a:xfrm>
            <a:off x="6237052" y="2831654"/>
            <a:ext cx="5403962" cy="3067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the </a:t>
            </a:r>
            <a:r>
              <a:rPr lang="en-US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algorithm to find victim virtual address from page working set to replace.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victim page is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 modified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then: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Just remove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pdate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its page in page file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hen, remove it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Apply </a:t>
            </a:r>
            <a:r>
              <a:rPr lang="en-US" sz="1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Placement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steps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tp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place the faulted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983CA3-43AE-9D64-77FD-D9765DF7BEC6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MS3 appendices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ABF5-E72E-C7C0-C5FF-F95761EE5647}"/>
              </a:ext>
            </a:extLst>
          </p:cNvPr>
          <p:cNvSpPr txBox="1"/>
          <p:nvPr/>
        </p:nvSpPr>
        <p:spPr>
          <a:xfrm>
            <a:off x="361741" y="658532"/>
            <a:ext cx="112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page_fault_handler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Env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curenv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fault_va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DD7F9-4875-D77E-5D5C-F720D176B959}"/>
              </a:ext>
            </a:extLst>
          </p:cNvPr>
          <p:cNvSpPr txBox="1"/>
          <p:nvPr/>
        </p:nvSpPr>
        <p:spPr>
          <a:xfrm>
            <a:off x="361741" y="1097391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Role: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290000-3618-7243-BF31-789CC544C7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5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MS3: Page Fault Handler: </a:t>
            </a:r>
            <a:r>
              <a:rPr lang="en-US" b="1" dirty="0"/>
              <a:t>Required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3CA4D-D94B-B82E-142E-0873697DC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4" t="42474" r="67990" b="30172"/>
          <a:stretch/>
        </p:blipFill>
        <p:spPr>
          <a:xfrm>
            <a:off x="2348318" y="1074110"/>
            <a:ext cx="1856038" cy="172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4554B9-FD75-C5ED-7A74-4629DC47EA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20" t="42750" r="51366" b="30584"/>
          <a:stretch/>
        </p:blipFill>
        <p:spPr>
          <a:xfrm>
            <a:off x="7965655" y="1097391"/>
            <a:ext cx="1851864" cy="17026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E8BDB5-DB46-7F06-D192-E854BCD35C85}"/>
                  </a:ext>
                </a:extLst>
              </p14:cNvPr>
              <p14:cNvContentPartPr/>
              <p14:nvPr/>
            </p14:nvContentPartPr>
            <p14:xfrm>
              <a:off x="93240" y="814680"/>
              <a:ext cx="12083400" cy="539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E8BDB5-DB46-7F06-D192-E854BCD35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80" y="805320"/>
                <a:ext cx="12102120" cy="54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63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82009"/>
              </p:ext>
            </p:extLst>
          </p:nvPr>
        </p:nvGraphicFramePr>
        <p:xfrm>
          <a:off x="1033505" y="2879033"/>
          <a:ext cx="10178978" cy="334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handling illegal memory access</a:t>
                      </a:r>
                      <a:r>
                        <a:rPr lang="en-US" sz="1600" dirty="0"/>
                        <a:t> for a page not belong to neither the stack nor the heap. (your panic of “ILLEGAL MEM ACCESS” should appear here. No success message in this test)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stack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tst_page_replacement_mod_clock.c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tclock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tclock</a:t>
                      </a:r>
                      <a:r>
                        <a:rPr lang="en-US" sz="1600" u="none" dirty="0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Testing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C0FCB-ACD7-D5BD-8701-D3B2B6C7D6DF}"/>
                  </a:ext>
                </a:extLst>
              </p14:cNvPr>
              <p14:cNvContentPartPr/>
              <p14:nvPr/>
            </p14:nvContentPartPr>
            <p14:xfrm>
              <a:off x="4999680" y="2022120"/>
              <a:ext cx="1091520" cy="34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C0FCB-ACD7-D5BD-8701-D3B2B6C7D6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0320" y="2012760"/>
                <a:ext cx="111024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560B-7E2A-536B-72B3-B076A0E9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2- User </a:t>
            </a:r>
            <a:r>
              <a:rPr lang="fr-FR" dirty="0" err="1">
                <a:solidFill>
                  <a:srgbClr val="FF0000"/>
                </a:solidFill>
              </a:rPr>
              <a:t>heap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5037C27A-2432-24FE-AF0E-B6597D62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USER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6288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72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59693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 (User side)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 [Using First Fit]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4FD831-6B6E-A77D-7844-3550A7610FF8}"/>
                  </a:ext>
                </a:extLst>
              </p14:cNvPr>
              <p14:cNvContentPartPr/>
              <p14:nvPr/>
            </p14:nvContentPartPr>
            <p14:xfrm>
              <a:off x="504720" y="3290760"/>
              <a:ext cx="5054400" cy="115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4FD831-6B6E-A77D-7844-3550A7610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60" y="3281400"/>
                <a:ext cx="5073120" cy="11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1" spc="-1" dirty="0">
                <a:solidFill>
                  <a:srgbClr val="000000"/>
                </a:solidFill>
                <a:latin typeface="Calibri"/>
              </a:rPr>
              <a:t>Before we start!</a:t>
            </a:r>
            <a:endParaRPr lang="en-US" sz="23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Introduction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C2F7E2-2130-FF8E-5C39-688753979540}"/>
                  </a:ext>
                </a:extLst>
              </p14:cNvPr>
              <p14:cNvContentPartPr/>
              <p14:nvPr/>
            </p14:nvContentPartPr>
            <p14:xfrm>
              <a:off x="3565080" y="2532600"/>
              <a:ext cx="7318800" cy="349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C2F7E2-2130-FF8E-5C39-6887539795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720" y="2523240"/>
                <a:ext cx="7337520" cy="351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2"/>
          <p:cNvSpPr txBox="1"/>
          <p:nvPr/>
        </p:nvSpPr>
        <p:spPr>
          <a:xfrm>
            <a:off x="763675" y="1924072"/>
            <a:ext cx="11354637" cy="215788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MS1, </a:t>
            </a:r>
            <a:r>
              <a:rPr lang="en-US" sz="2400" b="1" dirty="0">
                <a:solidFill>
                  <a:srgbClr val="FF0000"/>
                </a:solidFill>
              </a:rPr>
              <a:t>we didn’t have dynamic allocation</a:t>
            </a:r>
            <a:r>
              <a:rPr lang="en-US" sz="2400" dirty="0"/>
              <a:t>. So, we created </a:t>
            </a:r>
            <a:r>
              <a:rPr lang="en-US" sz="2400" b="1" dirty="0" err="1"/>
              <a:t>MemBlockNodes</a:t>
            </a:r>
            <a:r>
              <a:rPr lang="en-US" sz="2400" b="1" dirty="0"/>
              <a:t> </a:t>
            </a:r>
            <a:r>
              <a:rPr lang="en-US" sz="2400" dirty="0"/>
              <a:t>statically with a </a:t>
            </a:r>
            <a:r>
              <a:rPr lang="en-US" sz="2400" b="1" dirty="0">
                <a:solidFill>
                  <a:srgbClr val="FF0000"/>
                </a:solidFill>
              </a:rPr>
              <a:t>constant size</a:t>
            </a:r>
            <a:r>
              <a:rPr lang="en-US" sz="2400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MS2, we create this list for the kheap dynamically.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Now, we have a </a:t>
            </a:r>
            <a:r>
              <a:rPr lang="en-US" sz="2400" b="1" dirty="0">
                <a:solidFill>
                  <a:srgbClr val="00B050"/>
                </a:solidFill>
              </a:rPr>
              <a:t>user heap </a:t>
            </a:r>
            <a:r>
              <a:rPr lang="en-US" sz="2400" dirty="0"/>
              <a:t>which can be utilized </a:t>
            </a:r>
            <a:r>
              <a:rPr lang="en-US" sz="2400" b="1" dirty="0">
                <a:solidFill>
                  <a:srgbClr val="00B050"/>
                </a:solidFill>
              </a:rPr>
              <a:t>to allocate array of </a:t>
            </a:r>
            <a:r>
              <a:rPr lang="en-US" sz="2400" b="1" dirty="0" err="1">
                <a:solidFill>
                  <a:srgbClr val="00B050"/>
                </a:solidFill>
              </a:rPr>
              <a:t>MemBlockNodes</a:t>
            </a:r>
            <a:r>
              <a:rPr lang="en-US" sz="2400" b="1" dirty="0">
                <a:solidFill>
                  <a:srgbClr val="00B050"/>
                </a:solidFill>
              </a:rPr>
              <a:t> in the memory dynamically</a:t>
            </a:r>
            <a:r>
              <a:rPr lang="en-US" sz="2400" dirty="0"/>
              <a:t>.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1CBB8B1-62D5-D0D0-27D8-78F16FC4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41047"/>
              </p:ext>
            </p:extLst>
          </p:nvPr>
        </p:nvGraphicFramePr>
        <p:xfrm>
          <a:off x="3560709" y="475226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A8FA27A-F350-BACF-F037-14CD9B2630C2}"/>
              </a:ext>
            </a:extLst>
          </p:cNvPr>
          <p:cNvSpPr/>
          <p:nvPr/>
        </p:nvSpPr>
        <p:spPr>
          <a:xfrm>
            <a:off x="4334432" y="4896762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595EF8-7F52-4476-012D-7673418B1107}"/>
              </a:ext>
            </a:extLst>
          </p:cNvPr>
          <p:cNvSpPr/>
          <p:nvPr/>
        </p:nvSpPr>
        <p:spPr>
          <a:xfrm>
            <a:off x="5196358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730112-DCAF-41E4-A895-BF05656DAC06}"/>
              </a:ext>
            </a:extLst>
          </p:cNvPr>
          <p:cNvSpPr/>
          <p:nvPr/>
        </p:nvSpPr>
        <p:spPr>
          <a:xfrm>
            <a:off x="6050468" y="489485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96E4BE-0817-09A0-6551-317D56330391}"/>
              </a:ext>
            </a:extLst>
          </p:cNvPr>
          <p:cNvSpPr/>
          <p:nvPr/>
        </p:nvSpPr>
        <p:spPr>
          <a:xfrm>
            <a:off x="7839968" y="4894849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C97C6B-B625-D2B7-37CF-7D6B648E16C0}"/>
              </a:ext>
            </a:extLst>
          </p:cNvPr>
          <p:cNvSpPr/>
          <p:nvPr/>
        </p:nvSpPr>
        <p:spPr>
          <a:xfrm>
            <a:off x="8665831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90FD4F-2EB8-C0BE-116C-FB4A3D0B3839}"/>
              </a:ext>
            </a:extLst>
          </p:cNvPr>
          <p:cNvSpPr/>
          <p:nvPr/>
        </p:nvSpPr>
        <p:spPr>
          <a:xfrm>
            <a:off x="432215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72E0BE-00C0-07A6-F7A4-4542A463F974}"/>
              </a:ext>
            </a:extLst>
          </p:cNvPr>
          <p:cNvSpPr/>
          <p:nvPr/>
        </p:nvSpPr>
        <p:spPr>
          <a:xfrm>
            <a:off x="5168111" y="5055622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0AE52B4-5CAE-25BB-9808-987B9E9AD328}"/>
              </a:ext>
            </a:extLst>
          </p:cNvPr>
          <p:cNvSpPr/>
          <p:nvPr/>
        </p:nvSpPr>
        <p:spPr>
          <a:xfrm>
            <a:off x="6042316" y="5063763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022DED-378C-C74C-753B-4997BC106CCC}"/>
              </a:ext>
            </a:extLst>
          </p:cNvPr>
          <p:cNvSpPr/>
          <p:nvPr/>
        </p:nvSpPr>
        <p:spPr>
          <a:xfrm>
            <a:off x="7811721" y="505562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4E2D19-EB57-03A8-2C7F-ED987B12A6CA}"/>
              </a:ext>
            </a:extLst>
          </p:cNvPr>
          <p:cNvSpPr/>
          <p:nvPr/>
        </p:nvSpPr>
        <p:spPr>
          <a:xfrm>
            <a:off x="8657679" y="506662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70346-94A1-9B7D-34F7-15B66C779C90}"/>
              </a:ext>
            </a:extLst>
          </p:cNvPr>
          <p:cNvSpPr txBox="1"/>
          <p:nvPr/>
        </p:nvSpPr>
        <p:spPr>
          <a:xfrm>
            <a:off x="2992955" y="5736640"/>
            <a:ext cx="2762054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AvailableMemBlocksList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0F81B27-0A54-C8B0-692F-4D67F7800A65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3559707" y="5036531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5472AC4-B10B-8E62-E3C8-9EF007413D90}"/>
              </a:ext>
            </a:extLst>
          </p:cNvPr>
          <p:cNvSpPr/>
          <p:nvPr/>
        </p:nvSpPr>
        <p:spPr>
          <a:xfrm>
            <a:off x="6919312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8D1843B-B486-4DCB-E468-3E9ACD998091}"/>
              </a:ext>
            </a:extLst>
          </p:cNvPr>
          <p:cNvSpPr/>
          <p:nvPr/>
        </p:nvSpPr>
        <p:spPr>
          <a:xfrm>
            <a:off x="688448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2980C-A267-2F69-EBF9-CEC14F897DB7}"/>
              </a:ext>
            </a:extLst>
          </p:cNvPr>
          <p:cNvSpPr txBox="1"/>
          <p:nvPr/>
        </p:nvSpPr>
        <p:spPr>
          <a:xfrm>
            <a:off x="1610266" y="4876463"/>
            <a:ext cx="226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7606E-B5C6-C13F-1D4F-16AA367B63D6}"/>
              </a:ext>
            </a:extLst>
          </p:cNvPr>
          <p:cNvSpPr txBox="1"/>
          <p:nvPr/>
        </p:nvSpPr>
        <p:spPr>
          <a:xfrm>
            <a:off x="7359201" y="4426300"/>
            <a:ext cx="2046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endParaRPr lang="en-AE" sz="1400" b="1" dirty="0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CB7AF3CC-FCEF-26F6-50DB-78AEFF38C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0319"/>
              </p:ext>
            </p:extLst>
          </p:nvPr>
        </p:nvGraphicFramePr>
        <p:xfrm>
          <a:off x="7830792" y="4764248"/>
          <a:ext cx="2615364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409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103095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UH Pages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F723F31-BC2B-29A6-0D47-1FB470801E0E}"/>
              </a:ext>
            </a:extLst>
          </p:cNvPr>
          <p:cNvGrpSpPr/>
          <p:nvPr/>
        </p:nvGrpSpPr>
        <p:grpSpPr>
          <a:xfrm>
            <a:off x="9276057" y="4883987"/>
            <a:ext cx="271304" cy="324409"/>
            <a:chOff x="7953028" y="4283433"/>
            <a:chExt cx="271304" cy="32440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39EF17C-B18D-433B-8018-992F466C229F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18EFFA91-AA88-6385-FC84-7EDFAA2FBB34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9057A-2A5F-9199-744C-DDC6D331D1DD}"/>
              </a:ext>
            </a:extLst>
          </p:cNvPr>
          <p:cNvGrpSpPr/>
          <p:nvPr/>
        </p:nvGrpSpPr>
        <p:grpSpPr>
          <a:xfrm>
            <a:off x="7748038" y="4872610"/>
            <a:ext cx="271304" cy="324409"/>
            <a:chOff x="7953028" y="4283433"/>
            <a:chExt cx="271304" cy="32440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137BB0F-D0A4-3E0B-AF0B-6D58F33AF93B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DF77983B-EE63-FE13-FA01-8BC7765F751C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3B6C221-0208-C488-3AAA-C68F0CE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1B4F3C65-9641-9995-CE53-F4040DB962DD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FBB8CFE-2F44-7EF7-9CE7-276BBCAA68A1}"/>
                  </a:ext>
                </a:extLst>
              </p14:cNvPr>
              <p14:cNvContentPartPr/>
              <p14:nvPr/>
            </p14:nvContentPartPr>
            <p14:xfrm>
              <a:off x="5451120" y="2331720"/>
              <a:ext cx="5460120" cy="2910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FBB8CFE-2F44-7EF7-9CE7-276BBCAA6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1760" y="2322360"/>
                <a:ext cx="5478840" cy="29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5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13555 -4.07407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EF4E4E9-F81E-3763-D722-4854B4E20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5" t="48510" r="36170" b="14185"/>
          <a:stretch/>
        </p:blipFill>
        <p:spPr>
          <a:xfrm>
            <a:off x="9027263" y="1758428"/>
            <a:ext cx="3018818" cy="3873885"/>
          </a:xfrm>
          <a:prstGeom prst="rect">
            <a:avLst/>
          </a:prstGeom>
        </p:spPr>
      </p:pic>
      <p:sp>
        <p:nvSpPr>
          <p:cNvPr id="656" name="TextShape 2"/>
          <p:cNvSpPr txBox="1"/>
          <p:nvPr/>
        </p:nvSpPr>
        <p:spPr>
          <a:xfrm>
            <a:off x="2" y="1620297"/>
            <a:ext cx="9260731" cy="467680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initialize_dyn_block_system();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initializes the dynamic blocking system by allocating </a:t>
            </a:r>
            <a:r>
              <a:rPr lang="en-US" sz="1700" b="1" dirty="0" err="1"/>
              <a:t>MemBlockNodes</a:t>
            </a:r>
            <a:r>
              <a:rPr lang="en-US" sz="1700" dirty="0"/>
              <a:t> array for </a:t>
            </a:r>
            <a:r>
              <a:rPr lang="en-US" sz="1700" b="1" dirty="0"/>
              <a:t>USER HEAP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00B050"/>
                </a:solidFill>
              </a:rPr>
              <a:t>dynamically </a:t>
            </a:r>
            <a:r>
              <a:rPr lang="en-US" sz="1700" dirty="0"/>
              <a:t>as follows: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two lists (</a:t>
            </a:r>
            <a:r>
              <a:rPr lang="en-US" sz="1700" b="1" dirty="0" err="1">
                <a:solidFill>
                  <a:srgbClr val="FF0000"/>
                </a:solidFill>
              </a:rPr>
              <a:t>AllocMemBlocksList</a:t>
            </a:r>
            <a:r>
              <a:rPr lang="en-US" sz="1700" dirty="0"/>
              <a:t> &amp;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r>
              <a:rPr lang="en-US" sz="1700" dirty="0"/>
              <a:t>) [</a:t>
            </a:r>
            <a:r>
              <a:rPr lang="en-US" sz="1700" b="1" i="1" dirty="0"/>
              <a:t>Hint: use LIST_INIT()</a:t>
            </a:r>
            <a:r>
              <a:rPr lang="en-US" sz="1700" dirty="0"/>
              <a:t>]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Dynamically </a:t>
            </a:r>
            <a:r>
              <a:rPr lang="en-US" sz="1700" dirty="0"/>
              <a:t>allocate the array of </a:t>
            </a:r>
            <a:r>
              <a:rPr lang="en-US" sz="1700" b="1" dirty="0" err="1"/>
              <a:t>MemBlockNodes</a:t>
            </a:r>
            <a:r>
              <a:rPr lang="en-US" sz="1700" dirty="0"/>
              <a:t> at </a:t>
            </a:r>
            <a:r>
              <a:rPr lang="nb-NO" dirty="0"/>
              <a:t>virtual address </a:t>
            </a:r>
            <a:r>
              <a:rPr lang="nb-NO" b="1" dirty="0">
                <a:latin typeface="Courier"/>
              </a:rPr>
              <a:t>USER_DYN_BLKS_ARRAY</a:t>
            </a:r>
            <a:r>
              <a:rPr lang="en-US" sz="1700" b="1" dirty="0">
                <a:latin typeface="Courier"/>
              </a:rPr>
              <a:t> 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Remember to: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1. Set the global variable </a:t>
            </a:r>
            <a:r>
              <a:rPr lang="en-US" sz="1700" b="1" dirty="0"/>
              <a:t>“MAX_MEM_BLOCK_CNT” </a:t>
            </a:r>
            <a:r>
              <a:rPr lang="en-US" sz="1700" dirty="0"/>
              <a:t>with the number of pages in the </a:t>
            </a:r>
            <a:r>
              <a:rPr lang="en-US" sz="1700" b="1" u="sng" dirty="0"/>
              <a:t>USER</a:t>
            </a:r>
            <a:r>
              <a:rPr lang="en-US" sz="1700" dirty="0"/>
              <a:t> heap.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2. Allocation should be aligned on PAGE boundary (4KB).</a:t>
            </a:r>
          </a:p>
          <a:p>
            <a:pPr marL="934276" lvl="2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HINT: you can use </a:t>
            </a:r>
            <a:r>
              <a:rPr lang="en-US" sz="1700" b="1" i="1" dirty="0" err="1"/>
              <a:t>allocate_chunk</a:t>
            </a:r>
            <a:r>
              <a:rPr lang="en-US" sz="1700" b="1" i="1" dirty="0"/>
              <a:t>(...) </a:t>
            </a:r>
            <a:r>
              <a:rPr lang="en-US" sz="1700" dirty="0"/>
              <a:t>by calling it via a SYSTEM CALL </a:t>
            </a:r>
            <a:r>
              <a:rPr lang="en-US" sz="1700" b="1" i="1" dirty="0" err="1"/>
              <a:t>sys_allocate_chunk</a:t>
            </a:r>
            <a:r>
              <a:rPr lang="en-US" sz="1700" b="1" i="1" dirty="0"/>
              <a:t>(...) </a:t>
            </a:r>
            <a:endParaRPr lang="en-US" sz="1700" dirty="0"/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</a:t>
            </a:r>
            <a:r>
              <a:rPr lang="en-US" sz="1700" b="1" dirty="0" err="1">
                <a:solidFill>
                  <a:srgbClr val="0070C0"/>
                </a:solidFill>
              </a:rPr>
              <a:t>AvailableMemBlocksList</a:t>
            </a:r>
            <a:r>
              <a:rPr lang="en-US" sz="1700" dirty="0"/>
              <a:t> by filling it with the </a:t>
            </a:r>
            <a:r>
              <a:rPr lang="en-US" sz="1700" b="1" dirty="0" err="1"/>
              <a:t>MemBlockNodes</a:t>
            </a:r>
            <a:endParaRPr lang="en-US" sz="1700" b="1" dirty="0"/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get BENEFIT from MS1 &amp; MS2 Functions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Insert a </a:t>
            </a:r>
            <a:r>
              <a:rPr lang="en-US" sz="1700" b="1" dirty="0"/>
              <a:t>new </a:t>
            </a:r>
            <a:r>
              <a:rPr lang="en-US" sz="1700" b="1" dirty="0" err="1"/>
              <a:t>MemBlock</a:t>
            </a:r>
            <a:r>
              <a:rPr lang="en-US" sz="1700" dirty="0"/>
              <a:t> with the </a:t>
            </a:r>
            <a:r>
              <a:rPr lang="en-US" sz="1700" b="1" dirty="0"/>
              <a:t>ENTIRE heap size </a:t>
            </a:r>
            <a:r>
              <a:rPr lang="en-US" sz="1700" dirty="0"/>
              <a:t>into the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endParaRPr lang="en-US" sz="1700" b="1" dirty="0">
              <a:solidFill>
                <a:srgbClr val="31E923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F5F6ACF-79B0-5BE6-6AAE-BEB145CC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35B84DA0-34C0-809C-9DCA-533740B86273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3B3D1467-5976-3E6A-63D5-C59C40F9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557F97-2BC0-9C27-8942-DF688EB25755}"/>
              </a:ext>
            </a:extLst>
          </p:cNvPr>
          <p:cNvGrpSpPr/>
          <p:nvPr/>
        </p:nvGrpSpPr>
        <p:grpSpPr>
          <a:xfrm>
            <a:off x="9173182" y="3941185"/>
            <a:ext cx="3132306" cy="280595"/>
            <a:chOff x="9173182" y="3941185"/>
            <a:chExt cx="3132306" cy="2805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7765CD-D0D1-5799-1115-E9843EE61890}"/>
                </a:ext>
              </a:extLst>
            </p:cNvPr>
            <p:cNvSpPr txBox="1"/>
            <p:nvPr/>
          </p:nvSpPr>
          <p:spPr>
            <a:xfrm>
              <a:off x="10309374" y="3941185"/>
              <a:ext cx="1996114" cy="280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1200" b="1" dirty="0">
                  <a:solidFill>
                    <a:srgbClr val="FF0000"/>
                  </a:solidFill>
                  <a:latin typeface="Courier"/>
                </a:rPr>
                <a:t>USER_DYN_BLKS_ARRAY</a:t>
              </a:r>
              <a:r>
                <a:rPr lang="en-US" sz="1200" b="1" dirty="0">
                  <a:solidFill>
                    <a:srgbClr val="FF0000"/>
                  </a:solidFill>
                  <a:latin typeface="Courier"/>
                </a:rPr>
                <a:t> </a:t>
              </a:r>
              <a:endParaRPr lang="en-AE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B29D3B-7788-CB75-FCC3-819B931C6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182" y="4081483"/>
              <a:ext cx="1175104" cy="41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9FA91-8496-0ACB-8003-86B0008462FE}"/>
                  </a:ext>
                </a:extLst>
              </p14:cNvPr>
              <p14:cNvContentPartPr/>
              <p14:nvPr/>
            </p14:nvContentPartPr>
            <p14:xfrm>
              <a:off x="2449080" y="441720"/>
              <a:ext cx="9726120" cy="54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9FA91-8496-0ACB-8003-86B000846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9720" y="432360"/>
                <a:ext cx="9744840" cy="54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763675" y="274680"/>
            <a:ext cx="101990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656" name="TextShape 2"/>
          <p:cNvSpPr txBox="1"/>
          <p:nvPr/>
        </p:nvSpPr>
        <p:spPr>
          <a:xfrm>
            <a:off x="763675" y="1620297"/>
            <a:ext cx="10038303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What?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Why?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Program need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dynamic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allocations for its normal work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De-allocations are necessary after finishing using allocated memory:</a:t>
            </a:r>
          </a:p>
          <a:p>
            <a:pPr marL="1600200" lvl="3" indent="-2282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virtual address space fragmentation happens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Minimize virtual addresses fragmentation as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48408-0841-F7B1-DD6A-E0BDBCD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2"/>
          <p:cNvSpPr txBox="1"/>
          <p:nvPr/>
        </p:nvSpPr>
        <p:spPr>
          <a:xfrm>
            <a:off x="874207" y="1600200"/>
            <a:ext cx="1025936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7EE6D808-3240-C00A-E948-F9212C817E5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D8E3-29CC-D97E-A468-2C96CE98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A8DC7A-B022-EA93-F9D8-2470B5BBED08}"/>
                  </a:ext>
                </a:extLst>
              </p14:cNvPr>
              <p14:cNvContentPartPr/>
              <p14:nvPr/>
            </p14:nvContentPartPr>
            <p14:xfrm>
              <a:off x="2125800" y="2748600"/>
              <a:ext cx="5325120" cy="210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A8DC7A-B022-EA93-F9D8-2470B5BBE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440" y="2739240"/>
                <a:ext cx="5343840" cy="212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2"/>
          <p:cNvSpPr txBox="1"/>
          <p:nvPr/>
        </p:nvSpPr>
        <p:spPr>
          <a:xfrm>
            <a:off x="763675" y="1600200"/>
            <a:ext cx="9446765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delete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delete[]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F9D2DB3-B263-D71C-9961-3F3C9D2BE0A6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spc="-1" dirty="0">
                <a:latin typeface="Calibri"/>
              </a:rPr>
              <a:t>malloc()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46E5-DBBC-E9BE-CB2C-CD6E6BB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B620B-B567-E3CD-94A6-3F6AD72CEAF2}"/>
                  </a:ext>
                </a:extLst>
              </p14:cNvPr>
              <p14:cNvContentPartPr/>
              <p14:nvPr/>
            </p14:nvContentPartPr>
            <p14:xfrm>
              <a:off x="2807280" y="2780640"/>
              <a:ext cx="1679760" cy="44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B620B-B567-E3CD-94A6-3F6AD72CE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920" y="2771280"/>
                <a:ext cx="1698480" cy="45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3"/>
          <p:cNvSpPr/>
          <p:nvPr/>
        </p:nvSpPr>
        <p:spPr>
          <a:xfrm>
            <a:off x="3429120" y="2133720"/>
            <a:ext cx="5028840" cy="365724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667" name="Group 4"/>
          <p:cNvGrpSpPr/>
          <p:nvPr/>
        </p:nvGrpSpPr>
        <p:grpSpPr>
          <a:xfrm>
            <a:off x="3597240" y="2664000"/>
            <a:ext cx="2214000" cy="2971800"/>
            <a:chOff x="2073240" y="2664000"/>
            <a:chExt cx="2214000" cy="2971800"/>
          </a:xfrm>
        </p:grpSpPr>
        <p:sp>
          <p:nvSpPr>
            <p:cNvPr id="668" name="CustomShape 5"/>
            <p:cNvSpPr/>
            <p:nvPr/>
          </p:nvSpPr>
          <p:spPr>
            <a:xfrm>
              <a:off x="2073240" y="2664000"/>
              <a:ext cx="221400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69" name="CustomShape 6"/>
            <p:cNvSpPr/>
            <p:nvPr/>
          </p:nvSpPr>
          <p:spPr>
            <a:xfrm>
              <a:off x="3437640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7"/>
            <p:cNvSpPr/>
            <p:nvPr/>
          </p:nvSpPr>
          <p:spPr>
            <a:xfrm>
              <a:off x="2073240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71" name="CustomShape 8"/>
            <p:cNvSpPr/>
            <p:nvPr/>
          </p:nvSpPr>
          <p:spPr>
            <a:xfrm>
              <a:off x="3093840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672" name="Group 9"/>
            <p:cNvGrpSpPr/>
            <p:nvPr/>
          </p:nvGrpSpPr>
          <p:grpSpPr>
            <a:xfrm>
              <a:off x="2257920" y="4459320"/>
              <a:ext cx="748440" cy="747360"/>
              <a:chOff x="2257920" y="4459320"/>
              <a:chExt cx="748440" cy="747360"/>
            </a:xfrm>
          </p:grpSpPr>
          <p:sp>
            <p:nvSpPr>
              <p:cNvPr id="673" name="CustomShape 10"/>
              <p:cNvSpPr/>
              <p:nvPr/>
            </p:nvSpPr>
            <p:spPr>
              <a:xfrm>
                <a:off x="22608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11"/>
              <p:cNvSpPr/>
              <p:nvPr/>
            </p:nvSpPr>
            <p:spPr>
              <a:xfrm>
                <a:off x="22608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12"/>
              <p:cNvSpPr/>
              <p:nvPr/>
            </p:nvSpPr>
            <p:spPr>
              <a:xfrm>
                <a:off x="22608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13"/>
              <p:cNvSpPr/>
              <p:nvPr/>
            </p:nvSpPr>
            <p:spPr>
              <a:xfrm>
                <a:off x="225792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77" name="Group 14"/>
          <p:cNvGrpSpPr/>
          <p:nvPr/>
        </p:nvGrpSpPr>
        <p:grpSpPr>
          <a:xfrm>
            <a:off x="5875680" y="2664000"/>
            <a:ext cx="2467080" cy="2971800"/>
            <a:chOff x="4351680" y="2664000"/>
            <a:chExt cx="2467080" cy="2971800"/>
          </a:xfrm>
        </p:grpSpPr>
        <p:sp>
          <p:nvSpPr>
            <p:cNvPr id="678" name="CustomShape 15"/>
            <p:cNvSpPr/>
            <p:nvPr/>
          </p:nvSpPr>
          <p:spPr>
            <a:xfrm>
              <a:off x="4351680" y="2664000"/>
              <a:ext cx="246708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679" name="CustomShape 16"/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80" name="Group 17"/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681" name="CustomShape 18"/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2" name="CustomShape 19"/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3" name="Group 20"/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684" name="CustomShape 21"/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22"/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86" name="CustomShape 23"/>
            <p:cNvSpPr/>
            <p:nvPr/>
          </p:nvSpPr>
          <p:spPr>
            <a:xfrm>
              <a:off x="4394160" y="3286800"/>
              <a:ext cx="1447560" cy="1006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Working Sets Pages + Empty Tables in Given Range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687" name="CustomShape 24"/>
            <p:cNvSpPr/>
            <p:nvPr/>
          </p:nvSpPr>
          <p:spPr>
            <a:xfrm>
              <a:off x="5888160" y="3279960"/>
              <a:ext cx="891000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ALL Pages in Given Range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688" name="Group 25"/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689" name="CustomShape 26"/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0" name="CustomShape 27"/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1" name="CustomShape 28"/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2" name="CustomShape 29"/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9B38CC39-9D90-A242-CAFC-1EB78BA9DC7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6409-0618-6C54-F864-6A7C837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026046-39CB-E585-6906-C61E7072E730}"/>
                  </a:ext>
                </a:extLst>
              </p14:cNvPr>
              <p14:cNvContentPartPr/>
              <p14:nvPr/>
            </p14:nvContentPartPr>
            <p14:xfrm>
              <a:off x="390960" y="2382840"/>
              <a:ext cx="7902360" cy="260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026046-39CB-E585-6906-C61E7072E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0" y="2373480"/>
                <a:ext cx="7921080" cy="262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864158" y="1601280"/>
            <a:ext cx="11244106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6019680" y="1676520"/>
            <a:ext cx="4858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endParaRPr lang="en-US" sz="2000" spc="-1" dirty="0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944545" y="2514601"/>
            <a:ext cx="10771833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malloc(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size)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Implement FIRST FIT strategy to search the heap for suitable space to the required allocation size (space should be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4 KB BOUNDARY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If no suitable space found, return NULL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Else, return pointer containing the virtual address of allocated space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AF495D06-67D3-6C57-46BF-716CB52F1AE5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89C7-B05B-435A-C491-6AD02681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4044DE-484A-20C5-8ADC-3D8628B282AB}"/>
                  </a:ext>
                </a:extLst>
              </p14:cNvPr>
              <p14:cNvContentPartPr/>
              <p14:nvPr/>
            </p14:nvContentPartPr>
            <p14:xfrm>
              <a:off x="3539160" y="3760560"/>
              <a:ext cx="389520" cy="2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4044DE-484A-20C5-8ADC-3D8628B28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9800" y="3751200"/>
                <a:ext cx="408240" cy="4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BIG PICTURE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AD7CF-F0A2-4383-A038-D82EAAF254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</a:t>
              </a: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(.h)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kern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lib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(.c)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Allocator</a:t>
            </a:r>
            <a:endParaRPr kumimoji="0" lang="en-AE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5910610" y="5568180"/>
            <a:ext cx="277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[MS2]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Kern Heap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018386" y="5576128"/>
            <a:ext cx="1613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Program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88D1-0CF3-C953-D0DE-742DD4A6FFC1}"/>
              </a:ext>
            </a:extLst>
          </p:cNvPr>
          <p:cNvSpPr/>
          <p:nvPr/>
        </p:nvSpPr>
        <p:spPr>
          <a:xfrm>
            <a:off x="9106293" y="3429000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CE9C4-0092-EE71-B746-32006F9263B9}"/>
              </a:ext>
            </a:extLst>
          </p:cNvPr>
          <p:cNvSpPr txBox="1"/>
          <p:nvPr/>
        </p:nvSpPr>
        <p:spPr>
          <a:xfrm>
            <a:off x="3201405" y="5290349"/>
            <a:ext cx="2550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 Handler, Heap,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Sharing &amp; Semaphores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3D040F-4C57-2C68-626A-A3FDF09219AF}"/>
              </a:ext>
            </a:extLst>
          </p:cNvPr>
          <p:cNvCxnSpPr>
            <a:stCxn id="5" idx="3"/>
            <a:endCxn id="1028" idx="1"/>
          </p:cNvCxnSpPr>
          <p:nvPr/>
        </p:nvCxnSpPr>
        <p:spPr>
          <a:xfrm flipV="1">
            <a:off x="5751910" y="5044440"/>
            <a:ext cx="862163" cy="78451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1EB791-D3F1-5CF6-9EA6-9811E430F9C1}"/>
              </a:ext>
            </a:extLst>
          </p:cNvPr>
          <p:cNvCxnSpPr>
            <a:cxnSpLocks/>
            <a:stCxn id="5" idx="1"/>
            <a:endCxn id="1038" idx="1"/>
          </p:cNvCxnSpPr>
          <p:nvPr/>
        </p:nvCxnSpPr>
        <p:spPr>
          <a:xfrm rot="10800000" flipH="1">
            <a:off x="3201404" y="3979598"/>
            <a:ext cx="537493" cy="1849361"/>
          </a:xfrm>
          <a:prstGeom prst="curvedConnector3">
            <a:avLst>
              <a:gd name="adj1" fmla="val -42531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80720-7B29-40BD-8FE8-D18C8CEB19AE}"/>
              </a:ext>
            </a:extLst>
          </p:cNvPr>
          <p:cNvSpPr/>
          <p:nvPr/>
        </p:nvSpPr>
        <p:spPr>
          <a:xfrm>
            <a:off x="9106293" y="2172585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D4C25-532E-0131-9640-95A637DAFC7C}"/>
              </a:ext>
            </a:extLst>
          </p:cNvPr>
          <p:cNvSpPr/>
          <p:nvPr/>
        </p:nvSpPr>
        <p:spPr>
          <a:xfrm>
            <a:off x="9106293" y="4364678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A9A80-794B-1F43-8ABC-27D46C0FFE4D}"/>
              </a:ext>
            </a:extLst>
          </p:cNvPr>
          <p:cNvSpPr/>
          <p:nvPr/>
        </p:nvSpPr>
        <p:spPr>
          <a:xfrm>
            <a:off x="8921416" y="6209648"/>
            <a:ext cx="1518743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D42181-BA5D-7442-7047-524C3337F7C9}"/>
                  </a:ext>
                </a:extLst>
              </p14:cNvPr>
              <p14:cNvContentPartPr/>
              <p14:nvPr/>
            </p14:nvContentPartPr>
            <p14:xfrm>
              <a:off x="3461760" y="5962320"/>
              <a:ext cx="1856520" cy="37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D42181-BA5D-7442-7047-524C3337F7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2400" y="5952960"/>
                <a:ext cx="187524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 animBg="1"/>
      <p:bldP spid="5" grpId="0"/>
      <p:bldP spid="20" grpId="0" animBg="1"/>
      <p:bldP spid="22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4149502" cy="4267080"/>
            <a:chOff x="4952880" y="2286000"/>
            <a:chExt cx="4149502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>
              <a:off x="7289280" y="5144760"/>
              <a:ext cx="1813102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pc="-1">
                  <a:solidFill>
                    <a:srgbClr val="000000"/>
                  </a:solidFill>
                  <a:latin typeface="Calibri"/>
                </a:rPr>
                <a:t>USER_HEAP_START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C4073FA9-5AB0-1061-7FBE-AF30D746EDA3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8319EB-7668-FCBA-FF87-0BF38A3CB831}"/>
                  </a:ext>
                </a:extLst>
              </p14:cNvPr>
              <p14:cNvContentPartPr/>
              <p14:nvPr/>
            </p14:nvContentPartPr>
            <p14:xfrm>
              <a:off x="4383720" y="1953000"/>
              <a:ext cx="390240" cy="1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8319EB-7668-FCBA-FF87-0BF38A3CB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360" y="1943640"/>
                <a:ext cx="408960" cy="33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36C0CF-DE6F-1FD6-0ED8-7E135594FDDB}"/>
              </a:ext>
            </a:extLst>
          </p:cNvPr>
          <p:cNvSpPr/>
          <p:nvPr/>
        </p:nvSpPr>
        <p:spPr>
          <a:xfrm>
            <a:off x="7387137" y="470884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76F04C-6939-9D8F-6A14-9EDDE878A89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344202" y="535717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95F069-326D-D31B-6846-D6EAA4EDE39E}"/>
              </a:ext>
            </a:extLst>
          </p:cNvPr>
          <p:cNvSpPr txBox="1"/>
          <p:nvPr/>
        </p:nvSpPr>
        <p:spPr>
          <a:xfrm>
            <a:off x="9580248" y="520328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755394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20009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01068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7848500" y="4239083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23" name="TextShape 1">
            <a:extLst>
              <a:ext uri="{FF2B5EF4-FFF2-40B4-BE49-F238E27FC236}">
                <a16:creationId xmlns:a16="http://schemas.microsoft.com/office/drawing/2014/main" id="{E7105319-BB11-DC2D-A30F-B14E88F66256}"/>
              </a:ext>
            </a:extLst>
          </p:cNvPr>
          <p:cNvSpPr txBox="1"/>
          <p:nvPr/>
        </p:nvSpPr>
        <p:spPr>
          <a:xfrm>
            <a:off x="763675" y="264632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BCE1F8-7035-EC0A-9549-E610CEDBAD6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805565" y="4887419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292BD3-7F71-EF00-6557-FE06C09CE926}"/>
              </a:ext>
            </a:extLst>
          </p:cNvPr>
          <p:cNvSpPr txBox="1"/>
          <p:nvPr/>
        </p:nvSpPr>
        <p:spPr>
          <a:xfrm>
            <a:off x="10041611" y="4733530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33045" y="1600200"/>
            <a:ext cx="1093260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944544" y="2514601"/>
            <a:ext cx="11063235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free(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Find the allocated size of the given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virtual_address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Frees this allocation from the user Heap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Call “</a:t>
            </a:r>
            <a:r>
              <a:rPr lang="en-US" sz="2000" b="1" spc="-1" dirty="0" err="1">
                <a:solidFill>
                  <a:srgbClr val="000000"/>
                </a:solidFill>
              </a:rPr>
              <a:t>sys_free_user_mem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 to free the allocation from the memory &amp; page file</a:t>
            </a:r>
            <a:endParaRPr lang="en-US" sz="2000" spc="-1" dirty="0">
              <a:latin typeface="Arial"/>
            </a:endParaRPr>
          </a:p>
          <a:p>
            <a:pPr marL="343080" indent="-342720"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 err="1">
                <a:latin typeface="Consolas"/>
              </a:rPr>
              <a:t>free_user_mem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Env* e,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size)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ALL pages of the given range from the Page File (</a:t>
            </a:r>
            <a:r>
              <a:rPr lang="en-US" sz="2000" spc="-1" dirty="0">
                <a:solidFill>
                  <a:srgbClr val="000000"/>
                </a:solidFill>
              </a:rPr>
              <a:t>Check MS3 appendix for PAGE FILE)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ONLY pages that are resident in the working set from the memory </a:t>
            </a:r>
            <a:r>
              <a:rPr lang="en-US" sz="2000" spc="-1" dirty="0">
                <a:solidFill>
                  <a:srgbClr val="000000"/>
                </a:solidFill>
              </a:rPr>
              <a:t>(Check MS3 appendix for WS)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Removes ONLY the empty page tables (i.e. no pages are mapped in it)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6019679" y="1676520"/>
            <a:ext cx="567660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kern/</a:t>
            </a:r>
            <a:r>
              <a:rPr lang="en-US" sz="2000" b="1" spc="-1" dirty="0">
                <a:solidFill>
                  <a:srgbClr val="000000"/>
                </a:solidFill>
              </a:rPr>
              <a:t>mem/</a:t>
            </a:r>
            <a:r>
              <a:rPr lang="en-US" sz="2000" b="1" spc="-1" dirty="0" err="1">
                <a:solidFill>
                  <a:srgbClr val="000000"/>
                </a:solidFill>
              </a:rPr>
              <a:t>chunk_operations.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c</a:t>
            </a:r>
            <a:endParaRPr lang="en-US" sz="2000" spc="-1" dirty="0">
              <a:latin typeface="Arial"/>
            </a:endParaRPr>
          </a:p>
        </p:txBody>
      </p:sp>
      <p:sp>
        <p:nvSpPr>
          <p:cNvPr id="776" name="CustomShape 6"/>
          <p:cNvSpPr/>
          <p:nvPr/>
        </p:nvSpPr>
        <p:spPr>
          <a:xfrm>
            <a:off x="318657" y="350532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7"/>
          <p:cNvSpPr/>
          <p:nvPr/>
        </p:nvSpPr>
        <p:spPr>
          <a:xfrm flipH="1" flipV="1">
            <a:off x="10530826" y="358380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6243BBD-A571-60EE-A710-4F228EA1CE4F}"/>
              </a:ext>
            </a:extLst>
          </p:cNvPr>
          <p:cNvSpPr txBox="1"/>
          <p:nvPr/>
        </p:nvSpPr>
        <p:spPr>
          <a:xfrm>
            <a:off x="763675" y="274680"/>
            <a:ext cx="108019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3 &amp; 4 -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</a:t>
            </a:r>
            <a:r>
              <a:rPr lang="en-US" sz="3600" b="1" spc="-1" dirty="0">
                <a:solidFill>
                  <a:srgbClr val="FF0000"/>
                </a:solidFill>
              </a:rPr>
              <a:t>() / </a:t>
            </a:r>
            <a:r>
              <a:rPr lang="en-US" sz="3600" b="1" spc="-1" dirty="0" err="1">
                <a:solidFill>
                  <a:srgbClr val="FF0000"/>
                </a:solidFill>
              </a:rPr>
              <a:t>free_user_mem</a:t>
            </a:r>
            <a:r>
              <a:rPr lang="en-US" sz="3600" b="1" spc="-1" dirty="0">
                <a:solidFill>
                  <a:srgbClr val="FF0000"/>
                </a:solidFill>
              </a:rPr>
              <a:t>()</a:t>
            </a:r>
            <a:endParaRPr lang="en-US" sz="3600" b="1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FE1F-BF93-78C8-1195-7D02C867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B040B2-129B-F815-1379-2A68EC893DC8}"/>
                  </a:ext>
                </a:extLst>
              </p14:cNvPr>
              <p14:cNvContentPartPr/>
              <p14:nvPr/>
            </p14:nvContentPartPr>
            <p14:xfrm>
              <a:off x="378360" y="1852200"/>
              <a:ext cx="11163240" cy="409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B040B2-129B-F815-1379-2A68EC893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00" y="1842840"/>
                <a:ext cx="11181960" cy="411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68363"/>
              </p:ext>
            </p:extLst>
          </p:nvPr>
        </p:nvGraphicFramePr>
        <p:xfrm>
          <a:off x="244208" y="2956663"/>
          <a:ext cx="1187815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tst_malloc_0.c (tm0):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all the lists of the dynamic allocator and their contents affected by </a:t>
                      </a:r>
                      <a:r>
                        <a:rPr lang="en-US" sz="1600" b="0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tm0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both the return addresses from the malloc() and the number of allocated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allocated spaces.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tst_malloc_3.c (tm3):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After accessing the memory, it checks the number of allocated frames and the WS entries.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059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567903-B309-3716-CABE-22E62058D687}"/>
                  </a:ext>
                </a:extLst>
              </p14:cNvPr>
              <p14:cNvContentPartPr/>
              <p14:nvPr/>
            </p14:nvContentPartPr>
            <p14:xfrm>
              <a:off x="5515560" y="2078280"/>
              <a:ext cx="1886400" cy="50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567903-B309-3716-CABE-22E62058D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200" y="2068920"/>
                <a:ext cx="1905120" cy="5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638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7879"/>
              </p:ext>
            </p:extLst>
          </p:nvPr>
        </p:nvGraphicFramePr>
        <p:xfrm>
          <a:off x="156925" y="2914896"/>
          <a:ext cx="11878150" cy="32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the 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removed spaces.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heap_program.c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(hp):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filling of empty locations in program’s working set after free.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hp 12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can't fit in any of the free segments. All requests should NOT be granted 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 [cont.]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</p:spTree>
    <p:extLst>
      <p:ext uri="{BB962C8B-B14F-4D97-AF65-F5344CB8AC3E}">
        <p14:creationId xmlns:p14="http://schemas.microsoft.com/office/powerpoint/2010/main" val="230803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3- </a:t>
            </a:r>
            <a:r>
              <a:rPr lang="en-US" dirty="0">
                <a:solidFill>
                  <a:srgbClr val="FF0000"/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EFA2F-574E-4FD3-5116-3A3FD938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0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AFC-F145-AEF6-0CBF-DF98875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8EB0-8919-7EF8-2E68-4C0510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31761-6B3C-A5DB-4C80-48BCF97A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Shared Variables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B2BABE-AD34-91A3-4191-D1233C61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68281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7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73277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293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908383-D24B-86B5-BD96-6CBE664ABE5F}"/>
                  </a:ext>
                </a:extLst>
              </p14:cNvPr>
              <p14:cNvContentPartPr/>
              <p14:nvPr/>
            </p14:nvContentPartPr>
            <p14:xfrm>
              <a:off x="1551960" y="3199680"/>
              <a:ext cx="4575960" cy="120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908383-D24B-86B5-BD96-6CBE664AB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2600" y="3190320"/>
                <a:ext cx="4594680" cy="12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22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87D-CEF3-767F-2A8C-83C0E7DD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F248-AB29-758E-430F-31CA77A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7" y="1906131"/>
            <a:ext cx="46302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Created and shared in the USER 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 FIT Strategy</a:t>
            </a:r>
            <a:endParaRPr lang="ar-E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E5AF-E1A8-40C2-6376-EA74D84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4CDBF2E-71A8-161B-B467-CA9BB9B96F83}"/>
              </a:ext>
            </a:extLst>
          </p:cNvPr>
          <p:cNvGrpSpPr/>
          <p:nvPr/>
        </p:nvGrpSpPr>
        <p:grpSpPr>
          <a:xfrm>
            <a:off x="7791450" y="431857"/>
            <a:ext cx="4400550" cy="5753100"/>
            <a:chOff x="4743450" y="1104900"/>
            <a:chExt cx="4400550" cy="5753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C9D0224-16E7-AC3F-A70E-2CA666B71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12167"/>
            <a:stretch>
              <a:fillRect/>
            </a:stretch>
          </p:blipFill>
          <p:spPr bwMode="auto">
            <a:xfrm>
              <a:off x="4743450" y="1104900"/>
              <a:ext cx="440055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B9E211-49D1-8B30-9D22-72616AF1047C}"/>
                </a:ext>
              </a:extLst>
            </p:cNvPr>
            <p:cNvSpPr/>
            <p:nvPr/>
          </p:nvSpPr>
          <p:spPr>
            <a:xfrm>
              <a:off x="7696200" y="44196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296CD2-6B04-7714-6B9C-7D69AAC30B29}"/>
                  </a:ext>
                </a:extLst>
              </p14:cNvPr>
              <p14:cNvContentPartPr/>
              <p14:nvPr/>
            </p14:nvContentPartPr>
            <p14:xfrm>
              <a:off x="1654560" y="2217960"/>
              <a:ext cx="3590280" cy="54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296CD2-6B04-7714-6B9C-7D69AAC30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5200" y="2208600"/>
                <a:ext cx="36090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12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1&amp;2-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68993"/>
            <a:ext cx="10357841" cy="42571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Creation (Application 1):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uint8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isWritable</a:t>
            </a:r>
            <a:r>
              <a:rPr lang="en-US" sz="2400" dirty="0">
                <a:latin typeface="Consolas"/>
              </a:rPr>
              <a:t> = 1;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(“mySharedInt”,4</a:t>
            </a:r>
            <a:r>
              <a:rPr lang="en-US" sz="2000" dirty="0">
                <a:latin typeface="Consolas"/>
              </a:rPr>
              <a:t>,isWritable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4 bytes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Specify its shared permission to be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*</a:t>
            </a:r>
            <a:r>
              <a:rPr lang="en-US" sz="2400" b="1" dirty="0" err="1">
                <a:latin typeface="Consolas"/>
              </a:rPr>
              <a:t>ptr_sharedInt</a:t>
            </a:r>
            <a:r>
              <a:rPr lang="en-US" sz="2400" b="1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70;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value of the shared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70 </a:t>
            </a:r>
          </a:p>
          <a:p>
            <a:pPr lvl="1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F2E856-4030-2E1F-85FA-646837B22A1C}"/>
                  </a:ext>
                </a:extLst>
              </p14:cNvPr>
              <p14:cNvContentPartPr/>
              <p14:nvPr/>
            </p14:nvContentPartPr>
            <p14:xfrm>
              <a:off x="1147320" y="1010520"/>
              <a:ext cx="10470240" cy="270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F2E856-4030-2E1F-85FA-646837B22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960" y="1001160"/>
                <a:ext cx="10488960" cy="27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1&amp;2-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2183"/>
            <a:ext cx="9452149" cy="3886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Access from other app. (Application 2):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App1ID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Search for the shared object,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and belong to App1ID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share it in app2, and return its virtual address in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sharedInt</a:t>
            </a:r>
            <a:r>
              <a:rPr lang="en-US" sz="2400" dirty="0">
                <a:latin typeface="Consolas"/>
              </a:rPr>
              <a:t> = *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/>
                <a:cs typeface="Consolas" panose="020B0609020204030204" pitchFamily="49" charset="0"/>
              </a:rPr>
              <a:t>Read its value (it should be 70)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2C7086-A222-D5D0-5337-E62B4E22231D}"/>
                  </a:ext>
                </a:extLst>
              </p14:cNvPr>
              <p14:cNvContentPartPr/>
              <p14:nvPr/>
            </p14:nvContentPartPr>
            <p14:xfrm>
              <a:off x="1163160" y="1605240"/>
              <a:ext cx="7487280" cy="416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2C7086-A222-D5D0-5337-E62B4E222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800" y="1595880"/>
                <a:ext cx="7506000" cy="41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1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 &amp; Changed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Continue on the startup code from MS1 and MS2.</a:t>
            </a:r>
          </a:p>
          <a:p>
            <a:pPr lvl="1"/>
            <a:r>
              <a:rPr lang="en-US" dirty="0"/>
              <a:t>Before starting in MS3, </a:t>
            </a:r>
            <a:r>
              <a:rPr lang="en-US" b="1" u="sng" dirty="0"/>
              <a:t>SELECT ALL</a:t>
            </a:r>
            <a:r>
              <a:rPr lang="en-US" dirty="0"/>
              <a:t> in “Changed files” folder, </a:t>
            </a: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FOS_CODES/FOS_PROJECT_2022_TEMPLATE/</a:t>
            </a:r>
            <a:r>
              <a:rPr lang="en-US" dirty="0"/>
              <a:t>.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FRIDAY of Week #11 (16/12/2022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MENTORS ONLY (+LECTURER) during the published weekly office hours.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969E-41FF-EE87-59A9-8DF1EE6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5B61A-BC60-C031-19A9-E0E0AD850AFF}"/>
                  </a:ext>
                </a:extLst>
              </p14:cNvPr>
              <p14:cNvContentPartPr/>
              <p14:nvPr/>
            </p14:nvContentPartPr>
            <p14:xfrm>
              <a:off x="3544560" y="2758680"/>
              <a:ext cx="2754360" cy="214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5B61A-BC60-C031-19A9-E0E0AD850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200" y="2749320"/>
                <a:ext cx="2773080" cy="215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Create/Share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7532810" y="189724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3341810" y="420936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69843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(“x”, 6 KB, 1)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6579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3341810" y="377611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7044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(“y”, 1 KB, 0)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579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341810" y="326883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53530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b="1" dirty="0" err="1"/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6579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C1B34-5A48-2385-913B-21251D7C415C}"/>
              </a:ext>
            </a:extLst>
          </p:cNvPr>
          <p:cNvSpPr/>
          <p:nvPr/>
        </p:nvSpPr>
        <p:spPr>
          <a:xfrm>
            <a:off x="7532810" y="4971914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B1C343-1A1A-89A0-8921-E8664B44EC9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489875" y="5620250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00987D-8EFA-0D16-B213-DDD5801DC5F1}"/>
              </a:ext>
            </a:extLst>
          </p:cNvPr>
          <p:cNvSpPr txBox="1"/>
          <p:nvPr/>
        </p:nvSpPr>
        <p:spPr>
          <a:xfrm>
            <a:off x="9725921" y="5466361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311013" y="1366205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7324" y="363258"/>
            <a:ext cx="10058400" cy="97029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6600" dirty="0"/>
              <a:t>	</a:t>
            </a:r>
            <a:r>
              <a:rPr lang="en-US" sz="4800" dirty="0"/>
              <a:t> </a:t>
            </a:r>
            <a:r>
              <a:rPr lang="en-US" sz="3600" dirty="0"/>
              <a:t>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5991" y="1449933"/>
            <a:ext cx="37338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 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0014" y="4660672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5146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(“x”, 1 MB, 1)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120014" y="3508260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120014" y="4363465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20961"/>
              <a:ext cx="1944000" cy="24778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1.5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5146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(“y”,1.5MB,0)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120014" y="2664934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22522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 </a:t>
              </a:r>
              <a:r>
                <a:rPr lang="en-US" dirty="0"/>
                <a:t>= </a:t>
              </a:r>
              <a:r>
                <a:rPr lang="en-US" b="1" dirty="0" err="1">
                  <a:solidFill>
                    <a:srgbClr val="FF0000"/>
                  </a:solidFill>
                </a:rPr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2760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</a:t>
              </a:r>
              <a:endParaRPr lang="ar-E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11013" y="2034334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28640" y="3194587"/>
            <a:ext cx="6148063" cy="396853"/>
            <a:chOff x="762000" y="4087891"/>
            <a:chExt cx="6148063" cy="39685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" y="4087891"/>
              <a:ext cx="211378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A4E1C5-8707-1791-BD64-2366A3FEB80A}"/>
                  </a:ext>
                </a:extLst>
              </p14:cNvPr>
              <p14:cNvContentPartPr/>
              <p14:nvPr/>
            </p14:nvContentPartPr>
            <p14:xfrm>
              <a:off x="3865680" y="2698200"/>
              <a:ext cx="6497640" cy="2158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A4E1C5-8707-1791-BD64-2366A3FEB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20" y="2688840"/>
                <a:ext cx="6516360" cy="2177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F5E12D1-8DFA-CAC8-7EF5-F60BBFE684B5}"/>
              </a:ext>
            </a:extLst>
          </p:cNvPr>
          <p:cNvSpPr/>
          <p:nvPr/>
        </p:nvSpPr>
        <p:spPr>
          <a:xfrm>
            <a:off x="7317357" y="553936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CCADEC-90E1-B9A3-58CE-224A7AF939C9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274422" y="618769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51F4F0-E79F-FA8E-D1D9-3B054FAB9C95}"/>
              </a:ext>
            </a:extLst>
          </p:cNvPr>
          <p:cNvSpPr txBox="1"/>
          <p:nvPr/>
        </p:nvSpPr>
        <p:spPr>
          <a:xfrm>
            <a:off x="9510468" y="603380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16083" y="1648438"/>
            <a:ext cx="27512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y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(“y”, 2 KB, 1)</a:t>
            </a:r>
            <a:endParaRPr lang="ar-EG" sz="1600" b="1" dirty="0"/>
          </a:p>
        </p:txBody>
      </p:sp>
      <p:grpSp>
        <p:nvGrpSpPr>
          <p:cNvPr id="4" name="Group 85"/>
          <p:cNvGrpSpPr/>
          <p:nvPr/>
        </p:nvGrpSpPr>
        <p:grpSpPr>
          <a:xfrm>
            <a:off x="6030883" y="1964906"/>
            <a:ext cx="1219200" cy="4331732"/>
            <a:chOff x="4419600" y="2450068"/>
            <a:chExt cx="1219200" cy="4331732"/>
          </a:xfrm>
        </p:grpSpPr>
        <p:grpSp>
          <p:nvGrpSpPr>
            <p:cNvPr id="7" name="Group 70"/>
            <p:cNvGrpSpPr/>
            <p:nvPr/>
          </p:nvGrpSpPr>
          <p:grpSpPr>
            <a:xfrm>
              <a:off x="4419600" y="2450068"/>
              <a:ext cx="1219200" cy="4331732"/>
              <a:chOff x="4419600" y="2450068"/>
              <a:chExt cx="1219200" cy="4331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19600" y="5867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2756263"/>
                <a:ext cx="1219200" cy="596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46612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19600" y="42040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19600" y="37468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63246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0" y="5116285"/>
                <a:ext cx="1219200" cy="75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94081" y="2450068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RAM</a:t>
                </a:r>
                <a:endParaRPr lang="ar-EG" b="1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419600" y="328966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003" y="-107367"/>
            <a:ext cx="10058400" cy="1230426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 &amp; 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180164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smalloc</a:t>
            </a:r>
            <a:r>
              <a:rPr lang="en-US" sz="2800" b="1" dirty="0"/>
              <a:t>(): Store allocated frames for later use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440083" y="2258038"/>
            <a:ext cx="1219200" cy="4038600"/>
            <a:chOff x="4953000" y="2514600"/>
            <a:chExt cx="1981200" cy="4038600"/>
          </a:xfrm>
        </p:grpSpPr>
        <p:sp>
          <p:nvSpPr>
            <p:cNvPr id="5" name="Rectangle 4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55019" y="4633301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3" y="1648437"/>
            <a:ext cx="275120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x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(“x”, 6 KB, 1)</a:t>
            </a:r>
            <a:endParaRPr lang="ar-EG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457008" y="4341564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6035957" y="5587438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049020" y="3731964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7186946" y="3768975"/>
            <a:ext cx="7409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6947" y="5458438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30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5" idx="3"/>
            <a:endCxn id="30" idx="1"/>
          </p:cNvCxnSpPr>
          <p:nvPr/>
        </p:nvCxnSpPr>
        <p:spPr>
          <a:xfrm flipV="1">
            <a:off x="4643020" y="3947965"/>
            <a:ext cx="1406001" cy="9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20" idx="1"/>
          </p:cNvCxnSpPr>
          <p:nvPr/>
        </p:nvCxnSpPr>
        <p:spPr>
          <a:xfrm>
            <a:off x="4659283" y="4391638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8"/>
          <p:cNvGrpSpPr/>
          <p:nvPr/>
        </p:nvGrpSpPr>
        <p:grpSpPr>
          <a:xfrm>
            <a:off x="7783483" y="1557780"/>
            <a:ext cx="2895600" cy="1462258"/>
            <a:chOff x="6235337" y="2500142"/>
            <a:chExt cx="2895600" cy="1462258"/>
          </a:xfrm>
        </p:grpSpPr>
        <p:grpSp>
          <p:nvGrpSpPr>
            <p:cNvPr id="17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1</a:t>
                </a:r>
                <a:endParaRPr lang="ar-EG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8106" y="2819400"/>
                <a:ext cx="234423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x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6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6998126" y="3496788"/>
                <a:ext cx="1410000" cy="304800"/>
                <a:chOff x="6858000" y="3581400"/>
                <a:chExt cx="1410000" cy="304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620000" y="3581400"/>
                  <a:ext cx="648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239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86958" y="3048000"/>
              <a:ext cx="18473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04716" y="256283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26483" y="25628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grpSp>
        <p:nvGrpSpPr>
          <p:cNvPr id="25" name="Group 61"/>
          <p:cNvGrpSpPr/>
          <p:nvPr/>
        </p:nvGrpSpPr>
        <p:grpSpPr>
          <a:xfrm>
            <a:off x="7905883" y="5153638"/>
            <a:ext cx="2620800" cy="304800"/>
            <a:chOff x="6294600" y="5943600"/>
            <a:chExt cx="2620800" cy="304800"/>
          </a:xfrm>
        </p:grpSpPr>
        <p:sp>
          <p:nvSpPr>
            <p:cNvPr id="53" name="Rectangle 52"/>
            <p:cNvSpPr/>
            <p:nvPr/>
          </p:nvSpPr>
          <p:spPr>
            <a:xfrm>
              <a:off x="6690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54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098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4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0200" y="5943600"/>
              <a:ext cx="612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…….</a:t>
              </a:r>
              <a:endParaRPr lang="ar-E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194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946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69283" y="5458438"/>
            <a:ext cx="1362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/>
              <a:t>Frames_info</a:t>
            </a:r>
            <a:endParaRPr lang="ar-EG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25427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50042" y="489978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73" idx="0"/>
            <a:endCxn id="50" idx="2"/>
          </p:cNvCxnSpPr>
          <p:nvPr/>
        </p:nvCxnSpPr>
        <p:spPr>
          <a:xfrm flipH="1" flipV="1">
            <a:off x="8734105" y="2870615"/>
            <a:ext cx="1243938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0"/>
            <a:endCxn id="51" idx="2"/>
          </p:cNvCxnSpPr>
          <p:nvPr/>
        </p:nvCxnSpPr>
        <p:spPr>
          <a:xfrm flipV="1">
            <a:off x="8450133" y="2870615"/>
            <a:ext cx="660055" cy="230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6773" y="5176788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764684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29347" y="195323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36" name="Group 80"/>
          <p:cNvGrpSpPr/>
          <p:nvPr/>
        </p:nvGrpSpPr>
        <p:grpSpPr>
          <a:xfrm>
            <a:off x="2906683" y="4895936"/>
            <a:ext cx="516148" cy="307777"/>
            <a:chOff x="1327588" y="5775160"/>
            <a:chExt cx="516148" cy="30777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27588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440083" y="3453290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84" name="Rectangle 83"/>
          <p:cNvSpPr/>
          <p:nvPr/>
        </p:nvSpPr>
        <p:spPr>
          <a:xfrm>
            <a:off x="6043946" y="4368238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7" name="Straight Arrow Connector 86"/>
          <p:cNvCxnSpPr>
            <a:stCxn id="10" idx="3"/>
            <a:endCxn id="22" idx="1"/>
          </p:cNvCxnSpPr>
          <p:nvPr/>
        </p:nvCxnSpPr>
        <p:spPr>
          <a:xfrm>
            <a:off x="4659283" y="3934439"/>
            <a:ext cx="1371600" cy="4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834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477302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grpSp>
        <p:nvGrpSpPr>
          <p:cNvPr id="37" name="Group 111"/>
          <p:cNvGrpSpPr/>
          <p:nvPr/>
        </p:nvGrpSpPr>
        <p:grpSpPr>
          <a:xfrm>
            <a:off x="7783483" y="3005580"/>
            <a:ext cx="2895600" cy="1462258"/>
            <a:chOff x="6235337" y="2500142"/>
            <a:chExt cx="2895600" cy="1462258"/>
          </a:xfrm>
        </p:grpSpPr>
        <p:grpSp>
          <p:nvGrpSpPr>
            <p:cNvPr id="38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2</a:t>
                </a:r>
                <a:endParaRPr lang="ar-EG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3535" y="2802148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y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2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43" name="Group 45"/>
              <p:cNvGrpSpPr/>
              <p:nvPr/>
            </p:nvGrpSpPr>
            <p:grpSpPr>
              <a:xfrm>
                <a:off x="6998126" y="3496788"/>
                <a:ext cx="1410000" cy="313212"/>
                <a:chOff x="6858000" y="3581400"/>
                <a:chExt cx="1410000" cy="31321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238211" y="3581400"/>
                  <a:ext cx="1029789" cy="31321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510046" y="3048000"/>
              <a:ext cx="33855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cxnSp>
        <p:nvCxnSpPr>
          <p:cNvPr id="124" name="Straight Arrow Connector 123"/>
          <p:cNvCxnSpPr>
            <a:stCxn id="56" idx="0"/>
            <a:endCxn id="120" idx="2"/>
          </p:cNvCxnSpPr>
          <p:nvPr/>
        </p:nvCxnSpPr>
        <p:spPr>
          <a:xfrm flipH="1" flipV="1">
            <a:off x="8736773" y="4307026"/>
            <a:ext cx="936711" cy="84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559075" y="40106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194976" y="4205484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99</a:t>
            </a:r>
            <a:endParaRPr lang="en-US" b="1" dirty="0"/>
          </a:p>
        </p:txBody>
      </p:sp>
      <p:grpSp>
        <p:nvGrpSpPr>
          <p:cNvPr id="46" name="Group 133"/>
          <p:cNvGrpSpPr/>
          <p:nvPr/>
        </p:nvGrpSpPr>
        <p:grpSpPr>
          <a:xfrm>
            <a:off x="2941857" y="3550462"/>
            <a:ext cx="498226" cy="307777"/>
            <a:chOff x="1345510" y="5775160"/>
            <a:chExt cx="498226" cy="30777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45510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11284" y="4925039"/>
            <a:ext cx="140980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1" dirty="0"/>
              <a:t>USER_HEAP_START</a:t>
            </a:r>
            <a:endParaRPr lang="ar-EG" b="1" i="1" dirty="0"/>
          </a:p>
        </p:txBody>
      </p:sp>
      <p:cxnSp>
        <p:nvCxnSpPr>
          <p:cNvPr id="90" name="Straight Arrow Connector 89"/>
          <p:cNvCxnSpPr>
            <a:stCxn id="89" idx="3"/>
          </p:cNvCxnSpPr>
          <p:nvPr/>
        </p:nvCxnSpPr>
        <p:spPr>
          <a:xfrm>
            <a:off x="3021093" y="5063539"/>
            <a:ext cx="418991" cy="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E6BF46-24C0-E438-006C-7848146F9348}"/>
                  </a:ext>
                </a:extLst>
              </p14:cNvPr>
              <p14:cNvContentPartPr/>
              <p14:nvPr/>
            </p14:nvContentPartPr>
            <p14:xfrm>
              <a:off x="1702080" y="1553040"/>
              <a:ext cx="8809560" cy="428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E6BF46-24C0-E438-006C-7848146F9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720" y="1543680"/>
                <a:ext cx="88282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3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" grpId="0" animBg="1"/>
      <p:bldP spid="16" grpId="0" animBg="1"/>
      <p:bldP spid="16" grpId="1" animBg="1"/>
      <p:bldP spid="18" grpId="0" animBg="1"/>
      <p:bldP spid="29" grpId="0" animBg="1"/>
      <p:bldP spid="30" grpId="0" animBg="1"/>
      <p:bldP spid="31" grpId="0"/>
      <p:bldP spid="32" grpId="0"/>
      <p:bldP spid="50" grpId="0"/>
      <p:bldP spid="51" grpId="0"/>
      <p:bldP spid="63" grpId="0"/>
      <p:bldP spid="64" grpId="0"/>
      <p:bldP spid="65" grpId="0"/>
      <p:bldP spid="72" grpId="0"/>
      <p:bldP spid="73" grpId="0"/>
      <p:bldP spid="83" grpId="0" animBg="1"/>
      <p:bldP spid="84" grpId="0" animBg="1"/>
      <p:bldP spid="91" grpId="0"/>
      <p:bldP spid="92" grpId="0"/>
      <p:bldP spid="130" grpId="0"/>
      <p:bldP spid="131" grpId="0"/>
      <p:bldP spid="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8214" y="1110584"/>
            <a:ext cx="10778532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 err="1">
                <a:solidFill>
                  <a:srgbClr val="FF0000"/>
                </a:solidFill>
              </a:rPr>
              <a:t>sget</a:t>
            </a:r>
            <a:r>
              <a:rPr lang="en-US" sz="2400" b="1" dirty="0"/>
              <a:t>(): Share the stored frame of the object</a:t>
            </a:r>
            <a:r>
              <a:rPr lang="en-US" sz="2800" b="1" dirty="0"/>
              <a:t>.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2371577" y="2261335"/>
            <a:ext cx="1219200" cy="4038600"/>
            <a:chOff x="4953000" y="2514600"/>
            <a:chExt cx="1981200" cy="4038600"/>
          </a:xfrm>
        </p:grpSpPr>
        <p:sp>
          <p:nvSpPr>
            <p:cNvPr id="6" name="Rectangle 5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84640" y="4636598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2384640" y="4344861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41" y="19565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5747" y="4899233"/>
            <a:ext cx="461643" cy="307777"/>
            <a:chOff x="1382093" y="5775160"/>
            <a:chExt cx="461643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82093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84640" y="3456587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2541" y="3553759"/>
            <a:ext cx="459037" cy="307777"/>
            <a:chOff x="1384699" y="5775160"/>
            <a:chExt cx="459037" cy="30777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699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grpSp>
        <p:nvGrpSpPr>
          <p:cNvPr id="22" name="Group 16"/>
          <p:cNvGrpSpPr/>
          <p:nvPr/>
        </p:nvGrpSpPr>
        <p:grpSpPr>
          <a:xfrm>
            <a:off x="4315766" y="2261335"/>
            <a:ext cx="1219200" cy="4038600"/>
            <a:chOff x="4953000" y="2514600"/>
            <a:chExt cx="1981200" cy="40386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029" y="1956535"/>
            <a:ext cx="1010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Virtual.2</a:t>
            </a:r>
            <a:endParaRPr lang="ar-E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34566" y="160166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y2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31" name="Group 88"/>
          <p:cNvGrpSpPr/>
          <p:nvPr/>
        </p:nvGrpSpPr>
        <p:grpSpPr>
          <a:xfrm>
            <a:off x="7744766" y="1561077"/>
            <a:ext cx="2895600" cy="1462258"/>
            <a:chOff x="6019800" y="2042942"/>
            <a:chExt cx="2895600" cy="1462258"/>
          </a:xfrm>
        </p:grpSpPr>
        <p:grpSp>
          <p:nvGrpSpPr>
            <p:cNvPr id="32" name="Group 30"/>
            <p:cNvGrpSpPr/>
            <p:nvPr/>
          </p:nvGrpSpPr>
          <p:grpSpPr>
            <a:xfrm>
              <a:off x="6019800" y="2042942"/>
              <a:ext cx="2895600" cy="1462258"/>
              <a:chOff x="6235337" y="2500142"/>
              <a:chExt cx="2895600" cy="1462258"/>
            </a:xfrm>
          </p:grpSpPr>
          <p:grpSp>
            <p:nvGrpSpPr>
              <p:cNvPr id="3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2</a:t>
                  </a:r>
                  <a:endParaRPr lang="ar-EG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23535" y="2819400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y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2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41" name="Group 45"/>
                <p:cNvGrpSpPr/>
                <p:nvPr/>
              </p:nvGrpSpPr>
              <p:grpSpPr>
                <a:xfrm>
                  <a:off x="6998126" y="3496788"/>
                  <a:ext cx="1410000" cy="313212"/>
                  <a:chOff x="6858000" y="3581400"/>
                  <a:chExt cx="1410000" cy="31321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238211" y="3581400"/>
                    <a:ext cx="1029789" cy="31321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95392" y="304800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</p:grpSp>
      <p:grpSp>
        <p:nvGrpSpPr>
          <p:cNvPr id="43" name="Group 84"/>
          <p:cNvGrpSpPr/>
          <p:nvPr/>
        </p:nvGrpSpPr>
        <p:grpSpPr>
          <a:xfrm>
            <a:off x="6296967" y="1968203"/>
            <a:ext cx="1896971" cy="4331732"/>
            <a:chOff x="4648200" y="2450068"/>
            <a:chExt cx="1896971" cy="4331732"/>
          </a:xfrm>
        </p:grpSpPr>
        <p:grpSp>
          <p:nvGrpSpPr>
            <p:cNvPr id="44" name="Group 42"/>
            <p:cNvGrpSpPr/>
            <p:nvPr/>
          </p:nvGrpSpPr>
          <p:grpSpPr>
            <a:xfrm>
              <a:off x="4648200" y="2450068"/>
              <a:ext cx="1219200" cy="4331732"/>
              <a:chOff x="4419600" y="2450068"/>
              <a:chExt cx="1219200" cy="4331732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4419600" y="2450068"/>
                <a:ext cx="1219200" cy="4331732"/>
                <a:chOff x="4419600" y="2450068"/>
                <a:chExt cx="1219200" cy="43317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419600" y="58674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19600" y="2756263"/>
                  <a:ext cx="1219200" cy="5965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46612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9600" y="42040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19600" y="37468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19600" y="63246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19600" y="5116285"/>
                  <a:ext cx="1219200" cy="75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94081" y="2450068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RAM</a:t>
                  </a:r>
                  <a:endParaRPr lang="ar-EG" b="1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4419600" y="32896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53274" y="6072600"/>
              <a:ext cx="1188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66337" y="4217126"/>
              <a:ext cx="1188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4263" y="4254137"/>
              <a:ext cx="7409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100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4263" y="5943600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30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61263" y="4853400"/>
              <a:ext cx="1188000" cy="25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292" y="4690646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99</a:t>
              </a:r>
              <a:endParaRPr lang="en-US" b="1" dirty="0"/>
            </a:p>
          </p:txBody>
        </p:sp>
      </p:grpSp>
      <p:grpSp>
        <p:nvGrpSpPr>
          <p:cNvPr id="64" name="Group 60"/>
          <p:cNvGrpSpPr/>
          <p:nvPr/>
        </p:nvGrpSpPr>
        <p:grpSpPr>
          <a:xfrm>
            <a:off x="3758576" y="4908107"/>
            <a:ext cx="548565" cy="307777"/>
            <a:chOff x="1295171" y="5775160"/>
            <a:chExt cx="548565" cy="3077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y2</a:t>
              </a:r>
              <a:endParaRPr lang="ar-EG" sz="14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9566" y="4903085"/>
            <a:ext cx="2620800" cy="927982"/>
            <a:chOff x="6294600" y="5384950"/>
            <a:chExt cx="2620800" cy="927982"/>
          </a:xfrm>
        </p:grpSpPr>
        <p:grpSp>
          <p:nvGrpSpPr>
            <p:cNvPr id="82" name="Group 63"/>
            <p:cNvGrpSpPr/>
            <p:nvPr/>
          </p:nvGrpSpPr>
          <p:grpSpPr>
            <a:xfrm>
              <a:off x="6294600" y="5638800"/>
              <a:ext cx="2620800" cy="304800"/>
              <a:chOff x="6294600" y="5943600"/>
              <a:chExt cx="26208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690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9954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098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14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00200" y="5943600"/>
                <a:ext cx="612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…….</a:t>
                </a:r>
                <a:endParaRPr lang="ar-EG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94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946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858000" y="5943600"/>
              <a:ext cx="13627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err="1"/>
                <a:t>Frames_info</a:t>
              </a:r>
              <a:endParaRPr lang="ar-EG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299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8758" y="5384950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5489" y="5661949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53400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706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66018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56299" y="5226995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8829" y="4815672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3" name="Straight Arrow Connector 82"/>
          <p:cNvCxnSpPr>
            <a:cxnSpLocks/>
            <a:stCxn id="23" idx="3"/>
            <a:endCxn id="48" idx="1"/>
          </p:cNvCxnSpPr>
          <p:nvPr/>
        </p:nvCxnSpPr>
        <p:spPr>
          <a:xfrm flipV="1">
            <a:off x="5534966" y="4407999"/>
            <a:ext cx="762000" cy="444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78" idx="0"/>
          </p:cNvCxnSpPr>
          <p:nvPr/>
        </p:nvCxnSpPr>
        <p:spPr>
          <a:xfrm>
            <a:off x="8704062" y="2873912"/>
            <a:ext cx="1100282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02"/>
          <p:cNvGrpSpPr/>
          <p:nvPr/>
        </p:nvGrpSpPr>
        <p:grpSpPr>
          <a:xfrm>
            <a:off x="7744766" y="1561077"/>
            <a:ext cx="2895600" cy="1462258"/>
            <a:chOff x="6172200" y="457200"/>
            <a:chExt cx="2895600" cy="1462258"/>
          </a:xfrm>
        </p:grpSpPr>
        <p:grpSp>
          <p:nvGrpSpPr>
            <p:cNvPr id="85" name="Group 89"/>
            <p:cNvGrpSpPr/>
            <p:nvPr/>
          </p:nvGrpSpPr>
          <p:grpSpPr>
            <a:xfrm>
              <a:off x="6172200" y="457200"/>
              <a:ext cx="2895600" cy="1462258"/>
              <a:chOff x="6235337" y="2500142"/>
              <a:chExt cx="2895600" cy="1462258"/>
            </a:xfrm>
          </p:grpSpPr>
          <p:grpSp>
            <p:nvGrpSpPr>
              <p:cNvPr id="8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1</a:t>
                  </a:r>
                  <a:endParaRPr lang="ar-EG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523536" y="2804942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x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6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88" name="Group 45"/>
                <p:cNvGrpSpPr/>
                <p:nvPr/>
              </p:nvGrpSpPr>
              <p:grpSpPr>
                <a:xfrm>
                  <a:off x="6998126" y="3496788"/>
                  <a:ext cx="1410000" cy="304800"/>
                  <a:chOff x="6858000" y="3581400"/>
                  <a:chExt cx="1410000" cy="3048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620000" y="3581400"/>
                    <a:ext cx="648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7239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93432" y="1462258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46225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334566" y="1617981"/>
            <a:ext cx="27432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x2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“x”)</a:t>
            </a:r>
            <a:endParaRPr lang="ar-E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4328829" y="4178472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06" name="Rectangle 105"/>
          <p:cNvSpPr/>
          <p:nvPr/>
        </p:nvSpPr>
        <p:spPr>
          <a:xfrm>
            <a:off x="4328829" y="3886735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07" name="Straight Arrow Connector 106"/>
          <p:cNvCxnSpPr>
            <a:stCxn id="101" idx="2"/>
            <a:endCxn id="74" idx="2"/>
          </p:cNvCxnSpPr>
          <p:nvPr/>
        </p:nvCxnSpPr>
        <p:spPr>
          <a:xfrm>
            <a:off x="8695388" y="2873912"/>
            <a:ext cx="1397726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73" idx="2"/>
          </p:cNvCxnSpPr>
          <p:nvPr/>
        </p:nvCxnSpPr>
        <p:spPr>
          <a:xfrm flipH="1">
            <a:off x="8551662" y="2873912"/>
            <a:ext cx="519808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958921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43630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>
            <a:stCxn id="105" idx="3"/>
            <a:endCxn id="55" idx="1"/>
          </p:cNvCxnSpPr>
          <p:nvPr/>
        </p:nvCxnSpPr>
        <p:spPr>
          <a:xfrm flipV="1">
            <a:off x="5516829" y="3951262"/>
            <a:ext cx="798274" cy="4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3"/>
            <a:endCxn id="54" idx="1"/>
          </p:cNvCxnSpPr>
          <p:nvPr/>
        </p:nvCxnSpPr>
        <p:spPr>
          <a:xfrm>
            <a:off x="5534966" y="3937735"/>
            <a:ext cx="767075" cy="177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21"/>
          <p:cNvGrpSpPr/>
          <p:nvPr/>
        </p:nvGrpSpPr>
        <p:grpSpPr>
          <a:xfrm>
            <a:off x="3769304" y="4459533"/>
            <a:ext cx="548565" cy="307777"/>
            <a:chOff x="1295171" y="5775160"/>
            <a:chExt cx="548565" cy="307777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295171" y="5775160"/>
              <a:ext cx="3577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x2</a:t>
              </a:r>
              <a:endParaRPr lang="ar-EG" sz="14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334566" y="158898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[Virt.3] y3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90" name="Group 133"/>
          <p:cNvGrpSpPr/>
          <p:nvPr/>
        </p:nvGrpSpPr>
        <p:grpSpPr>
          <a:xfrm>
            <a:off x="4315766" y="1956535"/>
            <a:ext cx="1219200" cy="4343400"/>
            <a:chOff x="9372600" y="2514600"/>
            <a:chExt cx="1219200" cy="4343400"/>
          </a:xfrm>
        </p:grpSpPr>
        <p:grpSp>
          <p:nvGrpSpPr>
            <p:cNvPr id="91" name="Group 16"/>
            <p:cNvGrpSpPr/>
            <p:nvPr/>
          </p:nvGrpSpPr>
          <p:grpSpPr>
            <a:xfrm>
              <a:off x="9372600" y="2819400"/>
              <a:ext cx="1219200" cy="4038600"/>
              <a:chOff x="4953000" y="2514600"/>
              <a:chExt cx="1981200" cy="403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953000" y="4876800"/>
                <a:ext cx="19812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4 KB</a:t>
                </a:r>
                <a:endParaRPr lang="ar-EG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53000" y="2514600"/>
                <a:ext cx="1981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53000" y="44196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53000" y="39624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53000" y="35052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53000" y="5334000"/>
                <a:ext cx="1981200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461863" y="2514600"/>
              <a:ext cx="10102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Virtual.3</a:t>
              </a:r>
              <a:endParaRPr lang="ar-EG" b="1" dirty="0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333519" y="4362909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37" name="Straight Arrow Connector 136"/>
          <p:cNvCxnSpPr>
            <a:stCxn id="136" idx="3"/>
            <a:endCxn id="58" idx="1"/>
          </p:cNvCxnSpPr>
          <p:nvPr/>
        </p:nvCxnSpPr>
        <p:spPr>
          <a:xfrm>
            <a:off x="5521519" y="4488909"/>
            <a:ext cx="788510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36320" y="5206241"/>
            <a:ext cx="287383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6" name="Group 142"/>
          <p:cNvGrpSpPr/>
          <p:nvPr/>
        </p:nvGrpSpPr>
        <p:grpSpPr>
          <a:xfrm>
            <a:off x="3767202" y="4462510"/>
            <a:ext cx="548565" cy="307777"/>
            <a:chOff x="1295171" y="5775160"/>
            <a:chExt cx="548565" cy="307777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y3</a:t>
              </a:r>
              <a:endParaRPr lang="ar-EG" sz="1400" b="1" dirty="0"/>
            </a:p>
          </p:txBody>
        </p:sp>
      </p:grpSp>
      <p:sp>
        <p:nvSpPr>
          <p:cNvPr id="103" name="Title 1">
            <a:extLst>
              <a:ext uri="{FF2B5EF4-FFF2-40B4-BE49-F238E27FC236}">
                <a16:creationId xmlns:a16="http://schemas.microsoft.com/office/drawing/2014/main" id="{79E2EE9C-90B4-EB52-96FA-8DE5665D3D63}"/>
              </a:ext>
            </a:extLst>
          </p:cNvPr>
          <p:cNvSpPr txBox="1">
            <a:spLocks/>
          </p:cNvSpPr>
          <p:nvPr/>
        </p:nvSpPr>
        <p:spPr>
          <a:xfrm>
            <a:off x="185966" y="-126549"/>
            <a:ext cx="10058400" cy="123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Required Function 1 &amp; 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C0760-5C0A-0B5E-2A0B-6D79474EDE6F}"/>
                  </a:ext>
                </a:extLst>
              </p14:cNvPr>
              <p14:cNvContentPartPr/>
              <p14:nvPr/>
            </p14:nvContentPartPr>
            <p14:xfrm>
              <a:off x="1867320" y="1495080"/>
              <a:ext cx="8274240" cy="405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C0760-5C0A-0B5E-2A0B-6D79474ED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960" y="1485720"/>
                <a:ext cx="8292960" cy="40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7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80" grpId="0" animBg="1"/>
      <p:bldP spid="81" grpId="0" animBg="1"/>
      <p:bldP spid="104" grpId="0" animBg="1"/>
      <p:bldP spid="105" grpId="0" animBg="1"/>
      <p:bldP spid="106" grpId="0" animBg="1"/>
      <p:bldP spid="113" grpId="0" animBg="1"/>
      <p:bldP spid="114" grpId="0" animBg="1"/>
      <p:bldP spid="125" grpId="0" animBg="1"/>
      <p:bldP spid="136" grpId="0" animBg="1"/>
      <p:bldP spid="1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1A589-DBC2-D1B7-BF83-0CCB700BE37A}"/>
              </a:ext>
            </a:extLst>
          </p:cNvPr>
          <p:cNvSpPr txBox="1"/>
          <p:nvPr/>
        </p:nvSpPr>
        <p:spPr>
          <a:xfrm>
            <a:off x="1355049" y="1899138"/>
            <a:ext cx="9857434" cy="238940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There are some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400" dirty="0"/>
              <a:t> data structures and functions already implemented </a:t>
            </a:r>
            <a:r>
              <a:rPr lang="en-US" sz="2400" b="1" i="1" dirty="0"/>
              <a:t>to help you in the required 4 functions</a:t>
            </a:r>
          </a:p>
        </p:txBody>
      </p:sp>
    </p:spTree>
    <p:extLst>
      <p:ext uri="{BB962C8B-B14F-4D97-AF65-F5344CB8AC3E}">
        <p14:creationId xmlns:p14="http://schemas.microsoft.com/office/powerpoint/2010/main" val="3761501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3121" y="1513127"/>
            <a:ext cx="46854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248" y="1513127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//ID of the owner environment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name[64];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size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//references, number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envs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looking at this shared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references;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//sharing permissions (0: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1:Writable)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isWritable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//to store frames to be shared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framesStorage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 of all shared objects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 *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shares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pPr algn="l"/>
            <a:endParaRPr lang="ar-EG" sz="1600" dirty="0">
              <a:latin typeface="Consola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  <a:p>
            <a:r>
              <a:rPr lang="en-US" sz="3600" dirty="0"/>
              <a:t>		Given Semaphores Data Structures</a:t>
            </a:r>
            <a:endParaRPr lang="ar-EG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62CC0-E8B3-AA15-C594-9CBE43A5DEE3}"/>
                  </a:ext>
                </a:extLst>
              </p14:cNvPr>
              <p14:cNvContentPartPr/>
              <p14:nvPr/>
            </p14:nvContentPartPr>
            <p14:xfrm>
              <a:off x="481320" y="1451520"/>
              <a:ext cx="4861800" cy="431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62CC0-E8B3-AA15-C594-9CBE43A5D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60" y="1442160"/>
                <a:ext cx="4880520" cy="43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1: </a:t>
            </a:r>
            <a:r>
              <a:rPr lang="en-US" sz="3800" dirty="0" err="1"/>
              <a:t>create_shares_array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10368"/>
            <a:ext cx="10058400" cy="3058726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dynamically allocates the array of shared objects “</a:t>
            </a:r>
            <a:r>
              <a:rPr lang="en-US" sz="1800" b="1" dirty="0">
                <a:solidFill>
                  <a:prstClr val="black"/>
                </a:solidFill>
              </a:rPr>
              <a:t>shares</a:t>
            </a:r>
            <a:r>
              <a:rPr lang="en-US" sz="1800" dirty="0">
                <a:solidFill>
                  <a:prstClr val="black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initializes it by 0's and set the empty flag = 1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ALREADY called for you </a:t>
            </a:r>
            <a:r>
              <a:rPr lang="en-US" sz="1800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4470" y="1845734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create_shares_array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4A8A5-90D7-FEA6-37A4-6AFF8E621E4F}"/>
              </a:ext>
            </a:extLst>
          </p:cNvPr>
          <p:cNvSpPr txBox="1"/>
          <p:nvPr/>
        </p:nvSpPr>
        <p:spPr>
          <a:xfrm>
            <a:off x="6525457" y="2301884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96E620-A001-C55B-91CD-4C941224CE84}"/>
                  </a:ext>
                </a:extLst>
              </p14:cNvPr>
              <p14:cNvContentPartPr/>
              <p14:nvPr/>
            </p14:nvContentPartPr>
            <p14:xfrm>
              <a:off x="5779440" y="2196000"/>
              <a:ext cx="1192680" cy="52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96E620-A001-C55B-91CD-4C941224C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080" y="2186640"/>
                <a:ext cx="1211400" cy="54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800" dirty="0"/>
              <a:t>Given Function 2: </a:t>
            </a:r>
            <a:r>
              <a:rPr lang="en-US" sz="3800" dirty="0" err="1"/>
              <a:t>allocate_share_object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93196"/>
            <a:ext cx="10058400" cy="297589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It allocates a new (empty) shared object from the "</a:t>
            </a:r>
            <a:r>
              <a:rPr lang="en-US" b="1" dirty="0"/>
              <a:t>shares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It dynamically creates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</a:t>
            </a:r>
            <a:r>
              <a:rPr lang="en-US" sz="1800" dirty="0" err="1"/>
              <a:t>struct</a:t>
            </a:r>
            <a:r>
              <a:rPr lang="en-US" sz="1800" dirty="0"/>
              <a:t> Share) passed by reference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sharedObjectID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parameter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E_NO_SHARE if the array of shares is full (i.e. reaches "MAX_SHARES")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082" y="193354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allocate_share_object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Share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BE31-FB54-CAD8-CA44-BD438CEF3615}"/>
              </a:ext>
            </a:extLst>
          </p:cNvPr>
          <p:cNvSpPr txBox="1"/>
          <p:nvPr/>
        </p:nvSpPr>
        <p:spPr>
          <a:xfrm>
            <a:off x="7339374" y="232805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C5C0A9-FE22-7796-BA63-23073551E26A}"/>
                  </a:ext>
                </a:extLst>
              </p14:cNvPr>
              <p14:cNvContentPartPr/>
              <p14:nvPr/>
            </p14:nvContentPartPr>
            <p14:xfrm>
              <a:off x="1451160" y="1735920"/>
              <a:ext cx="7537680" cy="369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C5C0A9-FE22-7796-BA63-23073551E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800" y="1726560"/>
                <a:ext cx="7556400" cy="371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It searches for shared object  with the given “</a:t>
            </a:r>
            <a:r>
              <a:rPr lang="en-US" sz="1800" dirty="0" err="1">
                <a:solidFill>
                  <a:prstClr val="black"/>
                </a:solidFill>
              </a:rPr>
              <a:t>ownerID</a:t>
            </a:r>
            <a:r>
              <a:rPr lang="en-US" sz="1800" dirty="0">
                <a:solidFill>
                  <a:prstClr val="black"/>
                </a:solidFill>
              </a:rPr>
              <a:t>” &amp; “name” in the “shares” array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If found, return its ID (i.e. its index in the “shares” array)</a:t>
            </a:r>
            <a:endParaRPr lang="en-US" sz="1800" dirty="0">
              <a:solidFill>
                <a:prstClr val="black"/>
              </a:solidFill>
              <a:latin typeface="Courier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Else, return </a:t>
            </a:r>
            <a:r>
              <a:rPr lang="en-US" sz="1800" dirty="0"/>
              <a:t>E_SHARED_MEM_NOT_EXISTS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74470" y="195275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get_share_object_ID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dirty="0">
                <a:latin typeface="Consolas"/>
              </a:rPr>
              <a:t>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9770E8-EBEE-99E9-9936-8D396A7B69E4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3: </a:t>
            </a:r>
            <a:r>
              <a:rPr lang="en-US" sz="3800" dirty="0" err="1"/>
              <a:t>get_share_object_ID</a:t>
            </a:r>
            <a:endParaRPr lang="ar-EG" sz="3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5F17B-F927-ADA9-BE5E-EDC43130791E}"/>
              </a:ext>
            </a:extLst>
          </p:cNvPr>
          <p:cNvSpPr txBox="1"/>
          <p:nvPr/>
        </p:nvSpPr>
        <p:spPr>
          <a:xfrm>
            <a:off x="7208745" y="248431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4525A1-E1C5-2827-C496-AF229F368A06}"/>
                  </a:ext>
                </a:extLst>
              </p14:cNvPr>
              <p14:cNvContentPartPr/>
              <p14:nvPr/>
            </p14:nvContentPartPr>
            <p14:xfrm>
              <a:off x="2498760" y="2315520"/>
              <a:ext cx="5933520" cy="206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4525A1-E1C5-2827-C496-AF229F368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400" y="2306160"/>
                <a:ext cx="5952240" cy="208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2" y="2986291"/>
            <a:ext cx="1078335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It deletes the object with given “</a:t>
            </a:r>
            <a:r>
              <a:rPr lang="en-US" dirty="0" err="1">
                <a:solidFill>
                  <a:prstClr val="black"/>
                </a:solidFill>
              </a:rPr>
              <a:t>sharedObjectID</a:t>
            </a:r>
            <a:r>
              <a:rPr lang="en-US" dirty="0">
                <a:solidFill>
                  <a:prstClr val="black"/>
                </a:solidFill>
              </a:rPr>
              <a:t>” from the "</a:t>
            </a:r>
            <a:r>
              <a:rPr lang="en-US" b="1" dirty="0">
                <a:solidFill>
                  <a:prstClr val="black"/>
                </a:solidFill>
              </a:rPr>
              <a:t>shares</a:t>
            </a:r>
            <a:r>
              <a:rPr lang="en-US" dirty="0">
                <a:solidFill>
                  <a:prstClr val="black"/>
                </a:solidFill>
              </a:rPr>
              <a:t>" array (i.e. set its empty flag to 1)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 It deletes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  <a:r>
              <a:rPr lang="en-US" dirty="0">
                <a:solidFill>
                  <a:prstClr val="black"/>
                </a:solidFill>
              </a:rPr>
              <a:t> also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Return: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0 if succeed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E_SHARED_MEM_NOT_EXISTS if the shared object is not exists</a:t>
            </a:r>
            <a:endParaRPr lang="ar-EG" sz="3200" dirty="0"/>
          </a:p>
        </p:txBody>
      </p:sp>
      <p:sp>
        <p:nvSpPr>
          <p:cNvPr id="6" name="Rectangle 5"/>
          <p:cNvSpPr/>
          <p:nvPr/>
        </p:nvSpPr>
        <p:spPr>
          <a:xfrm>
            <a:off x="2649249" y="191731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free_share_object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sharedObjectID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CEBEEB-C4C7-D020-EDB6-B5C9F4EB8BAB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4: </a:t>
            </a:r>
            <a:r>
              <a:rPr lang="en-US" sz="3800" dirty="0" err="1"/>
              <a:t>free_share_object</a:t>
            </a:r>
            <a:endParaRPr lang="ar-EG" sz="3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983F6-177A-E585-6E88-D4FE48E305B3}"/>
              </a:ext>
            </a:extLst>
          </p:cNvPr>
          <p:cNvSpPr txBox="1"/>
          <p:nvPr/>
        </p:nvSpPr>
        <p:spPr>
          <a:xfrm>
            <a:off x="7299180" y="2383150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5E0AC-6788-03B5-1E5D-2179AD7FBD71}"/>
                  </a:ext>
                </a:extLst>
              </p14:cNvPr>
              <p14:cNvContentPartPr/>
              <p14:nvPr/>
            </p14:nvContentPartPr>
            <p14:xfrm>
              <a:off x="2957760" y="2230920"/>
              <a:ext cx="5310360" cy="174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5E0AC-6788-03B5-1E5D-2179AD7FB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8400" y="2221560"/>
                <a:ext cx="5329080" cy="176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8141"/>
            <a:ext cx="11094720" cy="4701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3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Load and run multiple user programs (already DONE)	</a:t>
            </a:r>
            <a:r>
              <a:rPr lang="en-US" dirty="0">
                <a:sym typeface="Wingdings" panose="05000000000000000000" pitchFamily="2" charset="2"/>
              </a:rPr>
              <a:t>      0 function (</a:t>
            </a:r>
            <a:r>
              <a:rPr lang="en-US" b="1" dirty="0">
                <a:sym typeface="Wingdings" panose="05000000000000000000" pitchFamily="2" charset="2"/>
              </a:rPr>
              <a:t>ONLY explained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Page Fault Handler 				      2 function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User Heap </a:t>
            </a:r>
            <a:r>
              <a:rPr lang="en-US" dirty="0">
                <a:sym typeface="Wingdings" panose="05000000000000000000" pitchFamily="2" charset="2"/>
              </a:rPr>
              <a:t>					      4 functions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Shared Variables				</a:t>
            </a:r>
            <a:r>
              <a:rPr lang="en-US" dirty="0">
                <a:sym typeface="Wingdings" panose="05000000000000000000" pitchFamily="2" charset="2"/>
              </a:rPr>
              <a:t>      4 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Semaphores 					      3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</a:t>
            </a:r>
            <a:r>
              <a:rPr lang="en-US"/>
              <a:t>= 13 </a:t>
            </a:r>
            <a:r>
              <a:rPr lang="en-US" dirty="0"/>
              <a:t>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Get BENEFIT from MS1 &amp; MS2 Functions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Some of the required functions depend on MS1 &amp; MS2 functions. </a:t>
            </a:r>
            <a:r>
              <a:rPr lang="en-US" sz="2000" b="1" dirty="0"/>
              <a:t>Make sure they’re correct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CALL THEM</a:t>
            </a:r>
            <a:endParaRPr lang="en-US" sz="2000" dirty="0"/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ADVICE#4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126480" y="3604573"/>
            <a:ext cx="448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1C255-DC33-67EA-3B6B-BAF8D104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FF9981-6C18-1847-08C1-9668998E40B9}"/>
                  </a:ext>
                </a:extLst>
              </p14:cNvPr>
              <p14:cNvContentPartPr/>
              <p14:nvPr/>
            </p14:nvContentPartPr>
            <p14:xfrm>
              <a:off x="6522840" y="4082040"/>
              <a:ext cx="27705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FF9981-6C18-1847-08C1-9668998E4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480" y="4072680"/>
                <a:ext cx="278928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853" y="3224721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It adds the given “</a:t>
            </a:r>
            <a:r>
              <a:rPr lang="en-US" dirty="0" err="1"/>
              <a:t>ptr_frame_info</a:t>
            </a:r>
            <a:r>
              <a:rPr lang="en-US" dirty="0"/>
              <a:t>” to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94" y="2038035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add_frame_to_storage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dirty="0" err="1"/>
              <a:t>ptr_frame_info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 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5: </a:t>
            </a:r>
            <a:r>
              <a:rPr lang="en-US" sz="4000" dirty="0" err="1"/>
              <a:t>add_frame_to_storage</a:t>
            </a:r>
            <a:endParaRPr lang="ar-EG" sz="3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BBB65-00A4-AEA8-1794-9F6D3140B7A5}"/>
              </a:ext>
            </a:extLst>
          </p:cNvPr>
          <p:cNvSpPr txBox="1"/>
          <p:nvPr/>
        </p:nvSpPr>
        <p:spPr>
          <a:xfrm>
            <a:off x="7269035" y="2939803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97E99-8AD3-1EA1-A13E-C957EA4A37A6}"/>
                  </a:ext>
                </a:extLst>
              </p14:cNvPr>
              <p14:cNvContentPartPr/>
              <p14:nvPr/>
            </p14:nvContentPartPr>
            <p14:xfrm>
              <a:off x="4544280" y="2077200"/>
              <a:ext cx="7569000" cy="43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97E99-8AD3-1EA1-A13E-C957EA4A3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4920" y="2067840"/>
                <a:ext cx="7587720" cy="45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36" y="2939803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It </a:t>
            </a:r>
            <a:r>
              <a:rPr lang="en-US" dirty="0"/>
              <a:t>gets a “frame info” from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246" y="2684266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60" y="2133600"/>
            <a:ext cx="1181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b="1" dirty="0" err="1"/>
              <a:t>get_frame_from_storage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	</a:t>
            </a:r>
            <a:r>
              <a:rPr lang="en-US" sz="2000" dirty="0">
                <a:latin typeface="Consolas"/>
              </a:rPr>
              <a:t>	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6: </a:t>
            </a:r>
            <a:r>
              <a:rPr lang="en-US" sz="4000" dirty="0" err="1"/>
              <a:t>get_frame_from_storage</a:t>
            </a:r>
            <a:endParaRPr lang="ar-EG" sz="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403CF-1AC2-0CB6-EF65-B3839D6E5914}"/>
                  </a:ext>
                </a:extLst>
              </p14:cNvPr>
              <p14:cNvContentPartPr/>
              <p14:nvPr/>
            </p14:nvContentPartPr>
            <p14:xfrm>
              <a:off x="1274760" y="2476800"/>
              <a:ext cx="8737560" cy="11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403CF-1AC2-0CB6-EF65-B3839D6E5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400" y="2467440"/>
                <a:ext cx="875628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113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882" y="99975"/>
            <a:ext cx="10058400" cy="783694"/>
          </a:xfrm>
        </p:spPr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999" y="994594"/>
            <a:ext cx="8229600" cy="4830763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524000" y="1618561"/>
            <a:ext cx="91440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createSharedObject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a new share object (use </a:t>
            </a:r>
            <a:r>
              <a:rPr lang="en-US" b="1" dirty="0" err="1">
                <a:latin typeface="+mj-lt"/>
              </a:rPr>
              <a:t>allocate_share_object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ALL </a:t>
            </a:r>
            <a:r>
              <a:rPr lang="en-US" dirty="0">
                <a:latin typeface="+mj-lt"/>
              </a:rPr>
              <a:t>required space in the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physical memory </a:t>
            </a:r>
            <a:r>
              <a:rPr lang="en-US" dirty="0">
                <a:latin typeface="+mj-lt"/>
              </a:rPr>
              <a:t>on a PAGE boundary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Map them on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 on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with </a:t>
            </a:r>
            <a:r>
              <a:rPr lang="en-US" b="1" dirty="0">
                <a:latin typeface="+mj-lt"/>
              </a:rPr>
              <a:t>WRITABLE </a:t>
            </a:r>
            <a:r>
              <a:rPr lang="en-US" dirty="0">
                <a:latin typeface="+mj-lt"/>
              </a:rPr>
              <a:t>permissions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Initialize the share object with the following: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the </a:t>
            </a:r>
            <a:r>
              <a:rPr lang="en-US" b="1" dirty="0">
                <a:latin typeface="+mj-lt"/>
              </a:rPr>
              <a:t>data members </a:t>
            </a:r>
            <a:r>
              <a:rPr lang="en-US" dirty="0">
                <a:latin typeface="+mj-lt"/>
              </a:rPr>
              <a:t>of the object with suitable values (</a:t>
            </a:r>
            <a:r>
              <a:rPr lang="en-US" dirty="0" err="1">
                <a:latin typeface="+mj-lt"/>
              </a:rPr>
              <a:t>ownerID</a:t>
            </a:r>
            <a:r>
              <a:rPr lang="en-US" dirty="0">
                <a:latin typeface="+mj-lt"/>
              </a:rPr>
              <a:t>, name, size, ...)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</a:t>
            </a:r>
            <a:r>
              <a:rPr lang="en-US" b="1" dirty="0">
                <a:latin typeface="+mj-lt"/>
              </a:rPr>
              <a:t>references </a:t>
            </a:r>
            <a:r>
              <a:rPr lang="en-US" dirty="0">
                <a:latin typeface="+mj-lt"/>
              </a:rPr>
              <a:t>to 1 (as there's 1 user environment that use the object now - OWNER)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Store the object's </a:t>
            </a:r>
            <a:r>
              <a:rPr lang="en-US" b="1" dirty="0" err="1">
                <a:latin typeface="+mj-lt"/>
              </a:rPr>
              <a:t>isWritable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flag for later use by </a:t>
            </a:r>
            <a:r>
              <a:rPr lang="en-US" dirty="0" err="1">
                <a:latin typeface="+mj-lt"/>
              </a:rPr>
              <a:t>getSharedObject</a:t>
            </a:r>
            <a:r>
              <a:rPr lang="en-US" dirty="0">
                <a:latin typeface="+mj-lt"/>
              </a:rPr>
              <a:t>()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Add all allocated frames to "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" of this shared object to keep track of them for later use (use: </a:t>
            </a:r>
            <a:r>
              <a:rPr lang="en-US" b="1" dirty="0" err="1">
                <a:latin typeface="+mj-lt"/>
              </a:rPr>
              <a:t>add_frame_to_storage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succeed: return the ID of the shared object (i.e. its index in the "shares"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921143"/>
            <a:ext cx="91440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smalloc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to the required allocation size (on 4 KB BOUNDARY)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dirty="0" err="1">
                <a:latin typeface="+mj-lt"/>
              </a:rPr>
              <a:t>sys_createSharedObject</a:t>
            </a:r>
            <a:r>
              <a:rPr lang="en-US" dirty="0">
                <a:latin typeface="+mj-lt"/>
              </a:rPr>
              <a:t>(...) to invoke the Kernel for allocation of shared variable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creates the shared variable, return its virtual address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1" y="1107526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085161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6" grpId="1" build="allAtOnce"/>
      <p:bldP spid="8" grpId="0" uiExpand="1" build="allAtOnce"/>
      <p:bldP spid="8" grpId="1" uiExpand="1" build="allAtOnce"/>
      <p:bldP spid="9" grpId="0"/>
      <p:bldP spid="9" grpId="1"/>
      <p:bldP spid="10" grpId="0"/>
      <p:bldP spid="10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880" y="1922586"/>
            <a:ext cx="8229600" cy="762000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097279" y="2684586"/>
            <a:ext cx="10115203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getSharedObject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shared object from the "</a:t>
            </a:r>
            <a:r>
              <a:rPr lang="en-US" b="1" dirty="0">
                <a:latin typeface="+mj-lt"/>
              </a:rPr>
              <a:t>shares</a:t>
            </a:r>
            <a:r>
              <a:rPr lang="en-US" dirty="0">
                <a:latin typeface="+mj-lt"/>
              </a:rPr>
              <a:t>" array (use </a:t>
            </a:r>
            <a:r>
              <a:rPr lang="en-US" b="1" dirty="0" err="1">
                <a:latin typeface="+mj-lt"/>
              </a:rPr>
              <a:t>get_share_object_ID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its physical frames from the “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” (use: </a:t>
            </a:r>
            <a:r>
              <a:rPr lang="en-US" b="1" dirty="0" err="1">
                <a:latin typeface="+mj-lt"/>
              </a:rPr>
              <a:t>get_frame_from_storage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Share these frames with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starting from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use the flag </a:t>
            </a:r>
            <a:r>
              <a:rPr lang="en-US" b="1" dirty="0" err="1">
                <a:latin typeface="+mj-lt"/>
              </a:rPr>
              <a:t>isWritable</a:t>
            </a:r>
            <a:r>
              <a:rPr lang="en-US" dirty="0">
                <a:latin typeface="+mj-lt"/>
              </a:rPr>
              <a:t> to make the sharing either read-only or writable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succeed: </a:t>
            </a:r>
            <a:r>
              <a:rPr lang="en-US" dirty="0"/>
              <a:t>Update references &amp; </a:t>
            </a:r>
            <a:r>
              <a:rPr lang="en-US" dirty="0">
                <a:latin typeface="+mj-lt"/>
              </a:rPr>
              <a:t>return the ID of the shared object (i.e. its index in the "shares" array)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80" y="2721934"/>
            <a:ext cx="8991600" cy="369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sget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size of the shared variable (use </a:t>
            </a:r>
            <a:r>
              <a:rPr lang="en-US" b="1" dirty="0" err="1">
                <a:latin typeface="+mj-lt"/>
              </a:rPr>
              <a:t>sys_getSizeOfSharedObject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not exists,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(on 4 KB BOUNDARY)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b="1" dirty="0" err="1">
                <a:latin typeface="+mj-lt"/>
              </a:rPr>
              <a:t>sys_getSharedObject</a:t>
            </a:r>
            <a:r>
              <a:rPr lang="en-US" dirty="0">
                <a:latin typeface="+mj-lt"/>
              </a:rPr>
              <a:t>(...) to invoke the Kernel for sharing this variable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share the variable, return its virtual address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1081" y="2097350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31080" y="2074985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9" grpId="0" build="allAtOnce"/>
      <p:bldP spid="10" grpId="0"/>
      <p:bldP spid="10" grpId="1"/>
      <p:bldP spid="11" grpId="0"/>
      <p:bldP spid="1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540" y="0"/>
            <a:ext cx="10058400" cy="1507253"/>
          </a:xfrm>
        </p:spPr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024" y="1582960"/>
            <a:ext cx="10058400" cy="402272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82201"/>
              </p:ext>
            </p:extLst>
          </p:nvPr>
        </p:nvGraphicFramePr>
        <p:xfrm>
          <a:off x="767024" y="2147181"/>
          <a:ext cx="1081370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24">
                  <a:extLst>
                    <a:ext uri="{9D8B030D-6E8A-4147-A177-3AD203B41FA5}">
                      <a16:colId xmlns:a16="http://schemas.microsoft.com/office/drawing/2014/main" val="375397680"/>
                    </a:ext>
                  </a:extLst>
                </a:gridCol>
                <a:gridCol w="764093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1054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tst_sharing_1.c (tshr1):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creation of shared objects. It validates the returned addresses and the number of allocated frames. It also checks the memory access (read &amp; write) of the created shared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tst_sharing_3.c (tshr3):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handling the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cases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shared objects creation. Namely, creating objects with same name, creating large object that exceeds heap area and creating large number of objects that exceed the max allowed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tst_sharing_2master.c (tshr2):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request for sharing object. It validates the returned addresses and the number of allocated frames. It also checks the memory access (read &amp; write) of the retrieved shared objects with different read/write permissions.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6379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tst_first_fit_3.c (tff3):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and shared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tff3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5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88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996-730D-A72B-DCF8-19705432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BONUS 1: Free </a:t>
            </a:r>
            <a:r>
              <a:rPr lang="fr-FR" sz="3600" dirty="0" err="1"/>
              <a:t>Shared</a:t>
            </a:r>
            <a:r>
              <a:rPr lang="fr-FR" sz="3600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45F-7022-504E-DB2E-3DEF2753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15" y="1825638"/>
            <a:ext cx="7142369" cy="4384244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Function Declaration:</a:t>
            </a:r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Function Role: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 the shared object from the shares array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Unmap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from the current environment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page table(s) become empty, remove it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this is the last share, delete the share object (use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free_share_object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Flush the cache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12E-CCA5-7373-1A13-0F2428E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2FBF51-D40F-06CE-3095-A172C8AC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6981"/>
              </p:ext>
            </p:extLst>
          </p:nvPr>
        </p:nvGraphicFramePr>
        <p:xfrm>
          <a:off x="964196" y="2206414"/>
          <a:ext cx="105657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sfree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(void*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virtual_address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(User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freeSharedObject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(int32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sharedObjectID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startVA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4A8950-74B9-EA73-C1A9-98DC50A2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51884"/>
              </p:ext>
            </p:extLst>
          </p:nvPr>
        </p:nvGraphicFramePr>
        <p:xfrm>
          <a:off x="4934075" y="3818692"/>
          <a:ext cx="72147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418">
                  <a:extLst>
                    <a:ext uri="{9D8B030D-6E8A-4147-A177-3AD203B41FA5}">
                      <a16:colId xmlns:a16="http://schemas.microsoft.com/office/drawing/2014/main" val="793837243"/>
                    </a:ext>
                  </a:extLst>
                </a:gridCol>
                <a:gridCol w="5237299">
                  <a:extLst>
                    <a:ext uri="{9D8B030D-6E8A-4147-A177-3AD203B41FA5}">
                      <a16:colId xmlns:a16="http://schemas.microsoft.com/office/drawing/2014/main" val="17497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tshr4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tst_sharing_4.c</a:t>
                      </a:r>
                      <a:r>
                        <a:rPr lang="en-US" sz="1600" dirty="0"/>
                        <a:t>: Tests the free of shared object after creating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tshr5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tst_sharing_5_master.c: </a:t>
                      </a:r>
                      <a:r>
                        <a:rPr lang="en-US" sz="1600" dirty="0"/>
                        <a:t>Tests the free of shared object after creating &amp; getting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2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6BA9A3-D85D-DD95-11E6-053A727AE564}"/>
              </a:ext>
            </a:extLst>
          </p:cNvPr>
          <p:cNvSpPr txBox="1"/>
          <p:nvPr/>
        </p:nvSpPr>
        <p:spPr>
          <a:xfrm>
            <a:off x="2971521" y="3818692"/>
            <a:ext cx="1326382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0294CC-8B07-8505-516F-E8A066ED8B38}"/>
              </a:ext>
            </a:extLst>
          </p:cNvPr>
          <p:cNvSpPr/>
          <p:nvPr/>
        </p:nvSpPr>
        <p:spPr>
          <a:xfrm>
            <a:off x="4411226" y="3926906"/>
            <a:ext cx="381838" cy="272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773807-5CED-9B8E-554B-99BC0435B555}"/>
                  </a:ext>
                </a:extLst>
              </p14:cNvPr>
              <p14:cNvContentPartPr/>
              <p14:nvPr/>
            </p14:nvContentPartPr>
            <p14:xfrm>
              <a:off x="1505880" y="1686960"/>
              <a:ext cx="4478760" cy="4122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773807-5CED-9B8E-554B-99BC0435B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520" y="1677600"/>
                <a:ext cx="4497480" cy="41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4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4- </a:t>
            </a:r>
            <a:r>
              <a:rPr lang="fr-FR" dirty="0" err="1">
                <a:solidFill>
                  <a:srgbClr val="FF0000"/>
                </a:solidFill>
              </a:rPr>
              <a:t>Semaphores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9A9DA59-E61C-7D8E-0B63-9CC94D9CD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endParaRPr lang="ar-E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B5382E-0DB0-6D6E-5A13-B710E2B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53" y="1845734"/>
            <a:ext cx="10873427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Semaphores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623C65-4326-CE9D-BDF9-59E130C0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2882"/>
              </p:ext>
            </p:extLst>
          </p:nvPr>
        </p:nvGraphicFramePr>
        <p:xfrm>
          <a:off x="728620" y="2652625"/>
          <a:ext cx="10565727" cy="193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467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All essential declarations in: kern/conc/</a:t>
                      </a:r>
                      <a:r>
                        <a:rPr lang="en-US" u="none" dirty="0" err="1"/>
                        <a:t>semaphore_manager.h</a:t>
                      </a:r>
                      <a:endParaRPr lang="en-US" u="none" dirty="0"/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kern/conc/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semaphore_manager.c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waitSemaphore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4014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signalSemaphore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Introduction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OS-supported solution that can be used for: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Critical Section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34" y="2254872"/>
            <a:ext cx="7315200" cy="43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Usage: 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Dependency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188" y="2121232"/>
            <a:ext cx="7433193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2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514" y="582090"/>
            <a:ext cx="640080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FC3269-2078-296E-48AF-AB2002F8D9E9}"/>
              </a:ext>
            </a:extLst>
          </p:cNvPr>
          <p:cNvSpPr txBox="1">
            <a:spLocks/>
          </p:cNvSpPr>
          <p:nvPr/>
        </p:nvSpPr>
        <p:spPr>
          <a:xfrm>
            <a:off x="142686" y="42131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</a:t>
            </a:r>
            <a:r>
              <a:rPr lang="en-US" sz="3800" dirty="0"/>
              <a:t>Introduction (Cont.)</a:t>
            </a:r>
            <a:endParaRPr lang="ar-EG" sz="3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Queue Functions</a:t>
            </a:r>
          </a:p>
          <a:p>
            <a:pPr lvl="1"/>
            <a:r>
              <a:rPr lang="en-US" dirty="0"/>
              <a:t>Other Helper Functions</a:t>
            </a:r>
          </a:p>
          <a:p>
            <a:pPr lvl="1"/>
            <a:endParaRPr lang="en-US" dirty="0"/>
          </a:p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the code of </a:t>
            </a:r>
            <a:r>
              <a:rPr lang="en-US" b="1" dirty="0"/>
              <a:t>wait &amp; signal </a:t>
            </a:r>
            <a:r>
              <a:rPr lang="en-US" dirty="0"/>
              <a:t>function</a:t>
            </a:r>
          </a:p>
          <a:p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5C62-1CA6-96A5-1398-C7DD4170756B}"/>
              </a:ext>
            </a:extLst>
          </p:cNvPr>
          <p:cNvSpPr txBox="1"/>
          <p:nvPr/>
        </p:nvSpPr>
        <p:spPr>
          <a:xfrm>
            <a:off x="5062891" y="1842817"/>
            <a:ext cx="6442472" cy="201459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There are some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000" dirty="0"/>
              <a:t> data structures and functions already implemented </a:t>
            </a:r>
            <a:r>
              <a:rPr lang="en-US" sz="2000" b="1" i="1" dirty="0"/>
              <a:t>to help you in the required 3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7248-FE0A-33FB-8F28-8EE1E33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AD82-AEBD-228E-39E6-ACBDC1611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190" y="217378"/>
            <a:ext cx="10058400" cy="1231243"/>
          </a:xfrm>
        </p:spPr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4200" dirty="0"/>
              <a:t>Given Semaphores 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47BB4-F3A2-4EA9-467D-48F7554E25C6}"/>
              </a:ext>
            </a:extLst>
          </p:cNvPr>
          <p:cNvSpPr/>
          <p:nvPr/>
        </p:nvSpPr>
        <p:spPr>
          <a:xfrm>
            <a:off x="1246833" y="1619443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Semaphore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//owner environment ID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ownerID</a:t>
            </a:r>
            <a:r>
              <a:rPr lang="en-US" dirty="0">
                <a:latin typeface="Consolas"/>
              </a:rPr>
              <a:t>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name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 </a:t>
            </a:r>
            <a:r>
              <a:rPr lang="en-US" dirty="0">
                <a:latin typeface="Consolas"/>
              </a:rPr>
              <a:t>name[64];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//queue of all blocked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envs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on this Semaphore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;</a:t>
            </a:r>
            <a:endParaRPr lang="ar-EG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value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value;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//indicate whether this object is empty or used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dirty="0">
                <a:latin typeface="Consolas"/>
              </a:rPr>
              <a:t>empty;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};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Array of available Semaphores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dirty="0">
                <a:latin typeface="Consolas"/>
              </a:rPr>
              <a:t>Semaphore *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semaphores</a:t>
            </a:r>
            <a:r>
              <a:rPr lang="en-US" dirty="0">
                <a:latin typeface="Consolas"/>
              </a:rPr>
              <a:t> 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6FE379-388B-8755-2FE0-7A1F4BF820CA}"/>
                  </a:ext>
                </a:extLst>
              </p14:cNvPr>
              <p14:cNvContentPartPr/>
              <p14:nvPr/>
            </p14:nvContentPartPr>
            <p14:xfrm>
              <a:off x="1541880" y="1880280"/>
              <a:ext cx="3624840" cy="42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6FE379-388B-8755-2FE0-7A1F4BF82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2520" y="1870920"/>
                <a:ext cx="3643560" cy="42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2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1: </a:t>
            </a:r>
            <a:r>
              <a:rPr lang="en-US" sz="4200" dirty="0" err="1"/>
              <a:t>create_semaphores_array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sz="2000" dirty="0">
                <a:solidFill>
                  <a:prstClr val="black"/>
                </a:solidFill>
              </a:rPr>
              <a:t>ynamically allocates the array of semaphore objects “</a:t>
            </a:r>
            <a:r>
              <a:rPr lang="en-US" sz="2000" b="1" dirty="0">
                <a:solidFill>
                  <a:prstClr val="black"/>
                </a:solidFill>
              </a:rPr>
              <a:t>semaphores</a:t>
            </a:r>
            <a:r>
              <a:rPr lang="en-US" sz="2000" dirty="0">
                <a:solidFill>
                  <a:prstClr val="black"/>
                </a:solidFill>
              </a:rPr>
              <a:t>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initializes it by 0's and set the empty flag = 1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ALREADY called for you </a:t>
            </a:r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2712720" y="192794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create_semaphores_array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8578D-AB2E-EA01-DA1F-617FD59A6E49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370DEC-1689-FB54-D2B2-18BA3BA9FA30}"/>
                  </a:ext>
                </a:extLst>
              </p14:cNvPr>
              <p14:cNvContentPartPr/>
              <p14:nvPr/>
            </p14:nvContentPartPr>
            <p14:xfrm>
              <a:off x="4788360" y="2343600"/>
              <a:ext cx="3433320" cy="127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370DEC-1689-FB54-D2B2-18BA3BA9F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9000" y="2334240"/>
                <a:ext cx="3452040" cy="12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907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2: </a:t>
            </a:r>
            <a:r>
              <a:rPr lang="en-US" sz="4200" dirty="0" err="1"/>
              <a:t>allocate_semaphore_object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Allocates a new (empty) semaphore object from the “</a:t>
            </a:r>
            <a:r>
              <a:rPr lang="en-US" b="1" dirty="0"/>
              <a:t>semaphores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struct Semaphore) passed by reference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semaphoreObjectID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value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b="1" dirty="0"/>
              <a:t> E_NO_SEMAPHORE </a:t>
            </a:r>
            <a:r>
              <a:rPr lang="en-US" dirty="0"/>
              <a:t>if the “semaphores” array is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allocate_semaphore_object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>
                <a:latin typeface="Consolas"/>
              </a:rPr>
              <a:t>Semaphore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 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6398-FDDE-62E4-5CAE-B3F05762C622}"/>
              </a:ext>
            </a:extLst>
          </p:cNvPr>
          <p:cNvSpPr txBox="1"/>
          <p:nvPr/>
        </p:nvSpPr>
        <p:spPr>
          <a:xfrm>
            <a:off x="825829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E963D-78EA-CFBF-C110-5619247620D5}"/>
                  </a:ext>
                </a:extLst>
              </p14:cNvPr>
              <p14:cNvContentPartPr/>
              <p14:nvPr/>
            </p14:nvContentPartPr>
            <p14:xfrm>
              <a:off x="1641960" y="1785600"/>
              <a:ext cx="7762680" cy="256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E963D-78EA-CFBF-C110-561924762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2600" y="1776240"/>
                <a:ext cx="778140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65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3: </a:t>
            </a:r>
            <a:r>
              <a:rPr lang="en-US" sz="4200" dirty="0" err="1"/>
              <a:t>get_semaphore_object_ID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Search for semaphore object  with the given “</a:t>
            </a:r>
            <a:r>
              <a:rPr lang="en-US" dirty="0" err="1">
                <a:solidFill>
                  <a:prstClr val="black"/>
                </a:solidFill>
              </a:rPr>
              <a:t>ownerID</a:t>
            </a:r>
            <a:r>
              <a:rPr lang="en-US" dirty="0">
                <a:solidFill>
                  <a:prstClr val="black"/>
                </a:solidFill>
              </a:rPr>
              <a:t>” &amp; “name” in the “semaphores” array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found, return its ID (i.e. its index in the “semaphores” array)</a:t>
            </a:r>
            <a:endParaRPr lang="en-US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Else, return </a:t>
            </a:r>
            <a:r>
              <a:rPr lang="en-US" dirty="0"/>
              <a:t>E_SEMAPHORE_NOT_EXISTS</a:t>
            </a:r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get_semaphore_object_ID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9FB94E-0E9C-F03F-B22C-48EB08968BB8}"/>
                  </a:ext>
                </a:extLst>
              </p14:cNvPr>
              <p14:cNvContentPartPr/>
              <p14:nvPr/>
            </p14:nvContentPartPr>
            <p14:xfrm>
              <a:off x="1797840" y="2251080"/>
              <a:ext cx="6495120" cy="4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9FB94E-0E9C-F03F-B22C-48EB08968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480" y="2241720"/>
                <a:ext cx="651384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184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Queue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4478550" y="3605249"/>
            <a:ext cx="210564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kern/CPU/</a:t>
            </a:r>
            <a:r>
              <a:rPr lang="en-US" sz="2000" b="1" dirty="0" err="1">
                <a:solidFill>
                  <a:srgbClr val="FF0000"/>
                </a:solidFill>
              </a:rPr>
              <a:t>sched.c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A34FA-D87C-7599-29E1-9F5110539F8B}"/>
              </a:ext>
            </a:extLst>
          </p:cNvPr>
          <p:cNvSpPr/>
          <p:nvPr/>
        </p:nvSpPr>
        <p:spPr>
          <a:xfrm>
            <a:off x="2209800" y="2329422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dirty="0" err="1">
                <a:latin typeface="Consolas"/>
              </a:rPr>
              <a:t>enqueue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)(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queue)	   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E5AC39-2663-4C36-FEA5-C7B318443C99}"/>
                  </a:ext>
                </a:extLst>
              </p14:cNvPr>
              <p14:cNvContentPartPr/>
              <p14:nvPr/>
            </p14:nvContentPartPr>
            <p14:xfrm>
              <a:off x="5116320" y="3922560"/>
              <a:ext cx="401040" cy="1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E5AC39-2663-4C36-FEA5-C7B318443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960" y="3913200"/>
                <a:ext cx="41976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645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7806-01D7-231E-F956-D87A1BA6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3800" dirty="0"/>
              <a:t>	Required Function 1: </a:t>
            </a:r>
            <a:r>
              <a:rPr lang="en-US" sz="3800" dirty="0" err="1"/>
              <a:t>createSemaphore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AEA-264A-D9DE-D896-AD8C9800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createSemaphore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>
                <a:latin typeface="Consolas"/>
              </a:rPr>
              <a:t>value)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exists, return </a:t>
            </a:r>
            <a:r>
              <a:rPr lang="en-US" i="1" dirty="0"/>
              <a:t>E_SEMAPHORE_EXISTS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allocate a new semaphore object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allocation succeed,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initialize its members (</a:t>
            </a:r>
            <a:r>
              <a:rPr lang="en-US" dirty="0" err="1"/>
              <a:t>ownerID</a:t>
            </a:r>
            <a:r>
              <a:rPr lang="en-US" dirty="0"/>
              <a:t>, name, value)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Return its ID (index in the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return </a:t>
            </a:r>
            <a:r>
              <a:rPr lang="en-US" i="1" dirty="0"/>
              <a:t>E_NO_SEMAPHORE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EA95-8D91-0140-C89C-EB6CE126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255CC4-9D15-A162-A7A2-185DC88BBD1B}"/>
                  </a:ext>
                </a:extLst>
              </p14:cNvPr>
              <p14:cNvContentPartPr/>
              <p14:nvPr/>
            </p14:nvContentPartPr>
            <p14:xfrm>
              <a:off x="2861280" y="581400"/>
              <a:ext cx="8207640" cy="457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255CC4-9D15-A162-A7A2-185DC88BB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920" y="572040"/>
                <a:ext cx="8226360" cy="45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5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2: </a:t>
            </a:r>
            <a:r>
              <a:rPr lang="en-US" sz="3800" dirty="0" err="1"/>
              <a:t>waitSemaphore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waitSemaphore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Decrement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If negative, </a:t>
            </a:r>
            <a:r>
              <a:rPr lang="en-US" b="1" dirty="0">
                <a:latin typeface="Calibri "/>
              </a:rPr>
              <a:t>block</a:t>
            </a:r>
            <a:r>
              <a:rPr lang="en-US" dirty="0">
                <a:latin typeface="Calibri "/>
              </a:rPr>
              <a:t> the calling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adding it to </a:t>
            </a:r>
            <a:r>
              <a:rPr lang="en-US" b="1" dirty="0">
                <a:latin typeface="Calibri "/>
              </a:rPr>
              <a:t>semaphore queue</a:t>
            </a:r>
            <a:r>
              <a:rPr lang="en-US" dirty="0">
                <a:latin typeface="Calibri "/>
              </a:rPr>
              <a:t> 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changing its status to </a:t>
            </a:r>
            <a:r>
              <a:rPr lang="en-US" b="1" dirty="0">
                <a:latin typeface="Calibri "/>
              </a:rPr>
              <a:t>ENV_BLOCKED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Call "</a:t>
            </a:r>
            <a:r>
              <a:rPr lang="en-US" b="1" dirty="0" err="1">
                <a:latin typeface="Calibri "/>
              </a:rPr>
              <a:t>fos_scheduler</a:t>
            </a:r>
            <a:r>
              <a:rPr lang="en-US" b="1" dirty="0">
                <a:latin typeface="Calibri "/>
              </a:rPr>
              <a:t>()</a:t>
            </a:r>
            <a:r>
              <a:rPr lang="en-US" dirty="0">
                <a:latin typeface="Calibri "/>
              </a:rPr>
              <a:t>" to continue running the remaining </a:t>
            </a:r>
            <a:r>
              <a:rPr lang="en-US" dirty="0" err="1">
                <a:latin typeface="Calibri "/>
              </a:rPr>
              <a:t>envs</a:t>
            </a:r>
            <a:endParaRPr lang="ar-EG" dirty="0">
              <a:latin typeface="Calibri 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2A16-E0EE-223E-E388-0C92DD104184}"/>
              </a:ext>
            </a:extLst>
          </p:cNvPr>
          <p:cNvSpPr/>
          <p:nvPr/>
        </p:nvSpPr>
        <p:spPr>
          <a:xfrm>
            <a:off x="1215851" y="5685080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C2323B-44A9-0F85-5907-551100CAA0D8}"/>
                  </a:ext>
                </a:extLst>
              </p14:cNvPr>
              <p14:cNvContentPartPr/>
              <p14:nvPr/>
            </p14:nvContentPartPr>
            <p14:xfrm>
              <a:off x="163800" y="48600"/>
              <a:ext cx="11845800" cy="552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C2323B-44A9-0F85-5907-551100CAA0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40" y="39240"/>
                <a:ext cx="11864520" cy="55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0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3: </a:t>
            </a:r>
            <a:r>
              <a:rPr lang="en-US" sz="3800" dirty="0" err="1"/>
              <a:t>signalSemaphore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signalSemaphore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less than or equal 0, </a:t>
            </a:r>
            <a:r>
              <a:rPr lang="en-US" b="1" dirty="0"/>
              <a:t>release</a:t>
            </a:r>
            <a:r>
              <a:rPr lang="en-US" dirty="0"/>
              <a:t> a blocked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removing it from </a:t>
            </a:r>
            <a:r>
              <a:rPr lang="en-US" b="1" dirty="0"/>
              <a:t>semaphore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adding it to </a:t>
            </a:r>
            <a:r>
              <a:rPr lang="en-US" b="1" dirty="0"/>
              <a:t>ready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changing its status to </a:t>
            </a:r>
            <a:r>
              <a:rPr lang="en-US" b="1" dirty="0"/>
              <a:t>ENV_READY</a:t>
            </a:r>
            <a:endParaRPr lang="ar-EG" b="1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A9261-2478-D901-5E94-BF588FAFEB51}"/>
              </a:ext>
            </a:extLst>
          </p:cNvPr>
          <p:cNvSpPr/>
          <p:nvPr/>
        </p:nvSpPr>
        <p:spPr>
          <a:xfrm>
            <a:off x="1225900" y="5576706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DA3A02-E2D2-DD97-ADA7-596D067558C7}"/>
                  </a:ext>
                </a:extLst>
              </p14:cNvPr>
              <p14:cNvContentPartPr/>
              <p14:nvPr/>
            </p14:nvContentPartPr>
            <p14:xfrm>
              <a:off x="2040480" y="4762800"/>
              <a:ext cx="3668040" cy="38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DA3A02-E2D2-DD97-ADA7-596D06755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120" y="4753440"/>
                <a:ext cx="368676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F437-FEAA-4E5E-E1CC-7B69321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184202"/>
            <a:ext cx="10058400" cy="912760"/>
          </a:xfrm>
        </p:spPr>
        <p:txBody>
          <a:bodyPr/>
          <a:lstStyle/>
          <a:p>
            <a:r>
              <a:rPr lang="en-US" dirty="0"/>
              <a:t>Startup MS3 Code Quick Guide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6416" y="1096962"/>
            <a:ext cx="10841037" cy="40243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Continue on the same template “FOS_PROJECT_2022_Template” from in MS1 and your code in MS2.</a:t>
            </a:r>
          </a:p>
          <a:p>
            <a:pPr>
              <a:buFontTx/>
              <a:buChar char="-"/>
            </a:pPr>
            <a:r>
              <a:rPr lang="en-US" dirty="0"/>
              <a:t>In the Release folder, you will find a folder named with “MS3 Changed Files”. 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Open this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Select all what exist in “MS3 Changed Files”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Copy</a:t>
            </a:r>
            <a:r>
              <a:rPr lang="en-US" dirty="0"/>
              <a:t> them.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Go to “…your directory of </a:t>
            </a:r>
            <a:r>
              <a:rPr lang="en-US" dirty="0" err="1"/>
              <a:t>fos_cygwin</a:t>
            </a:r>
            <a:r>
              <a:rPr lang="en-US" dirty="0"/>
              <a:t>/FOS_CODES/FOS_PROJECT_2022_Template”.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this destination what you copied in step 3.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eclipse, right click “FOS_PROJECT_2022_Template”, select </a:t>
            </a:r>
            <a:r>
              <a:rPr lang="en-US" b="1" dirty="0"/>
              <a:t>clean</a:t>
            </a:r>
            <a:r>
              <a:rPr lang="en-US" dirty="0"/>
              <a:t>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your code (No errors shall be obtained).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 in implementing the required functions.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84B2F-77B8-06DE-CD78-8DAFFA88A43C}"/>
              </a:ext>
            </a:extLst>
          </p:cNvPr>
          <p:cNvSpPr/>
          <p:nvPr/>
        </p:nvSpPr>
        <p:spPr>
          <a:xfrm>
            <a:off x="1056416" y="4553719"/>
            <a:ext cx="10619509" cy="1738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r>
              <a:rPr lang="en-US" sz="2800" dirty="0"/>
              <a:t>Before starting in the KHEAP functions, you MUST DO the following:</a:t>
            </a:r>
          </a:p>
          <a:p>
            <a:pPr marL="457200" indent="-457200">
              <a:buFontTx/>
              <a:buChar char="-"/>
            </a:pPr>
            <a:r>
              <a:rPr lang="en-US" sz="2600" dirty="0"/>
              <a:t>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USE_KHEAP</a:t>
            </a:r>
            <a:r>
              <a:rPr lang="en-US" sz="2600" dirty="0"/>
              <a:t> 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solidFill>
                  <a:schemeClr val="tx1"/>
                </a:solidFill>
              </a:rPr>
              <a:t>Go to </a:t>
            </a:r>
            <a:r>
              <a:rPr lang="en-US" sz="2600" b="1" dirty="0">
                <a:solidFill>
                  <a:srgbClr val="00B0F0"/>
                </a:solidFill>
              </a:rPr>
              <a:t>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dynamic_allocator.h</a:t>
            </a:r>
            <a:r>
              <a:rPr lang="en-US" sz="2600" dirty="0">
                <a:solidFill>
                  <a:schemeClr val="tx1"/>
                </a:solidFill>
              </a:rPr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STATIC_MEMBLOCK_ALLOC </a:t>
            </a:r>
            <a:r>
              <a:rPr lang="en-US" sz="2600" dirty="0">
                <a:solidFill>
                  <a:schemeClr val="tx1"/>
                </a:solidFill>
              </a:rPr>
              <a:t>by </a:t>
            </a:r>
            <a:r>
              <a:rPr lang="en-US" sz="2600" b="1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CFE58-5494-F38A-CC43-A413EB871CD4}"/>
                  </a:ext>
                </a:extLst>
              </p14:cNvPr>
              <p14:cNvContentPartPr/>
              <p14:nvPr/>
            </p14:nvContentPartPr>
            <p14:xfrm>
              <a:off x="8107560" y="5549760"/>
              <a:ext cx="3396600" cy="79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CFE58-5494-F38A-CC43-A413EB871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200" y="5540400"/>
                <a:ext cx="3415320" cy="81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 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>
                <a:solidFill>
                  <a:srgbClr val="C00000"/>
                </a:solidFill>
              </a:rPr>
              <a:t>3 functions TOGETHER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BFCDB-3625-0036-0532-61DE1762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50384"/>
              </p:ext>
            </p:extLst>
          </p:nvPr>
        </p:nvGraphicFramePr>
        <p:xfrm>
          <a:off x="1097279" y="2968710"/>
          <a:ext cx="10599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21">
                  <a:extLst>
                    <a:ext uri="{9D8B030D-6E8A-4147-A177-3AD203B41FA5}">
                      <a16:colId xmlns:a16="http://schemas.microsoft.com/office/drawing/2014/main" val="1430338991"/>
                    </a:ext>
                  </a:extLst>
                </a:gridCol>
                <a:gridCol w="59934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75808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tst_semaphore_1master.c (tsem1):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handling the critical section and the dependency.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tsem1 100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tst_semaphore_2master.c (tsem2):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allowing certain number of processes to enter the critical section at the same time.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total number of customers: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00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FF0000"/>
                </a:solidFill>
              </a:rPr>
              <a:t>Testing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Whole</a:t>
            </a:r>
            <a:r>
              <a:rPr lang="fr-FR" dirty="0">
                <a:solidFill>
                  <a:srgbClr val="FF0000"/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19C2A46-0600-EC04-B06A-6D0635B0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23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MS3 Individual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1921023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E5A08F6-8B64-30B8-E02F-B9734162A767}"/>
              </a:ext>
            </a:extLst>
          </p:cNvPr>
          <p:cNvGrpSpPr/>
          <p:nvPr/>
        </p:nvGrpSpPr>
        <p:grpSpPr>
          <a:xfrm>
            <a:off x="4272111" y="2369430"/>
            <a:ext cx="2707005" cy="1325880"/>
            <a:chOff x="4272111" y="2369430"/>
            <a:chExt cx="2707005" cy="1325880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DF3DF90-99A6-AABA-C4FE-922A66A7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691" y="2551040"/>
              <a:ext cx="106553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Repl.1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489186C-A74E-50DF-A685-F0D0758E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846" y="3191755"/>
              <a:ext cx="114427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(clock)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65239B6-1981-E566-94B4-E9B64FC72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111" y="2551040"/>
              <a:ext cx="1128395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Repl.2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(STACK)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AutoShape 12">
              <a:extLst>
                <a:ext uri="{FF2B5EF4-FFF2-40B4-BE49-F238E27FC236}">
                  <a16:creationId xmlns:a16="http://schemas.microsoft.com/office/drawing/2014/main" id="{B804600C-003B-0A3F-F7A7-890C2BCD92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9141" y="2369430"/>
              <a:ext cx="1066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3">
              <a:extLst>
                <a:ext uri="{FF2B5EF4-FFF2-40B4-BE49-F238E27FC236}">
                  <a16:creationId xmlns:a16="http://schemas.microsoft.com/office/drawing/2014/main" id="{E85C0283-7933-744F-74CE-B6E5296CDD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3011" y="2981570"/>
              <a:ext cx="13335" cy="21018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5">
              <a:extLst>
                <a:ext uri="{FF2B5EF4-FFF2-40B4-BE49-F238E27FC236}">
                  <a16:creationId xmlns:a16="http://schemas.microsoft.com/office/drawing/2014/main" id="{07F20BD2-7145-F828-380A-C636583F5D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36626" y="2369430"/>
              <a:ext cx="10718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6841956" y="2149085"/>
            <a:ext cx="3589020" cy="678815"/>
            <a:chOff x="6841956" y="2149085"/>
            <a:chExt cx="3589020" cy="67881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186" y="2324345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(outside stack)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2220595" cy="426720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153241" y="4381745"/>
            <a:ext cx="1377950" cy="1289685"/>
            <a:chOff x="3153241" y="4381745"/>
            <a:chExt cx="1377950" cy="128968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241" y="451763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(freed space&amp;WS)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5866" y="4381745"/>
              <a:ext cx="5080" cy="13589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0946" y="5021825"/>
              <a:ext cx="2540" cy="145415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781" y="516787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303E52-B03A-C76A-63BC-2458D89AD9F0}"/>
              </a:ext>
            </a:extLst>
          </p:cNvPr>
          <p:cNvGrpSpPr/>
          <p:nvPr/>
        </p:nvGrpSpPr>
        <p:grpSpPr>
          <a:xfrm>
            <a:off x="6448891" y="2304660"/>
            <a:ext cx="2743835" cy="2029460"/>
            <a:chOff x="6448891" y="2304660"/>
            <a:chExt cx="2743835" cy="202946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A27EE95-BCD7-6B3A-F1A1-23B04E31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896" y="3183500"/>
              <a:ext cx="98615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Share1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E9DFE09-74DF-15C6-9E35-C2B68E0B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891" y="3831835"/>
              <a:ext cx="1315720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Share2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Get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506FA3C-BB74-D6EB-AAC4-176A0E37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9221" y="3831835"/>
              <a:ext cx="137350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Share3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create: special cases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6" name="AutoShape 44">
              <a:extLst>
                <a:ext uri="{FF2B5EF4-FFF2-40B4-BE49-F238E27FC236}">
                  <a16:creationId xmlns:a16="http://schemas.microsoft.com/office/drawing/2014/main" id="{2E3AD1AC-B8B3-4509-89EE-747714F030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06751" y="3686420"/>
              <a:ext cx="763905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7" name="AutoShape 45">
              <a:extLst>
                <a:ext uri="{FF2B5EF4-FFF2-40B4-BE49-F238E27FC236}">
                  <a16:creationId xmlns:a16="http://schemas.microsoft.com/office/drawing/2014/main" id="{086C837F-BF46-BA46-0E37-4843F1CBC0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0656" y="3686420"/>
              <a:ext cx="635000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9" name="AutoShape 47">
              <a:extLst>
                <a:ext uri="{FF2B5EF4-FFF2-40B4-BE49-F238E27FC236}">
                  <a16:creationId xmlns:a16="http://schemas.microsoft.com/office/drawing/2014/main" id="{DA28D8E2-9B05-3142-6DA7-DB5B557628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8271" y="2304660"/>
              <a:ext cx="1301750" cy="87820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C47B48B-A7C9-EF81-5F21-84A8D6501229}"/>
              </a:ext>
            </a:extLst>
          </p:cNvPr>
          <p:cNvGrpSpPr/>
          <p:nvPr/>
        </p:nvGrpSpPr>
        <p:grpSpPr>
          <a:xfrm>
            <a:off x="6841956" y="2149085"/>
            <a:ext cx="3602355" cy="2193925"/>
            <a:chOff x="6841956" y="2149085"/>
            <a:chExt cx="3602355" cy="219392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805E881-A9A5-56A8-674B-6158BE3D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184135"/>
              <a:ext cx="1178560" cy="520700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ABDE419-1F55-C4A3-92ED-13440AA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831835"/>
              <a:ext cx="1178560" cy="511175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AutoShape 49">
              <a:extLst>
                <a:ext uri="{FF2B5EF4-FFF2-40B4-BE49-F238E27FC236}">
                  <a16:creationId xmlns:a16="http://schemas.microsoft.com/office/drawing/2014/main" id="{7775C82D-9809-F903-9F4C-FF17E58A9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3012440" cy="103441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50">
              <a:extLst>
                <a:ext uri="{FF2B5EF4-FFF2-40B4-BE49-F238E27FC236}">
                  <a16:creationId xmlns:a16="http://schemas.microsoft.com/office/drawing/2014/main" id="{80F4ED8B-6061-6C3F-482E-CA694F13A1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855031" y="3705470"/>
              <a:ext cx="0" cy="12636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1645116" y="2149085"/>
            <a:ext cx="3331210" cy="2232025"/>
            <a:chOff x="1645116" y="2149085"/>
            <a:chExt cx="3331210" cy="2232025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22731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(addr &amp; 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7576" y="3731505"/>
              <a:ext cx="0" cy="14541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5036" y="2149085"/>
              <a:ext cx="2701290" cy="43497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EF88DE6-0AA7-90A2-4E3B-9DA1F44E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94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Malloc3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(WS &amp; pages)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AutoShape 23">
              <a:extLst>
                <a:ext uri="{FF2B5EF4-FFF2-40B4-BE49-F238E27FC236}">
                  <a16:creationId xmlns:a16="http://schemas.microsoft.com/office/drawing/2014/main" id="{BDA3278C-9567-953B-C3B9-76E9E5962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7496" y="4129650"/>
              <a:ext cx="298450" cy="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43F6F87-429A-72EC-B1FF-75861BFF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116" y="2584695"/>
              <a:ext cx="1259840" cy="502920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Malloc0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(initialize)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AutoShape 6">
              <a:extLst>
                <a:ext uri="{FF2B5EF4-FFF2-40B4-BE49-F238E27FC236}">
                  <a16:creationId xmlns:a16="http://schemas.microsoft.com/office/drawing/2014/main" id="{CB6773BD-418C-B981-44D5-C532DA57C6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5036" y="3043165"/>
              <a:ext cx="1905" cy="18415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0FC086-4F78-9B34-A5F8-CC91FF9AFA3E}"/>
              </a:ext>
            </a:extLst>
          </p:cNvPr>
          <p:cNvGrpSpPr/>
          <p:nvPr/>
        </p:nvGrpSpPr>
        <p:grpSpPr>
          <a:xfrm>
            <a:off x="4528651" y="3695945"/>
            <a:ext cx="2131060" cy="1325245"/>
            <a:chOff x="4528651" y="3695945"/>
            <a:chExt cx="2131060" cy="1325245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89A5897-CC7E-0570-DF80-6415B7BA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301" y="4518270"/>
              <a:ext cx="1375410" cy="502920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HeapProg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(fill WS after free)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AutoShape 13">
              <a:extLst>
                <a:ext uri="{FF2B5EF4-FFF2-40B4-BE49-F238E27FC236}">
                  <a16:creationId xmlns:a16="http://schemas.microsoft.com/office/drawing/2014/main" id="{D5DD65C0-B965-F864-9BA9-7D6E7A1168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72006" y="3695945"/>
              <a:ext cx="434340" cy="82232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20">
              <a:extLst>
                <a:ext uri="{FF2B5EF4-FFF2-40B4-BE49-F238E27FC236}">
                  <a16:creationId xmlns:a16="http://schemas.microsoft.com/office/drawing/2014/main" id="{38559024-2DC1-1DF7-5741-5745E9EACE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8651" y="4769730"/>
              <a:ext cx="755650" cy="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3D68CE8-7986-7DBD-99EF-EDAD2C5E371E}"/>
              </a:ext>
            </a:extLst>
          </p:cNvPr>
          <p:cNvGrpSpPr/>
          <p:nvPr/>
        </p:nvGrpSpPr>
        <p:grpSpPr>
          <a:xfrm>
            <a:off x="2856696" y="4334755"/>
            <a:ext cx="4249420" cy="1976755"/>
            <a:chOff x="2856696" y="4334755"/>
            <a:chExt cx="4249420" cy="1976755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9E1025-8BF7-E59C-ADAC-43255B726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506" y="5807955"/>
              <a:ext cx="1511935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3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(normal &amp; shared)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AutoShape 52">
              <a:extLst>
                <a:ext uri="{FF2B5EF4-FFF2-40B4-BE49-F238E27FC236}">
                  <a16:creationId xmlns:a16="http://schemas.microsoft.com/office/drawing/2014/main" id="{B4D2351C-FFA5-186A-7CC6-62D72E7C2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6696" y="6060050"/>
              <a:ext cx="257810" cy="0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1A97B8F-98DF-9EDB-6504-31F3F2AD455A}"/>
                </a:ext>
              </a:extLst>
            </p:cNvPr>
            <p:cNvCxnSpPr/>
            <p:nvPr/>
          </p:nvCxnSpPr>
          <p:spPr>
            <a:xfrm rot="5400000">
              <a:off x="5003949" y="3957247"/>
              <a:ext cx="1724660" cy="2479675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06D5E5-15C8-B7D3-E830-4DCE89DBE32B}"/>
              </a:ext>
            </a:extLst>
          </p:cNvPr>
          <p:cNvGrpSpPr/>
          <p:nvPr/>
        </p:nvGrpSpPr>
        <p:grpSpPr>
          <a:xfrm>
            <a:off x="1596856" y="4769730"/>
            <a:ext cx="1556385" cy="1541780"/>
            <a:chOff x="1596856" y="4769730"/>
            <a:chExt cx="1556385" cy="154178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2E738BF-AB87-E8E7-C8FB-59DBE687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16787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fit)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A74C7-A6D4-FFC5-0740-64D14AF7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8079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NOT fit)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AutoShape 28">
              <a:extLst>
                <a:ext uri="{FF2B5EF4-FFF2-40B4-BE49-F238E27FC236}">
                  <a16:creationId xmlns:a16="http://schemas.microsoft.com/office/drawing/2014/main" id="{9C2AE187-A97B-074A-A8D1-3C89DE067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26776" y="5672065"/>
              <a:ext cx="0" cy="135255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1A8B529E-2B04-C339-6990-1C914DC9168C}"/>
                </a:ext>
              </a:extLst>
            </p:cNvPr>
            <p:cNvCxnSpPr/>
            <p:nvPr/>
          </p:nvCxnSpPr>
          <p:spPr>
            <a:xfrm rot="10800000" flipV="1">
              <a:off x="2226776" y="4769730"/>
              <a:ext cx="926465" cy="397510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02723F-03A9-41E4-7D01-F085A5C6245F}"/>
                  </a:ext>
                </a:extLst>
              </p14:cNvPr>
              <p14:cNvContentPartPr/>
              <p14:nvPr/>
            </p14:nvContentPartPr>
            <p14:xfrm>
              <a:off x="1002960" y="2584080"/>
              <a:ext cx="9663480" cy="336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02723F-03A9-41E4-7D01-F085A5C62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00" y="2574720"/>
                <a:ext cx="968220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Test each scenario </a:t>
            </a:r>
            <a:r>
              <a:rPr lang="en-US" sz="2000" dirty="0">
                <a:solidFill>
                  <a:srgbClr val="C00000"/>
                </a:solidFill>
              </a:rPr>
              <a:t>independently in a </a:t>
            </a:r>
            <a:r>
              <a:rPr lang="en-US" sz="2000" b="1" dirty="0">
                <a:solidFill>
                  <a:srgbClr val="C00000"/>
                </a:solidFill>
              </a:rPr>
              <a:t>FRESH SEPARATE RUN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300" dirty="0">
                <a:solidFill>
                  <a:schemeClr val="tx1"/>
                </a:solidFill>
              </a:rPr>
              <a:t>Running single program to Test ALL MODULES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40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b="1" dirty="0"/>
              <a:t>1. </a:t>
            </a:r>
            <a:r>
              <a:rPr lang="en-US" dirty="0"/>
              <a:t>KERNEL Heap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USER Heap (malloc &amp; free)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Page Fault Handler (placement + replacement)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</a:t>
            </a:r>
            <a:r>
              <a:rPr lang="en-US" sz="1900" dirty="0" err="1"/>
              <a:t>tqsfh</a:t>
            </a:r>
            <a:r>
              <a:rPr lang="en-US" sz="1900" dirty="0"/>
              <a:t> 7	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//run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tst_quicksort_freeHeap</a:t>
            </a:r>
            <a:endParaRPr lang="en-US" sz="18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5,000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Descending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300,000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38C7CB-AA08-8DBC-BFCA-82C78284B54E}"/>
                  </a:ext>
                </a:extLst>
              </p14:cNvPr>
              <p14:cNvContentPartPr/>
              <p14:nvPr/>
            </p14:nvContentPartPr>
            <p14:xfrm>
              <a:off x="1432080" y="1652760"/>
              <a:ext cx="3484440" cy="225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38C7CB-AA08-8DBC-BFCA-82C78284B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720" y="1643400"/>
                <a:ext cx="3503160" cy="22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641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/>
              <a:t>1. </a:t>
            </a:r>
            <a:r>
              <a:rPr lang="en-US" sz="1800" dirty="0"/>
              <a:t>KERNEL Heap</a:t>
            </a:r>
            <a:br>
              <a:rPr lang="en-US" sz="1800" dirty="0"/>
            </a:br>
            <a:r>
              <a:rPr lang="en-US" sz="1800" b="1" dirty="0"/>
              <a:t>2. </a:t>
            </a:r>
            <a:r>
              <a:rPr lang="en-US" sz="1800" dirty="0"/>
              <a:t>USER Heap (malloc ONLY)</a:t>
            </a:r>
            <a:br>
              <a:rPr lang="en-US" sz="1800" dirty="0"/>
            </a:br>
            <a:r>
              <a:rPr lang="en-US" sz="1800" b="1" dirty="0"/>
              <a:t>3. </a:t>
            </a:r>
            <a:r>
              <a:rPr lang="en-US" sz="1800" dirty="0"/>
              <a:t>Page Fault Handler (replacement)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1. FOS&gt; </a:t>
            </a:r>
            <a:r>
              <a:rPr lang="en-US" sz="1900" dirty="0"/>
              <a:t>load fib 7 		//load Fibonacci program</a:t>
            </a:r>
            <a:br>
              <a:rPr lang="en-US" sz="1900" dirty="0"/>
            </a:br>
            <a:r>
              <a:rPr lang="en-US" sz="1900" b="1" dirty="0"/>
              <a:t>2. FOS&gt; </a:t>
            </a:r>
            <a:r>
              <a:rPr lang="en-US" sz="1900" dirty="0"/>
              <a:t>load tqs 7 		//load Quick sort program [with leakage]</a:t>
            </a:r>
            <a:br>
              <a:rPr lang="en-US" sz="1900" dirty="0"/>
            </a:br>
            <a:r>
              <a:rPr lang="en-US" sz="1900" b="1" dirty="0"/>
              <a:t>3. FOS&gt; </a:t>
            </a:r>
            <a:r>
              <a:rPr lang="en-US" sz="1900" dirty="0"/>
              <a:t>load ms2 7 	//load Merge sort program [with leakage]</a:t>
            </a:r>
            <a:br>
              <a:rPr lang="en-US" sz="1900" dirty="0"/>
            </a:br>
            <a:r>
              <a:rPr lang="en-US" sz="1900" b="1" dirty="0"/>
              <a:t>4. FOS&gt; </a:t>
            </a:r>
            <a:r>
              <a:rPr lang="en-US" sz="1900" dirty="0" err="1"/>
              <a:t>runall</a:t>
            </a:r>
            <a:r>
              <a:rPr lang="en-US" sz="1900" dirty="0"/>
              <a:t> 		//run all of them together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u="sng" dirty="0"/>
              <a:t>Test them according to the following steps:</a:t>
            </a:r>
            <a:br>
              <a:rPr lang="en-US" dirty="0"/>
            </a:br>
            <a:r>
              <a:rPr lang="en-US" b="1" dirty="0"/>
              <a:t>[Fibonacci]</a:t>
            </a:r>
            <a:br>
              <a:rPr lang="en-US" b="1" dirty="0"/>
            </a:br>
            <a:r>
              <a:rPr lang="en-US" dirty="0"/>
              <a:t>	Fibonacci index = </a:t>
            </a:r>
            <a:r>
              <a:rPr lang="en-US" b="1" dirty="0"/>
              <a:t>30 “Result should = 1346269”</a:t>
            </a:r>
            <a:r>
              <a:rPr lang="en-US" sz="18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F5010A-BE06-ADBF-2837-68153B847F99}"/>
                  </a:ext>
                </a:extLst>
              </p14:cNvPr>
              <p14:cNvContentPartPr/>
              <p14:nvPr/>
            </p14:nvContentPartPr>
            <p14:xfrm>
              <a:off x="1445040" y="1631520"/>
              <a:ext cx="8040600" cy="282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F5010A-BE06-ADBF-2837-68153B847F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680" y="1622160"/>
                <a:ext cx="8059320" cy="28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1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[</a:t>
            </a:r>
            <a:r>
              <a:rPr lang="en-US" b="1" dirty="0" err="1"/>
              <a:t>QuickSort</a:t>
            </a:r>
            <a:r>
              <a:rPr lang="en-US" b="1" dirty="0"/>
              <a:t>]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  <a:p>
            <a:pPr marL="111125" indent="0">
              <a:lnSpc>
                <a:spcPct val="100000"/>
              </a:lnSpc>
              <a:buNone/>
            </a:pPr>
            <a:r>
              <a:rPr lang="en-US" b="1" dirty="0"/>
              <a:t>[</a:t>
            </a:r>
            <a:r>
              <a:rPr lang="en-US" b="1" dirty="0" err="1"/>
              <a:t>MergeSort</a:t>
            </a:r>
            <a:r>
              <a:rPr lang="en-US" b="1" dirty="0"/>
              <a:t>]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sz="16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1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3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Effect of Memory Leakage!!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(Efficiency of First Fit)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+ replacement)</a:t>
            </a:r>
            <a:r>
              <a:rPr lang="en-US" sz="1600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ms1 20		//run Merge sort with NO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Ascending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FOS&gt; </a:t>
            </a:r>
            <a:r>
              <a:rPr lang="en-US" sz="1900" dirty="0"/>
              <a:t>run ms2 20		//run Merge sort that CAUSE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A5D0-9ED1-E28B-8C69-E38A5E37BF22}"/>
              </a:ext>
            </a:extLst>
          </p:cNvPr>
          <p:cNvSpPr txBox="1"/>
          <p:nvPr/>
        </p:nvSpPr>
        <p:spPr>
          <a:xfrm>
            <a:off x="6096000" y="5510286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WHAT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Happens?!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E1478-3EF7-9DCD-D28C-335C52954914}"/>
                  </a:ext>
                </a:extLst>
              </p14:cNvPr>
              <p14:cNvContentPartPr/>
              <p14:nvPr/>
            </p14:nvContentPartPr>
            <p14:xfrm>
              <a:off x="1467360" y="2415960"/>
              <a:ext cx="6526080" cy="277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E1478-3EF7-9DCD-D28C-335C52954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00" y="2406600"/>
                <a:ext cx="6544800" cy="27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2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Shared</a:t>
            </a:r>
            <a:r>
              <a:rPr lang="fr-FR" sz="4200" dirty="0">
                <a:solidFill>
                  <a:schemeClr val="tx1"/>
                </a:solidFill>
              </a:rPr>
              <a:t> Variables 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679"/>
          </a:xfrm>
        </p:spPr>
        <p:txBody>
          <a:bodyPr>
            <a:normAutofit/>
          </a:bodyPr>
          <a:lstStyle/>
          <a:p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only)</a:t>
            </a:r>
            <a:r>
              <a:rPr lang="en-US" dirty="0"/>
              <a:t> 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program creates a shared integer array, initializes it, and then invokes three different programs that operate on this array, as follows: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Program1: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quick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Program2: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merge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Program3: calculate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statistics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array (min, max, mean, …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and return them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1,000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apply the three operations successfully”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9E7084-8A26-31F7-ECD3-BAF895113A57}"/>
                  </a:ext>
                </a:extLst>
              </p14:cNvPr>
              <p14:cNvContentPartPr/>
              <p14:nvPr/>
            </p14:nvContentPartPr>
            <p14:xfrm>
              <a:off x="1459800" y="1608120"/>
              <a:ext cx="7447680" cy="324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9E7084-8A26-31F7-ECD3-BAF895113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440" y="1598760"/>
                <a:ext cx="7466400" cy="32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Semaphores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4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(replacement)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test simulate the “Air Plane Reservation” problem of LAB9 (refer to the lab for more details about the problem description). It assumes the following numbers: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1.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numOfCustomers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= 15 (flight1Customers = 3, flight2Customers = 8, flight3Customers = 4)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2. flight1NumOfTickets = 8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3. flight2NumOfTickets = 15 </a:t>
            </a:r>
          </a:p>
          <a:p>
            <a:pPr>
              <a:lnSpc>
                <a:spcPct val="110000"/>
              </a:lnSpc>
            </a:pP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dirty="0"/>
              <a:t>FOS&gt; run </a:t>
            </a:r>
            <a:r>
              <a:rPr lang="en-US" sz="1800" dirty="0" err="1"/>
              <a:t>tair</a:t>
            </a:r>
            <a:r>
              <a:rPr lang="en-US" sz="1800" dirty="0"/>
              <a:t> 10</a:t>
            </a:r>
            <a:br>
              <a:rPr lang="en-US" sz="1800" dirty="0"/>
            </a:br>
            <a:r>
              <a:rPr lang="en-US" sz="1800" b="1" dirty="0"/>
              <a:t>“the program should correctly finishes the required reservations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2CDE76-514F-C58F-0ADA-5E09FAFDDE95}"/>
                  </a:ext>
                </a:extLst>
              </p14:cNvPr>
              <p14:cNvContentPartPr/>
              <p14:nvPr/>
            </p14:nvContentPartPr>
            <p14:xfrm>
              <a:off x="879840" y="1648440"/>
              <a:ext cx="8943120" cy="283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2CDE76-514F-C58F-0ADA-5E09FAFDD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80" y="1639080"/>
                <a:ext cx="8961840" cy="28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/>
              <a:t>There’re shortcut links that direct you to the function definition</a:t>
            </a:r>
            <a:endParaRPr lang="ar-EG" sz="240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[1] Click on “Tasks” Tab</a:t>
            </a:r>
            <a:endParaRPr lang="ar-EG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[2] Double Click on the required function</a:t>
            </a:r>
            <a:endParaRPr lang="ar-E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[3] Function body, at which you should write the code</a:t>
            </a:r>
            <a:endParaRPr lang="ar-EG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REQUIRED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BD3E7-C264-1E78-8B80-380C7D1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FOS BONUS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71ED-2FB0-ECA0-9A5A-B85490C0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52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1129D-9A4C-0E14-9560-373BEDF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USER HEAP</a:t>
            </a:r>
            <a:br>
              <a:rPr lang="fr-FR" dirty="0"/>
            </a:br>
            <a:r>
              <a:rPr lang="fr-FR" dirty="0"/>
              <a:t>	</a:t>
            </a:r>
            <a:r>
              <a:rPr lang="fr-FR" sz="4200" dirty="0"/>
              <a:t>BONUS 2: </a:t>
            </a:r>
            <a:r>
              <a:rPr lang="en-US" sz="4200" dirty="0"/>
              <a:t>Free the entire environment (exit)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5A77-1A90-B395-2B78-B7A0C33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61C9-1410-DB5C-663E-6408E22B54CC}"/>
              </a:ext>
            </a:extLst>
          </p:cNvPr>
          <p:cNvSpPr txBox="1"/>
          <p:nvPr/>
        </p:nvSpPr>
        <p:spPr>
          <a:xfrm>
            <a:off x="815926" y="3336119"/>
            <a:ext cx="10187019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3500" b="1" dirty="0"/>
              <a:t>Free the entire environment (exit)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in the page working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working set itself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MemBlockNodes</a:t>
            </a:r>
            <a:r>
              <a:rPr lang="en-US" dirty="0"/>
              <a:t> array of the USER HEAP dynamic allocator [if exists]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Shared variables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Semaphores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 tables in the entire USER virtual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Directory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from page file, this code </a:t>
            </a:r>
            <a:r>
              <a:rPr lang="en-US" b="1" i="1" dirty="0"/>
              <a:t>is already</a:t>
            </a:r>
            <a:r>
              <a:rPr lang="en-US" dirty="0"/>
              <a:t> written for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C051A1-51BE-9089-2E24-094E320E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5248"/>
              </p:ext>
            </p:extLst>
          </p:nvPr>
        </p:nvGraphicFramePr>
        <p:xfrm>
          <a:off x="964196" y="2206414"/>
          <a:ext cx="105657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env_free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(struct Env *e)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kern/proc/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user_environment.c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91128C-65FB-FFC6-68F7-D57D794EE8A3}"/>
              </a:ext>
            </a:extLst>
          </p:cNvPr>
          <p:cNvSpPr txBox="1"/>
          <p:nvPr/>
        </p:nvSpPr>
        <p:spPr>
          <a:xfrm>
            <a:off x="964196" y="1808703"/>
            <a:ext cx="24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Function Declaration: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C2A13B-3C62-002B-1331-01AFDAC8F33D}"/>
                  </a:ext>
                </a:extLst>
              </p14:cNvPr>
              <p14:cNvContentPartPr/>
              <p14:nvPr/>
            </p14:nvContentPartPr>
            <p14:xfrm>
              <a:off x="1867320" y="2970000"/>
              <a:ext cx="4150440" cy="319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C2A13B-3C62-002B-1331-01AFDAC8F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960" y="2960640"/>
                <a:ext cx="4169160" cy="32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943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FOS BONUS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discover any issue in the FOS:</a:t>
            </a:r>
          </a:p>
          <a:p>
            <a:pPr lvl="1"/>
            <a:r>
              <a:rPr lang="en-US" sz="2400" dirty="0"/>
              <a:t>Performance issue</a:t>
            </a:r>
          </a:p>
          <a:p>
            <a:pPr lvl="1"/>
            <a:r>
              <a:rPr lang="en-US" sz="2400" dirty="0"/>
              <a:t>Security/Protection issue</a:t>
            </a:r>
          </a:p>
          <a:p>
            <a:pPr lvl="1"/>
            <a:r>
              <a:rPr lang="en-US" sz="2400" dirty="0"/>
              <a:t>Any other technical issue to act as a real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to get a solution for it, i.e., no implementation is required, only the solution explanation.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Fill-up </a:t>
            </a:r>
            <a:r>
              <a:rPr lang="en-US" dirty="0">
                <a:hlinkClick r:id="rId2"/>
              </a:rPr>
              <a:t>this WORD </a:t>
            </a:r>
            <a:r>
              <a:rPr lang="en-US" dirty="0"/>
              <a:t>document with TWO main sections: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6854F-6D2A-B7AC-D844-9D6BDB5EB67D}"/>
                  </a:ext>
                </a:extLst>
              </p14:cNvPr>
              <p14:cNvContentPartPr/>
              <p14:nvPr/>
            </p14:nvContentPartPr>
            <p14:xfrm>
              <a:off x="1919160" y="2230920"/>
              <a:ext cx="4144680" cy="222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6854F-6D2A-B7AC-D844-9D6BDB5EB6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9800" y="2221560"/>
                <a:ext cx="4163400" cy="22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FOS BONUS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2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Submission Rules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49"/>
            <a:ext cx="11525250" cy="453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FRIDAY of Week #11 (16/12/2022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B8301-3FAE-EFA3-4301-63DFBC7E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220" y="-7030"/>
            <a:ext cx="1005840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8" y="693931"/>
            <a:ext cx="12088812" cy="5154804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COPY the following files: 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dynamic_allocator.c</a:t>
            </a:r>
            <a:r>
              <a:rPr lang="en-US" sz="1500" b="1" u="sng" dirty="0">
                <a:solidFill>
                  <a:schemeClr val="tx1"/>
                </a:solidFill>
              </a:rPr>
              <a:t>, </a:t>
            </a:r>
            <a:r>
              <a:rPr lang="en-US" sz="1500" b="1" u="sng" dirty="0" err="1">
                <a:solidFill>
                  <a:schemeClr val="tx1"/>
                </a:solidFill>
              </a:rPr>
              <a:t>uheap.c</a:t>
            </a:r>
            <a:r>
              <a:rPr lang="en-US" sz="1500" b="1" u="sng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500" u="none" dirty="0">
                <a:solidFill>
                  <a:schemeClr val="tx1"/>
                </a:solidFill>
              </a:rPr>
              <a:t> Exist in </a:t>
            </a:r>
            <a:r>
              <a:rPr lang="en-US" sz="1500" dirty="0">
                <a:solidFill>
                  <a:schemeClr val="tx1"/>
                </a:solidFill>
              </a:rPr>
              <a:t>lib folder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paging_helpers.c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, </a:t>
            </a:r>
            <a:r>
              <a:rPr lang="de-DE" sz="1500" b="1" i="0" u="sng" dirty="0">
                <a:solidFill>
                  <a:srgbClr val="202124"/>
                </a:solidFill>
                <a:effectLst/>
                <a:latin typeface="docs-Roboto"/>
              </a:rPr>
              <a:t>chunk_operations.c, </a:t>
            </a: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kheap.c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 &amp; </a:t>
            </a:r>
            <a:r>
              <a:rPr lang="en-US" sz="1500" b="1" u="sng" dirty="0" err="1">
                <a:solidFill>
                  <a:schemeClr val="tx1"/>
                </a:solidFill>
              </a:rPr>
              <a:t>shared_memory_manager.c</a:t>
            </a:r>
            <a:r>
              <a:rPr lang="en-US" sz="1500" i="0" dirty="0">
                <a:solidFill>
                  <a:srgbClr val="202124"/>
                </a:solidFill>
                <a:effectLst/>
                <a:latin typeface="docs-Roboto"/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kern/mem folder</a:t>
            </a:r>
            <a:endParaRPr lang="en-US" sz="150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fault_handler.c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kern/trap folder</a:t>
            </a:r>
            <a:endParaRPr lang="en-US" sz="1500" u="none" dirty="0">
              <a:solidFill>
                <a:schemeClr val="tx1"/>
              </a:solidFill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semaphore_manager.c</a:t>
            </a:r>
            <a:r>
              <a:rPr lang="en-US" sz="1500" u="none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u="none" dirty="0">
                <a:solidFill>
                  <a:schemeClr val="tx1"/>
                </a:solidFill>
              </a:rPr>
              <a:t>Exist in kern/conc folder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above </a:t>
            </a:r>
            <a:r>
              <a:rPr lang="en-US" b="1" dirty="0">
                <a:solidFill>
                  <a:schemeClr val="tx1"/>
                </a:solidFill>
              </a:rPr>
              <a:t>8 files</a:t>
            </a:r>
            <a:r>
              <a:rPr lang="en-US" b="1" u="none" dirty="0">
                <a:solidFill>
                  <a:schemeClr val="tx1"/>
                </a:solidFill>
              </a:rPr>
              <a:t>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[number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D840-A2BC-41CA-7F9D-A8CBD03762B4}"/>
              </a:ext>
            </a:extLst>
          </p:cNvPr>
          <p:cNvSpPr txBox="1"/>
          <p:nvPr/>
        </p:nvSpPr>
        <p:spPr>
          <a:xfrm>
            <a:off x="2774277" y="5848735"/>
            <a:ext cx="6746633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b="1" dirty="0">
                <a:solidFill>
                  <a:schemeClr val="tx1"/>
                </a:solidFill>
              </a:rPr>
              <a:t>NOTE: Check an example for an uploaded file </a:t>
            </a:r>
            <a:r>
              <a:rPr lang="en-US" sz="2200" b="1" dirty="0">
                <a:solidFill>
                  <a:schemeClr val="tx1"/>
                </a:solidFill>
                <a:hlinkClick r:id="rId3"/>
              </a:rPr>
              <a:t>here</a:t>
            </a:r>
            <a:endParaRPr lang="en-US" sz="2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430A24-7E35-9938-3AD6-BDADAE55EC86}"/>
                  </a:ext>
                </a:extLst>
              </p14:cNvPr>
              <p14:cNvContentPartPr/>
              <p14:nvPr/>
            </p14:nvContentPartPr>
            <p14:xfrm>
              <a:off x="287280" y="2256120"/>
              <a:ext cx="189360" cy="10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430A24-7E35-9938-3AD6-BDADAE55E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920" y="2246760"/>
                <a:ext cx="208080" cy="10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>
                <a:solidFill>
                  <a:schemeClr val="tx2"/>
                </a:solidFill>
              </a:rPr>
              <a:t>Enjoy </a:t>
            </a:r>
            <a:r>
              <a:rPr lang="en-US" sz="2800" b="1">
                <a:solidFill>
                  <a:schemeClr val="tx2"/>
                </a:solidFill>
              </a:rPr>
              <a:t>making </a:t>
            </a:r>
            <a:r>
              <a:rPr lang="en-US" sz="2800">
                <a:solidFill>
                  <a:schemeClr val="tx2"/>
                </a:solidFill>
              </a:rPr>
              <a:t>your </a:t>
            </a:r>
            <a:r>
              <a:rPr lang="en-US" sz="2800" b="1">
                <a:solidFill>
                  <a:srgbClr val="FF0000"/>
                </a:solidFill>
              </a:rPr>
              <a:t>own FOS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B77A1-EC46-F57A-06EA-45FC4CE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Helper Ready Made Functions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0F7-4520-FE0A-FC8A-3B6DEB7C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CEA523-FEAB-2B5A-F381-740F4EF3C1B1}"/>
                  </a:ext>
                </a:extLst>
              </p14:cNvPr>
              <p14:cNvContentPartPr/>
              <p14:nvPr/>
            </p14:nvContentPartPr>
            <p14:xfrm>
              <a:off x="5868720" y="2323440"/>
              <a:ext cx="1308960" cy="49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CEA523-FEAB-2B5A-F381-740F4EF3C1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9360" y="2314080"/>
                <a:ext cx="1327680" cy="51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13197</TotalTime>
  <Words>8942</Words>
  <Application>Microsoft Office PowerPoint</Application>
  <PresentationFormat>Widescreen</PresentationFormat>
  <Paragraphs>1252</Paragraphs>
  <Slides>86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Arial</vt:lpstr>
      <vt:lpstr>Calibri</vt:lpstr>
      <vt:lpstr>Calibri </vt:lpstr>
      <vt:lpstr>Calibri Light</vt:lpstr>
      <vt:lpstr>Cambria</vt:lpstr>
      <vt:lpstr>Consolas</vt:lpstr>
      <vt:lpstr>Courier</vt:lpstr>
      <vt:lpstr>Courier New</vt:lpstr>
      <vt:lpstr>docs-Roboto</vt:lpstr>
      <vt:lpstr>Symbol</vt:lpstr>
      <vt:lpstr>Wingdings</vt:lpstr>
      <vt:lpstr>Retrospect</vt:lpstr>
      <vt:lpstr>OS’22 Project </vt:lpstr>
      <vt:lpstr>Agenda</vt:lpstr>
      <vt:lpstr>PROJECT BIG PICTURE</vt:lpstr>
      <vt:lpstr>Logistics</vt:lpstr>
      <vt:lpstr>Logistics</vt:lpstr>
      <vt:lpstr>Agenda</vt:lpstr>
      <vt:lpstr>Startup MS3 Code Quick Guide</vt:lpstr>
      <vt:lpstr>PowerPoint Presentation</vt:lpstr>
      <vt:lpstr>Helper Ready Made Functions</vt:lpstr>
      <vt:lpstr>Agenda</vt:lpstr>
      <vt:lpstr>MS3 Objective</vt:lpstr>
      <vt:lpstr>Agenda</vt:lpstr>
      <vt:lpstr>PowerPoint Presentation</vt:lpstr>
      <vt:lpstr>PowerPoint Presentation</vt:lpstr>
      <vt:lpstr>Agenda</vt:lpstr>
      <vt:lpstr>MS3: Page Fault Handler</vt:lpstr>
      <vt:lpstr>MS3: Page Fault Handler: Introduction</vt:lpstr>
      <vt:lpstr>PowerPoint Presentation</vt:lpstr>
      <vt:lpstr>MS3: Page Fault Handler: Testing</vt:lpstr>
      <vt:lpstr>Agenda</vt:lpstr>
      <vt:lpstr>MS3: USER HEAP</vt:lpstr>
      <vt:lpstr>MS3: USER HEAP: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MS3: USER HEAP: Testing</vt:lpstr>
      <vt:lpstr>MS3: USER HEAP: Testing [cont.]</vt:lpstr>
      <vt:lpstr>Agenda</vt:lpstr>
      <vt:lpstr>MS3: Shared Variables</vt:lpstr>
      <vt:lpstr>MS3: Shared Variables  Introduction</vt:lpstr>
      <vt:lpstr>MS3: Shared Variables   Required Function 1&amp;2- smalloc/sget</vt:lpstr>
      <vt:lpstr>MS3: Shared Variables  Required Function 1&amp;2- smalloc/sget</vt:lpstr>
      <vt:lpstr>MS3: Shared Variables   Required Function 1 &amp; 2- smalloc &amp; sget</vt:lpstr>
      <vt:lpstr>MS3: Shared Variables   Required Function 1 &amp; 2- smalloc &amp; sget</vt:lpstr>
      <vt:lpstr>MS3: Shared Variables  Required Function 1 &amp; 2- smalloc &amp; sget</vt:lpstr>
      <vt:lpstr>PowerPoint Presentation</vt:lpstr>
      <vt:lpstr>PowerPoint Presentation</vt:lpstr>
      <vt:lpstr>PowerPoint Presentation</vt:lpstr>
      <vt:lpstr>MS3: Shared Variables  Given Function 1: create_shares_array</vt:lpstr>
      <vt:lpstr>MS3: Shared Variables  Given Function 2: allocate_share_object</vt:lpstr>
      <vt:lpstr>PowerPoint Presentation</vt:lpstr>
      <vt:lpstr>PowerPoint Presentation</vt:lpstr>
      <vt:lpstr>PowerPoint Presentation</vt:lpstr>
      <vt:lpstr>PowerPoint Presentation</vt:lpstr>
      <vt:lpstr>MS3: Shared Variables</vt:lpstr>
      <vt:lpstr>MS3: Shared Variables</vt:lpstr>
      <vt:lpstr>MS3: Shared Variables     Testing</vt:lpstr>
      <vt:lpstr>MS3: Shared Variables  BONUS 1: Free Shared Object</vt:lpstr>
      <vt:lpstr>Agenda</vt:lpstr>
      <vt:lpstr>MS3: Semaphores</vt:lpstr>
      <vt:lpstr>MS3: Semaphores  Introduction</vt:lpstr>
      <vt:lpstr>MS3: Semaphores   Introduction (Cont.)</vt:lpstr>
      <vt:lpstr>PowerPoint Presentation</vt:lpstr>
      <vt:lpstr>MS3: Semaphores   Introduction (Cont.)</vt:lpstr>
      <vt:lpstr>MS3: Semaphores   Given Semaphores Data Structures</vt:lpstr>
      <vt:lpstr>MS3: Semaphores  Given Function 1: create_semaphores_array</vt:lpstr>
      <vt:lpstr>MS3: Semaphores  Given Function 2: allocate_semaphore_object</vt:lpstr>
      <vt:lpstr>MS3: Semaphores  Given Function 3: get_semaphore_object_ID</vt:lpstr>
      <vt:lpstr>MS3: Semaphores  Given Queue Functions</vt:lpstr>
      <vt:lpstr>MS3: Semaphores  Required Function 1: createSemaphore()</vt:lpstr>
      <vt:lpstr>MS3: Semaphores   Required Function 2: waitSemaphore()</vt:lpstr>
      <vt:lpstr>MS3: Semaphores   Required Function 3: signalSemaphore()</vt:lpstr>
      <vt:lpstr>MS3: Semaphores      Testing</vt:lpstr>
      <vt:lpstr>Agenda</vt:lpstr>
      <vt:lpstr>MS3 Individual Tests: Dependency Graph</vt:lpstr>
      <vt:lpstr>Project ENTIRE Tests: Scenarios</vt:lpstr>
      <vt:lpstr>Testing Whole Project – Scenario 1  Running single program to Test ALL MODULES TOGETHER</vt:lpstr>
      <vt:lpstr>Testing Whole Project – Scenario 2  Running multiple programs with PAGES suffocation (1)</vt:lpstr>
      <vt:lpstr>Testing Whole Project – Scenario 2  Running multiple programs with PAGES suffocation (2)</vt:lpstr>
      <vt:lpstr>Testing Whole Project – Scenario 3  Effect of Memory Leakage!!</vt:lpstr>
      <vt:lpstr>Testing Whole Project – Scenario 4  Concurrent Programs &amp; Shared Variables </vt:lpstr>
      <vt:lpstr>Testing Whole Project – Scenario 5  Concurrent Programs &amp; Semaphores</vt:lpstr>
      <vt:lpstr>Agenda</vt:lpstr>
      <vt:lpstr>MS3: USER HEAP  BONUS 2: Free the entire environment (exit)</vt:lpstr>
      <vt:lpstr>WHOLE FOS BONUS 3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ghada hamed ali</cp:lastModifiedBy>
  <cp:revision>1</cp:revision>
  <dcterms:created xsi:type="dcterms:W3CDTF">2022-10-12T14:36:57Z</dcterms:created>
  <dcterms:modified xsi:type="dcterms:W3CDTF">2022-11-27T20:29:36Z</dcterms:modified>
</cp:coreProperties>
</file>