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00"/>
    <p:restoredTop sz="95865"/>
  </p:normalViewPr>
  <p:slideViewPr>
    <p:cSldViewPr snapToGrid="0" snapToObjects="1">
      <p:cViewPr varScale="1">
        <p:scale>
          <a:sx n="84" d="100"/>
          <a:sy n="84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aneeshadamarapati\Downloads\ALGO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seconds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8</c:v>
                </c:pt>
                <c:pt idx="1">
                  <c:v>5</c:v>
                </c:pt>
                <c:pt idx="2">
                  <c:v>6</c:v>
                </c:pt>
                <c:pt idx="3">
                  <c:v>10</c:v>
                </c:pt>
                <c:pt idx="4">
                  <c:v>24</c:v>
                </c:pt>
                <c:pt idx="5">
                  <c:v>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13.786</c:v>
                </c:pt>
                <c:pt idx="1">
                  <c:v>9.5410000000000004</c:v>
                </c:pt>
                <c:pt idx="2">
                  <c:v>20.097999999999999</c:v>
                </c:pt>
                <c:pt idx="3">
                  <c:v>38.738</c:v>
                </c:pt>
                <c:pt idx="4">
                  <c:v>323.96300000000002</c:v>
                </c:pt>
                <c:pt idx="5">
                  <c:v>12.763999999999999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CB-E041-B2F6-DBA3EC2FD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5787808"/>
        <c:axId val="2085740976"/>
      </c:scatterChart>
      <c:valAx>
        <c:axId val="208578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740976"/>
        <c:crosses val="autoZero"/>
        <c:crossBetween val="midCat"/>
      </c:valAx>
      <c:valAx>
        <c:axId val="208574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78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December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December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4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December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December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December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December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December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December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December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December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December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December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5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788B9-55F1-F944-8A97-B7AFE59A0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Multi-Knapsack Problem using DP</a:t>
            </a:r>
            <a:r>
              <a:rPr lang="en-US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B4BF-07B0-6A4D-955B-42D86F977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Project Members:</a:t>
            </a:r>
          </a:p>
          <a:p>
            <a:pPr algn="l"/>
            <a:r>
              <a:rPr lang="en-US" sz="2200" dirty="0" err="1"/>
              <a:t>Haneesha</a:t>
            </a:r>
            <a:r>
              <a:rPr lang="en-US" sz="2200" dirty="0"/>
              <a:t> </a:t>
            </a:r>
            <a:r>
              <a:rPr lang="en-US" sz="2200" dirty="0" err="1"/>
              <a:t>Damaraapati</a:t>
            </a:r>
            <a:endParaRPr lang="en-US" sz="2200" dirty="0"/>
          </a:p>
          <a:p>
            <a:pPr algn="l"/>
            <a:r>
              <a:rPr lang="en-US" sz="2200" dirty="0"/>
              <a:t>Sai </a:t>
            </a:r>
            <a:r>
              <a:rPr lang="en-US" sz="2200" dirty="0" err="1"/>
              <a:t>Ashrith</a:t>
            </a:r>
            <a:r>
              <a:rPr lang="en-US" sz="2200" dirty="0"/>
              <a:t> </a:t>
            </a:r>
            <a:r>
              <a:rPr lang="en-US" sz="2200" dirty="0" err="1"/>
              <a:t>Gaveni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8A06B-188B-4F92-8042-7F9D71B41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1" r="3988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46AEF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46AE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6AE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4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BFB4-4C39-0146-B9B8-C2A743D7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BCE4-38AB-EF4C-A789-C54D33C3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Knapsack Problem is used to define number of each item to include in a collection so that the total weight is less than or equal to a given capacity and the total profit is maximum. </a:t>
            </a:r>
          </a:p>
          <a:p>
            <a:r>
              <a:rPr lang="en-US" dirty="0"/>
              <a:t>Consider an inventory management system, where we need the number of containers required to ship from one place to another.</a:t>
            </a:r>
          </a:p>
          <a:p>
            <a:r>
              <a:rPr lang="en-US" dirty="0"/>
              <a:t> So, we considered another popular algorithm the Bin packing problem which considers the items of different weights and gives a solution of containers needed of C capacity and also looks for a way to minimize the number of bins. </a:t>
            </a:r>
          </a:p>
        </p:txBody>
      </p:sp>
    </p:spTree>
    <p:extLst>
      <p:ext uri="{BB962C8B-B14F-4D97-AF65-F5344CB8AC3E}">
        <p14:creationId xmlns:p14="http://schemas.microsoft.com/office/powerpoint/2010/main" val="35487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7D47-ECC4-894C-8219-1B5DE589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C872-3667-724E-925E-9DA6430C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Step 1: Consider the number of items t, weights w and their respective profits p. With those values profit-weight ratio for each item will be calculated.</a:t>
            </a:r>
          </a:p>
          <a:p>
            <a:pPr lvl="0"/>
            <a:r>
              <a:rPr lang="en-US" dirty="0"/>
              <a:t>Step-2: Now sort the items in descending order based on the derived ratio from previous step.</a:t>
            </a:r>
          </a:p>
          <a:p>
            <a:pPr lvl="0"/>
            <a:r>
              <a:rPr lang="en-US" dirty="0"/>
              <a:t>Step-3: Consider the product with highest ratio and insert it in a bin.</a:t>
            </a:r>
          </a:p>
          <a:p>
            <a:pPr lvl="0"/>
            <a:r>
              <a:rPr lang="en-US" dirty="0"/>
              <a:t>Step-4: Now deduct the capacity of bin by the weight of that product.</a:t>
            </a:r>
          </a:p>
          <a:p>
            <a:pPr lvl="0"/>
            <a:r>
              <a:rPr lang="en-US" dirty="0"/>
              <a:t>Step-5: Add the profit value of that product to the total profit.</a:t>
            </a:r>
          </a:p>
          <a:p>
            <a:pPr lvl="0"/>
            <a:r>
              <a:rPr lang="en-US" dirty="0"/>
              <a:t>Step-6: Print the total profit value and the number of bins required.</a:t>
            </a:r>
          </a:p>
        </p:txBody>
      </p:sp>
    </p:spTree>
    <p:extLst>
      <p:ext uri="{BB962C8B-B14F-4D97-AF65-F5344CB8AC3E}">
        <p14:creationId xmlns:p14="http://schemas.microsoft.com/office/powerpoint/2010/main" val="332753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28D0-FD34-F647-909B-5ADFB623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83F319-45F3-B842-A983-179BA346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1085575" cy="4206383"/>
          </a:xfrm>
        </p:spPr>
        <p:txBody>
          <a:bodyPr/>
          <a:lstStyle/>
          <a:p>
            <a:r>
              <a:rPr lang="en-US" dirty="0"/>
              <a:t>Below is the output with  Dataset </a:t>
            </a:r>
          </a:p>
          <a:p>
            <a:pPr marL="0" indent="0">
              <a:buNone/>
            </a:pPr>
            <a:r>
              <a:rPr lang="en-US" dirty="0"/>
              <a:t>of 10 weights and profits for a </a:t>
            </a:r>
          </a:p>
          <a:p>
            <a:pPr marL="0" indent="0">
              <a:buNone/>
            </a:pPr>
            <a:r>
              <a:rPr lang="en-US" dirty="0"/>
              <a:t>knapsack of capacity 165. </a:t>
            </a:r>
          </a:p>
          <a:p>
            <a:r>
              <a:rPr lang="en-US" dirty="0"/>
              <a:t>The weights of the objects </a:t>
            </a:r>
          </a:p>
          <a:p>
            <a:pPr marL="0" indent="0">
              <a:buNone/>
            </a:pPr>
            <a:r>
              <a:rPr lang="en-US" dirty="0"/>
              <a:t>are 23,31, 29,44, 53, 38, 63, 85, 89, 82 . </a:t>
            </a:r>
          </a:p>
          <a:p>
            <a:r>
              <a:rPr lang="en-US" dirty="0"/>
              <a:t>The profits of each object</a:t>
            </a:r>
          </a:p>
          <a:p>
            <a:pPr marL="0" indent="0">
              <a:buNone/>
            </a:pPr>
            <a:r>
              <a:rPr lang="en-US" dirty="0"/>
              <a:t>are 92, 57, 49, 68, 60, 43, 67, 84, 87, 72. </a:t>
            </a:r>
          </a:p>
          <a:p>
            <a:endParaRPr lang="en-US" dirty="0"/>
          </a:p>
        </p:txBody>
      </p:sp>
      <p:pic>
        <p:nvPicPr>
          <p:cNvPr id="6" name="Picture 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7EF8C1D-7486-8C40-B5A2-8E83C88D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78" y="2152500"/>
            <a:ext cx="5303520" cy="2774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74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6F769E14-42A1-4194-9915-A3C3F12B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ackground Gray Rectangle">
            <a:extLst>
              <a:ext uri="{FF2B5EF4-FFF2-40B4-BE49-F238E27FC236}">
                <a16:creationId xmlns:a16="http://schemas.microsoft.com/office/drawing/2014/main" id="{54B4AC2F-67D3-4029-9050-8F70D701E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White Rectangle">
            <a:extLst>
              <a:ext uri="{FF2B5EF4-FFF2-40B4-BE49-F238E27FC236}">
                <a16:creationId xmlns:a16="http://schemas.microsoft.com/office/drawing/2014/main" id="{1E43F547-8690-4CB0-A621-415F429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37CAC-8458-2946-A186-DECED27A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12004"/>
            <a:ext cx="4862576" cy="4795408"/>
          </a:xfrm>
        </p:spPr>
        <p:txBody>
          <a:bodyPr>
            <a:normAutofit/>
          </a:bodyPr>
          <a:lstStyle/>
          <a:p>
            <a:r>
              <a:rPr lang="en-US" dirty="0" err="1"/>
              <a:t>Perfomance</a:t>
            </a:r>
            <a:endParaRPr lang="en-US" dirty="0"/>
          </a:p>
        </p:txBody>
      </p:sp>
      <p:cxnSp>
        <p:nvCxnSpPr>
          <p:cNvPr id="24" name="Vertical Connector">
            <a:extLst>
              <a:ext uri="{FF2B5EF4-FFF2-40B4-BE49-F238E27FC236}">
                <a16:creationId xmlns:a16="http://schemas.microsoft.com/office/drawing/2014/main" id="{C43453A4-E672-4E99-828D-61F490D0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Horizontal Connector 2">
            <a:extLst>
              <a:ext uri="{FF2B5EF4-FFF2-40B4-BE49-F238E27FC236}">
                <a16:creationId xmlns:a16="http://schemas.microsoft.com/office/drawing/2014/main" id="{42B3D3AB-0475-4349-9B16-455F1E315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FAFB06-7F80-4A4C-ACE8-485F48E7C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141963"/>
              </p:ext>
            </p:extLst>
          </p:nvPr>
        </p:nvGraphicFramePr>
        <p:xfrm>
          <a:off x="5561161" y="992387"/>
          <a:ext cx="5393367" cy="487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296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753E14C-F1EF-794D-A551-9DA09AABB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66" b="5202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5AE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5AE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8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289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Dante (Headings)2</vt:lpstr>
      <vt:lpstr>Georgia Pro</vt:lpstr>
      <vt:lpstr>Helvetica Neue Medium</vt:lpstr>
      <vt:lpstr>Wingdings 2</vt:lpstr>
      <vt:lpstr>OffsetVTI</vt:lpstr>
      <vt:lpstr>Multi-Knapsack Problem using DP </vt:lpstr>
      <vt:lpstr>Introduction</vt:lpstr>
      <vt:lpstr>Algorithm</vt:lpstr>
      <vt:lpstr>Output</vt:lpstr>
      <vt:lpstr>Perfomance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Multi-Knapsack Problem using DP </dc:title>
  <dc:creator>Damarapati, Haneesha</dc:creator>
  <cp:lastModifiedBy>Damarapati, Haneesha</cp:lastModifiedBy>
  <cp:revision>9</cp:revision>
  <dcterms:created xsi:type="dcterms:W3CDTF">2021-12-02T19:04:37Z</dcterms:created>
  <dcterms:modified xsi:type="dcterms:W3CDTF">2021-12-09T03:57:00Z</dcterms:modified>
</cp:coreProperties>
</file>