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9"/>
  </p:notesMasterIdLst>
  <p:sldIdLst>
    <p:sldId id="257" r:id="rId2"/>
    <p:sldId id="260" r:id="rId3"/>
    <p:sldId id="262" r:id="rId4"/>
    <p:sldId id="268" r:id="rId5"/>
    <p:sldId id="270" r:id="rId6"/>
    <p:sldId id="271" r:id="rId7"/>
    <p:sldId id="269" r:id="rId8"/>
  </p:sldIdLst>
  <p:sldSz cx="12192000" cy="6858000"/>
  <p:notesSz cx="6858000" cy="9144000"/>
  <p:embeddedFontLst>
    <p:embeddedFont>
      <p:font typeface="맑은 고딕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E4EFF0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100" d="100"/>
          <a:sy n="100" d="100"/>
        </p:scale>
        <p:origin x="-930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05974" y="2057383"/>
            <a:ext cx="80493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400" b="1" dirty="0" smtClean="0">
                <a:solidFill>
                  <a:srgbClr val="00002F"/>
                </a:solidFill>
                <a:latin typeface="+mn-ea"/>
              </a:rPr>
              <a:t>자기소개 발표</a:t>
            </a:r>
            <a:endParaRPr lang="ko-KR" altLang="en-US" sz="84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0499" y="44554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발표자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강석진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354" y="1274224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62069" y="1421564"/>
            <a:ext cx="5391329" cy="6286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400" dirty="0" smtClean="0">
                <a:solidFill>
                  <a:srgbClr val="00002F"/>
                </a:solidFill>
                <a:latin typeface="+mn-ea"/>
              </a:rPr>
              <a:t>이곳에 들어오게 된 계기</a:t>
            </a:r>
            <a:endParaRPr lang="ko-KR" altLang="en-US" sz="34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8355" y="2539846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8356" y="3898359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8356" y="5266576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4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8041" y="310320"/>
            <a:ext cx="1495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rgbClr val="00002F"/>
                </a:solidFill>
                <a:latin typeface="나눔스퀘어 Bold"/>
              </a:rPr>
              <a:t>목  차</a:t>
            </a:r>
            <a:endParaRPr lang="ko-KR" altLang="en-US" sz="4000" b="1" spc="-150" dirty="0">
              <a:solidFill>
                <a:srgbClr val="00002F"/>
              </a:solidFill>
              <a:latin typeface="나눔스퀘어 Bold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967899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62068" y="2641019"/>
            <a:ext cx="6420031" cy="6286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400" dirty="0" smtClean="0">
                <a:solidFill>
                  <a:srgbClr val="00002F"/>
                </a:solidFill>
                <a:latin typeface="+mn-ea"/>
              </a:rPr>
              <a:t>게임 업계에 들어가려는 이유</a:t>
            </a:r>
            <a:endParaRPr lang="ko-KR" altLang="en-US" sz="34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62070" y="3999532"/>
            <a:ext cx="6889930" cy="6286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400" dirty="0" smtClean="0">
                <a:solidFill>
                  <a:srgbClr val="00002F"/>
                </a:solidFill>
                <a:latin typeface="+mn-ea"/>
              </a:rPr>
              <a:t>내가 가장 좋아하고 즐겼던 게임</a:t>
            </a:r>
            <a:endParaRPr lang="ko-KR" altLang="en-US" sz="34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62068" y="5367749"/>
            <a:ext cx="6572432" cy="6286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400" dirty="0" smtClean="0">
                <a:solidFill>
                  <a:srgbClr val="00002F"/>
                </a:solidFill>
                <a:latin typeface="+mn-ea"/>
              </a:rPr>
              <a:t>왜 그 게임을 좋아하게 되었나</a:t>
            </a:r>
            <a:r>
              <a:rPr lang="en-US" altLang="ko-KR" sz="3400" dirty="0" smtClean="0">
                <a:solidFill>
                  <a:srgbClr val="00002F"/>
                </a:solidFill>
                <a:latin typeface="+mn-ea"/>
              </a:rPr>
              <a:t>?</a:t>
            </a:r>
            <a:endParaRPr lang="ko-KR" altLang="en-US" sz="3400" dirty="0">
              <a:solidFill>
                <a:srgbClr val="00002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12799" y="661720"/>
            <a:ext cx="10604501" cy="1271319"/>
          </a:xfrm>
          <a:prstGeom prst="rect">
            <a:avLst/>
          </a:prstGeom>
          <a:solidFill>
            <a:srgbClr val="E4EF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6454" y="697214"/>
            <a:ext cx="2428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72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01179" y="1012288"/>
            <a:ext cx="9347200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solidFill>
                  <a:schemeClr val="tx1"/>
                </a:solidFill>
                <a:latin typeface="+mn-ea"/>
              </a:rPr>
              <a:t>이곳에 들어올 수 있었던 건 좋은 기회 덕분</a:t>
            </a:r>
            <a:endParaRPr lang="ko-KR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9698" y="2541183"/>
            <a:ext cx="6712131" cy="6286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+mn-ea"/>
              </a:rPr>
              <a:t>3D</a:t>
            </a:r>
            <a:r>
              <a:rPr lang="ko-KR" altLang="en-US" sz="2800" dirty="0" smtClean="0">
                <a:solidFill>
                  <a:srgbClr val="00002F"/>
                </a:solidFill>
                <a:latin typeface="+mn-ea"/>
              </a:rPr>
              <a:t>게임</a:t>
            </a:r>
            <a:r>
              <a:rPr lang="en-US" altLang="ko-KR" sz="2800" dirty="0" smtClean="0">
                <a:solidFill>
                  <a:srgbClr val="00002F"/>
                </a:solidFill>
                <a:latin typeface="+mn-ea"/>
              </a:rPr>
              <a:t> </a:t>
            </a:r>
            <a:r>
              <a:rPr lang="ko-KR" altLang="en-US" sz="2800" dirty="0" smtClean="0">
                <a:solidFill>
                  <a:srgbClr val="00002F"/>
                </a:solidFill>
                <a:latin typeface="+mn-ea"/>
              </a:rPr>
              <a:t>모델링 전공</a:t>
            </a:r>
            <a:endParaRPr lang="ko-KR" altLang="en-US" sz="28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79697" y="3885204"/>
            <a:ext cx="6712131" cy="6286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00002F"/>
                </a:solidFill>
                <a:latin typeface="+mn-ea"/>
              </a:rPr>
              <a:t>게임 프로그래밍에 관심</a:t>
            </a:r>
            <a:endParaRPr lang="ko-KR" altLang="en-US" sz="28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96746" y="3167654"/>
            <a:ext cx="1678032" cy="6286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002F"/>
                </a:solidFill>
                <a:latin typeface="+mn-ea"/>
              </a:rPr>
              <a:t>↓</a:t>
            </a:r>
            <a:endParaRPr lang="ko-KR" altLang="en-US" sz="24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96747" y="4513854"/>
            <a:ext cx="1678032" cy="6286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002F"/>
                </a:solidFill>
                <a:latin typeface="+mn-ea"/>
              </a:rPr>
              <a:t>↓</a:t>
            </a:r>
            <a:endParaRPr lang="ko-KR" altLang="en-US" sz="24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9698" y="5220207"/>
            <a:ext cx="6712131" cy="6286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00002F"/>
                </a:solidFill>
                <a:latin typeface="+mn-ea"/>
              </a:rPr>
              <a:t>취업성공 패키지</a:t>
            </a:r>
            <a:endParaRPr lang="ko-KR" altLang="en-US" sz="2800" dirty="0">
              <a:solidFill>
                <a:srgbClr val="00002F"/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0883901" y="159752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1310108" y="15975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1727258" y="15975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0433009" y="15975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85607" y="661720"/>
            <a:ext cx="10604501" cy="1271319"/>
          </a:xfrm>
          <a:prstGeom prst="rect">
            <a:avLst/>
          </a:prstGeom>
          <a:solidFill>
            <a:srgbClr val="E4EF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6454" y="697214"/>
            <a:ext cx="2428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72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56508" y="1008576"/>
            <a:ext cx="9884792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solidFill>
                  <a:srgbClr val="00002F"/>
                </a:solidFill>
                <a:latin typeface="+mn-ea"/>
              </a:rPr>
              <a:t>저 만의 게임을 만들고 싶기 때문에</a:t>
            </a:r>
            <a:endParaRPr lang="ko-KR" altLang="en-US" sz="36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44900" y="3777765"/>
            <a:ext cx="6712131" cy="6286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rgbClr val="00002F"/>
                </a:solidFill>
                <a:latin typeface="+mn-ea"/>
              </a:rPr>
              <a:t>게임을 좋아해서</a:t>
            </a:r>
            <a:endParaRPr lang="ko-KR" altLang="en-US" sz="28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44899" y="2739049"/>
            <a:ext cx="6712131" cy="6286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rgbClr val="00002F"/>
                </a:solidFill>
                <a:latin typeface="+mn-ea"/>
              </a:rPr>
              <a:t>내가 직접 만들어 보고 싶어서</a:t>
            </a:r>
            <a:endParaRPr lang="ko-KR" altLang="en-US" sz="28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01767" y="3777765"/>
            <a:ext cx="584863" cy="6286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8DBABD"/>
                </a:solidFill>
                <a:latin typeface="+mn-ea"/>
              </a:rPr>
              <a:t>●</a:t>
            </a:r>
            <a:endParaRPr lang="ko-KR" altLang="en-US" dirty="0">
              <a:solidFill>
                <a:srgbClr val="8DBABD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01766" y="2739049"/>
            <a:ext cx="584863" cy="6286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8DBABD"/>
                </a:solidFill>
                <a:latin typeface="+mn-ea"/>
              </a:rPr>
              <a:t>●</a:t>
            </a:r>
            <a:endParaRPr lang="ko-KR" altLang="en-US" dirty="0">
              <a:solidFill>
                <a:srgbClr val="8DBABD"/>
              </a:solidFill>
              <a:latin typeface="+mn-ea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0430892" y="15542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310108" y="15975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727258" y="15975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0858459" y="155423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901765" y="4863696"/>
            <a:ext cx="584863" cy="6286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8DBABD"/>
                </a:solidFill>
                <a:latin typeface="+mn-ea"/>
              </a:rPr>
              <a:t>●</a:t>
            </a:r>
            <a:endParaRPr lang="ko-KR" altLang="en-US" dirty="0">
              <a:solidFill>
                <a:srgbClr val="8DBAB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898" y="4863696"/>
            <a:ext cx="6712131" cy="6286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rgbClr val="00002F"/>
                </a:solidFill>
                <a:latin typeface="+mn-ea"/>
              </a:rPr>
              <a:t>게임 개발자가 멋있어서</a:t>
            </a:r>
            <a:endParaRPr lang="ko-KR" altLang="en-US" sz="2800" dirty="0">
              <a:solidFill>
                <a:srgbClr val="00002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75190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86026" y="13748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12799" y="661720"/>
            <a:ext cx="10604501" cy="1271319"/>
          </a:xfrm>
          <a:prstGeom prst="rect">
            <a:avLst/>
          </a:prstGeom>
          <a:solidFill>
            <a:srgbClr val="E4EF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6454" y="697214"/>
            <a:ext cx="2428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72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5234" y="1008576"/>
            <a:ext cx="8360792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solidFill>
                  <a:srgbClr val="00002F"/>
                </a:solidFill>
                <a:latin typeface="+mn-ea"/>
              </a:rPr>
              <a:t>친구들과 같이할 수 있는 게임</a:t>
            </a:r>
            <a:endParaRPr lang="ko-KR" altLang="en-US" sz="360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1026" name="Picture 2" descr="C:\Users\Inha\Desktop\2019052210200143511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527300"/>
            <a:ext cx="3302001" cy="330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nha\Desktop\2678C03C57534F7E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031119"/>
            <a:ext cx="4406900" cy="26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nha\Desktop\51342_99339_02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184" y="3023356"/>
            <a:ext cx="3951900" cy="26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12799" y="661720"/>
            <a:ext cx="10604501" cy="1271319"/>
          </a:xfrm>
          <a:prstGeom prst="rect">
            <a:avLst/>
          </a:prstGeom>
          <a:solidFill>
            <a:srgbClr val="E4EF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6454" y="697214"/>
            <a:ext cx="2428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72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99308" y="1008576"/>
            <a:ext cx="9884792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solidFill>
                  <a:srgbClr val="00002F"/>
                </a:solidFill>
                <a:latin typeface="+mn-ea"/>
              </a:rPr>
              <a:t>친구들과 같이 할 때 승리는 또 다른 느낌</a:t>
            </a:r>
            <a:endParaRPr lang="ko-KR" altLang="en-US" sz="360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050" name="Picture 2" descr="C:\Users\Inha\Desktop\W146909160708473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2" y="2687135"/>
            <a:ext cx="5394378" cy="305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nha\Desktop\9943514C5AA785CA0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42" y="2687136"/>
            <a:ext cx="5429250" cy="305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0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8241" y="2447473"/>
            <a:ext cx="427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발표자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강석진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94</Words>
  <Application>Microsoft Office PowerPoint</Application>
  <PresentationFormat>사용자 지정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나눔스퀘어 Bold</vt:lpstr>
      <vt:lpstr>나눔스퀘어 ExtraBold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Inha</cp:lastModifiedBy>
  <cp:revision>65</cp:revision>
  <dcterms:created xsi:type="dcterms:W3CDTF">2017-05-29T09:12:16Z</dcterms:created>
  <dcterms:modified xsi:type="dcterms:W3CDTF">2019-07-06T08:51:45Z</dcterms:modified>
</cp:coreProperties>
</file>