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321" r:id="rId3"/>
    <p:sldId id="301" r:id="rId4"/>
    <p:sldId id="323" r:id="rId5"/>
    <p:sldId id="324" r:id="rId6"/>
    <p:sldId id="322" r:id="rId7"/>
    <p:sldId id="325" r:id="rId8"/>
    <p:sldId id="326" r:id="rId9"/>
    <p:sldId id="332" r:id="rId10"/>
    <p:sldId id="327" r:id="rId11"/>
    <p:sldId id="328" r:id="rId12"/>
    <p:sldId id="329" r:id="rId13"/>
    <p:sldId id="330" r:id="rId14"/>
    <p:sldId id="331" r:id="rId15"/>
    <p:sldId id="315" r:id="rId16"/>
    <p:sldId id="320" r:id="rId17"/>
    <p:sldId id="318" r:id="rId18"/>
    <p:sldId id="316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94" autoAdjust="0"/>
  </p:normalViewPr>
  <p:slideViewPr>
    <p:cSldViewPr>
      <p:cViewPr varScale="1">
        <p:scale>
          <a:sx n="142" d="100"/>
          <a:sy n="142" d="100"/>
        </p:scale>
        <p:origin x="11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19-08-02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1491632"/>
            <a:ext cx="4320480" cy="11609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#2 ]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기획발표</a:t>
            </a:r>
            <a:b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08415" y="2565400"/>
            <a:ext cx="452717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63367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ㅇㅇㅇ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63367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ㅇㅇㅇ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1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63367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ㅇㅇㅇ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0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63367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ㅇㅇㅇ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8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63367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ㅇㅇㅇ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7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1581568" cy="1054379"/>
            <a:chOff x="1190232" y="3774534"/>
            <a:chExt cx="1235346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66270" y="2020602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4D3DB8C-8382-49A1-B08F-A85731DD792B}"/>
              </a:ext>
            </a:extLst>
          </p:cNvPr>
          <p:cNvGrpSpPr/>
          <p:nvPr/>
        </p:nvGrpSpPr>
        <p:grpSpPr>
          <a:xfrm>
            <a:off x="3203848" y="1595070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78FF872-6983-44D2-817C-44112D736D92}"/>
              </a:ext>
            </a:extLst>
          </p:cNvPr>
          <p:cNvGrpSpPr/>
          <p:nvPr/>
        </p:nvGrpSpPr>
        <p:grpSpPr>
          <a:xfrm>
            <a:off x="5724128" y="1595070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505DD0C-0F69-46A9-BE91-1111B0D9C9BB}"/>
              </a:ext>
            </a:extLst>
          </p:cNvPr>
          <p:cNvGrpSpPr/>
          <p:nvPr/>
        </p:nvGrpSpPr>
        <p:grpSpPr>
          <a:xfrm>
            <a:off x="3203848" y="2202566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6F61973-8000-4976-8D64-23E7DCCF1946}"/>
              </a:ext>
            </a:extLst>
          </p:cNvPr>
          <p:cNvGrpSpPr/>
          <p:nvPr/>
        </p:nvGrpSpPr>
        <p:grpSpPr>
          <a:xfrm>
            <a:off x="5724128" y="2202566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E5E2B8F-DA73-474A-935D-2375BA4CC72E}"/>
              </a:ext>
            </a:extLst>
          </p:cNvPr>
          <p:cNvGrpSpPr/>
          <p:nvPr/>
        </p:nvGrpSpPr>
        <p:grpSpPr>
          <a:xfrm>
            <a:off x="5724128" y="2810062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710C4553-3EE4-487C-A92A-F8DE0F23C27B}"/>
              </a:ext>
            </a:extLst>
          </p:cNvPr>
          <p:cNvGrpSpPr/>
          <p:nvPr/>
        </p:nvGrpSpPr>
        <p:grpSpPr>
          <a:xfrm>
            <a:off x="3203848" y="2810062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7EB8F7FF-F962-4ED1-9652-B10F0C6BC936}"/>
              </a:ext>
            </a:extLst>
          </p:cNvPr>
          <p:cNvGrpSpPr/>
          <p:nvPr/>
        </p:nvGrpSpPr>
        <p:grpSpPr>
          <a:xfrm>
            <a:off x="3203848" y="3417558"/>
            <a:ext cx="1465997" cy="432048"/>
            <a:chOff x="3203848" y="3265684"/>
            <a:chExt cx="1465997" cy="432048"/>
          </a:xfrm>
        </p:grpSpPr>
        <p:sp>
          <p:nvSpPr>
            <p:cNvPr id="267" name="사각형: 잘린 대각선 방향 모서리 266">
              <a:extLst>
                <a:ext uri="{FF2B5EF4-FFF2-40B4-BE49-F238E27FC236}">
                  <a16:creationId xmlns:a16="http://schemas.microsoft.com/office/drawing/2014/main" id="{3E80F93B-2C8C-4F47-9A66-FDA189BCF269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회복력</a:t>
              </a: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8B621638-67BD-47DB-8024-54037212D8BB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22C76F7-D52B-430D-894A-2D65474452E7}"/>
              </a:ext>
            </a:extLst>
          </p:cNvPr>
          <p:cNvGrpSpPr/>
          <p:nvPr/>
        </p:nvGrpSpPr>
        <p:grpSpPr>
          <a:xfrm>
            <a:off x="5724128" y="3417558"/>
            <a:ext cx="2947984" cy="478533"/>
            <a:chOff x="5724128" y="987574"/>
            <a:chExt cx="2947984" cy="478533"/>
          </a:xfrm>
        </p:grpSpPr>
        <p:sp>
          <p:nvSpPr>
            <p:cNvPr id="270" name="사각형: 잘린 대각선 방향 모서리 269">
              <a:extLst>
                <a:ext uri="{FF2B5EF4-FFF2-40B4-BE49-F238E27FC236}">
                  <a16:creationId xmlns:a16="http://schemas.microsoft.com/office/drawing/2014/main" id="{4A4195BD-7396-4523-B77D-3608F4EC3A3D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회복력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EE00816E-26A8-4C3B-A563-156E9EA2C1C7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F1C62379-3231-44AC-91BA-F599E35AACB6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주차 세부기획을 무사히 끝마치고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장애물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적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플레이어 오브젝트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캐릭터 이동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오브젝트 충돌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공격기능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UI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몬스터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스테이터스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강화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저장 기능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DB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QA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작업을 통한 버그 수정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맵 양산</a:t>
              </a: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E30AF2-C75A-426D-A08C-8DB9E476E7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1957298"/>
            <a:ext cx="226368" cy="226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17BCC8-4D37-4037-B6A5-EB3E062AD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143252"/>
            <a:ext cx="226368" cy="226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C3870B-C45C-4506-865D-E22873495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329205"/>
            <a:ext cx="226368" cy="226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8DEF93-ACEA-46D7-8721-1B9212450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93" y="908960"/>
            <a:ext cx="383182" cy="3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게임은 슈팅 방식과 스테이지 클리어 방식을 접목한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궁수의 전설을 모티브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한 게임입니다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21854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88224" y="434892"/>
            <a:ext cx="533922" cy="410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CAECE-1146-4926-9B59-10CB5F9EADB8}"/>
              </a:ext>
            </a:extLst>
          </p:cNvPr>
          <p:cNvSpPr txBox="1"/>
          <p:nvPr/>
        </p:nvSpPr>
        <p:spPr>
          <a:xfrm>
            <a:off x="422259" y="1073891"/>
            <a:ext cx="3501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리소스파일</a:t>
            </a:r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게임킴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새로시작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게임종료 버튼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새로시작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 누르면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본게임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시작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경우에 따라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불러올지 지울지 결정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게임종료 누르면 게임 꺼짐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겜시작하면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기존에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저장되있는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기반으로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상태불러옴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스탯전부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저장할 챕터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DB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txt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csv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?)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게임시작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플레이어는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돌아다니며 몬스터를 처치함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처치하면 다음 스테이지로 이동해서 게임 계속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가 닳을 경우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오버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저장된 시점에서부터 재시작 가능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창을 열면 게임 일시정지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사용가능한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스킬포인트를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이용해서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스탯강화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가능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강화는 실시간 적용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색깔놀이이ㅣㅣㅣ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패턴은 석진이 과제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1F433-6FB1-4D74-A923-61D6C2890869}"/>
              </a:ext>
            </a:extLst>
          </p:cNvPr>
          <p:cNvSpPr txBox="1"/>
          <p:nvPr/>
        </p:nvSpPr>
        <p:spPr>
          <a:xfrm>
            <a:off x="5004048" y="1073891"/>
            <a:ext cx="3501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데미지공식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몹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기본공격력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 *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곱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공속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속도는 레벨 빼고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로두고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몹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한칸씩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까기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최대체력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3 12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스킬포인트로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강화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경험치</a:t>
            </a: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모으면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몬스터마다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고정값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부여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유저데이터 저장시점은 챕터 공략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성공시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챕터당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스테이지</a:t>
            </a: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스테이지는 챕터 보스 등장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맵 툴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5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까지 고정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엔딩챕터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무제한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맵랜덤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레벨제한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무한정 올라가는 데미지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스킬스탯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게임은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엔터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더 건전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모작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597919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012160" y="434892"/>
            <a:ext cx="533922" cy="410086"/>
          </a:xfrm>
          <a:prstGeom prst="rect">
            <a:avLst/>
          </a:prstGeom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9CA99E7-34BA-4EA6-A0BA-EB7399F7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14262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그대로 따라 만들기에는 무리가 있기에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구현이 가능 한 부분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우선으로 모작을 진행 하려 합니다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5729D62-1AA4-4DA8-9B6D-2A913C88E0A4}"/>
              </a:ext>
            </a:extLst>
          </p:cNvPr>
          <p:cNvGrpSpPr/>
          <p:nvPr/>
        </p:nvGrpSpPr>
        <p:grpSpPr>
          <a:xfrm>
            <a:off x="1044000" y="1018832"/>
            <a:ext cx="7056000" cy="3973690"/>
            <a:chOff x="1044000" y="1032582"/>
            <a:chExt cx="7056000" cy="3973690"/>
          </a:xfrm>
        </p:grpSpPr>
        <p:pic>
          <p:nvPicPr>
            <p:cNvPr id="6" name="Picture 2" descr="ê´ë ¨ ì´ë¯¸ì§">
              <a:extLst>
                <a:ext uri="{FF2B5EF4-FFF2-40B4-BE49-F238E27FC236}">
                  <a16:creationId xmlns:a16="http://schemas.microsoft.com/office/drawing/2014/main" id="{6685B836-DA80-4F96-84E7-E9B5C18F92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000" y="1032582"/>
              <a:ext cx="7056000" cy="39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C632198-18E5-4C95-98CF-C491471DB158}"/>
                </a:ext>
              </a:extLst>
            </p:cNvPr>
            <p:cNvSpPr/>
            <p:nvPr/>
          </p:nvSpPr>
          <p:spPr>
            <a:xfrm>
              <a:off x="1044000" y="1046272"/>
              <a:ext cx="7056000" cy="3960000"/>
            </a:xfrm>
            <a:custGeom>
              <a:avLst/>
              <a:gdLst>
                <a:gd name="connsiteX0" fmla="*/ 6536512 w 7056000"/>
                <a:gd name="connsiteY0" fmla="*/ 2937993 h 3960000"/>
                <a:gd name="connsiteX1" fmla="*/ 6037702 w 7056000"/>
                <a:gd name="connsiteY1" fmla="*/ 3436803 h 3960000"/>
                <a:gd name="connsiteX2" fmla="*/ 6536512 w 7056000"/>
                <a:gd name="connsiteY2" fmla="*/ 3935613 h 3960000"/>
                <a:gd name="connsiteX3" fmla="*/ 7035322 w 7056000"/>
                <a:gd name="connsiteY3" fmla="*/ 3436803 h 3960000"/>
                <a:gd name="connsiteX4" fmla="*/ 6536512 w 7056000"/>
                <a:gd name="connsiteY4" fmla="*/ 2937993 h 3960000"/>
                <a:gd name="connsiteX5" fmla="*/ 3449117 w 7056000"/>
                <a:gd name="connsiteY5" fmla="*/ 1510916 h 3960000"/>
                <a:gd name="connsiteX6" fmla="*/ 3089077 w 7056000"/>
                <a:gd name="connsiteY6" fmla="*/ 1870956 h 3960000"/>
                <a:gd name="connsiteX7" fmla="*/ 3449117 w 7056000"/>
                <a:gd name="connsiteY7" fmla="*/ 2230996 h 3960000"/>
                <a:gd name="connsiteX8" fmla="*/ 3809157 w 7056000"/>
                <a:gd name="connsiteY8" fmla="*/ 1870956 h 3960000"/>
                <a:gd name="connsiteX9" fmla="*/ 3449117 w 7056000"/>
                <a:gd name="connsiteY9" fmla="*/ 1510916 h 3960000"/>
                <a:gd name="connsiteX10" fmla="*/ 521074 w 7056000"/>
                <a:gd name="connsiteY10" fmla="*/ 31356 h 3960000"/>
                <a:gd name="connsiteX11" fmla="*/ 34428 w 7056000"/>
                <a:gd name="connsiteY11" fmla="*/ 368551 h 3960000"/>
                <a:gd name="connsiteX12" fmla="*/ 521074 w 7056000"/>
                <a:gd name="connsiteY12" fmla="*/ 705746 h 3960000"/>
                <a:gd name="connsiteX13" fmla="*/ 1007720 w 7056000"/>
                <a:gd name="connsiteY13" fmla="*/ 368551 h 3960000"/>
                <a:gd name="connsiteX14" fmla="*/ 521074 w 7056000"/>
                <a:gd name="connsiteY14" fmla="*/ 31356 h 3960000"/>
                <a:gd name="connsiteX15" fmla="*/ 0 w 7056000"/>
                <a:gd name="connsiteY15" fmla="*/ 0 h 3960000"/>
                <a:gd name="connsiteX16" fmla="*/ 7056000 w 7056000"/>
                <a:gd name="connsiteY16" fmla="*/ 0 h 3960000"/>
                <a:gd name="connsiteX17" fmla="*/ 7056000 w 7056000"/>
                <a:gd name="connsiteY17" fmla="*/ 3960000 h 3960000"/>
                <a:gd name="connsiteX18" fmla="*/ 0 w 7056000"/>
                <a:gd name="connsiteY18" fmla="*/ 396000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56000" h="3960000">
                  <a:moveTo>
                    <a:pt x="6536512" y="2937993"/>
                  </a:moveTo>
                  <a:cubicBezTo>
                    <a:pt x="6261027" y="2937993"/>
                    <a:pt x="6037702" y="3161318"/>
                    <a:pt x="6037702" y="3436803"/>
                  </a:cubicBezTo>
                  <a:cubicBezTo>
                    <a:pt x="6037702" y="3712288"/>
                    <a:pt x="6261027" y="3935613"/>
                    <a:pt x="6536512" y="3935613"/>
                  </a:cubicBezTo>
                  <a:cubicBezTo>
                    <a:pt x="6811997" y="3935613"/>
                    <a:pt x="7035322" y="3712288"/>
                    <a:pt x="7035322" y="3436803"/>
                  </a:cubicBezTo>
                  <a:cubicBezTo>
                    <a:pt x="7035322" y="3161318"/>
                    <a:pt x="6811997" y="2937993"/>
                    <a:pt x="6536512" y="2937993"/>
                  </a:cubicBezTo>
                  <a:close/>
                  <a:moveTo>
                    <a:pt x="3449117" y="1510916"/>
                  </a:moveTo>
                  <a:cubicBezTo>
                    <a:pt x="3250272" y="1510916"/>
                    <a:pt x="3089077" y="1672111"/>
                    <a:pt x="3089077" y="1870956"/>
                  </a:cubicBezTo>
                  <a:cubicBezTo>
                    <a:pt x="3089077" y="2069801"/>
                    <a:pt x="3250272" y="2230996"/>
                    <a:pt x="3449117" y="2230996"/>
                  </a:cubicBezTo>
                  <a:cubicBezTo>
                    <a:pt x="3647962" y="2230996"/>
                    <a:pt x="3809157" y="2069801"/>
                    <a:pt x="3809157" y="1870956"/>
                  </a:cubicBezTo>
                  <a:cubicBezTo>
                    <a:pt x="3809157" y="1672111"/>
                    <a:pt x="3647962" y="1510916"/>
                    <a:pt x="3449117" y="1510916"/>
                  </a:cubicBezTo>
                  <a:close/>
                  <a:moveTo>
                    <a:pt x="521074" y="31356"/>
                  </a:moveTo>
                  <a:cubicBezTo>
                    <a:pt x="252307" y="31356"/>
                    <a:pt x="34428" y="182323"/>
                    <a:pt x="34428" y="368551"/>
                  </a:cubicBezTo>
                  <a:cubicBezTo>
                    <a:pt x="34428" y="554779"/>
                    <a:pt x="252307" y="705746"/>
                    <a:pt x="521074" y="705746"/>
                  </a:cubicBezTo>
                  <a:cubicBezTo>
                    <a:pt x="789841" y="705746"/>
                    <a:pt x="1007720" y="554779"/>
                    <a:pt x="1007720" y="368551"/>
                  </a:cubicBezTo>
                  <a:cubicBezTo>
                    <a:pt x="1007720" y="182323"/>
                    <a:pt x="789841" y="31356"/>
                    <a:pt x="521074" y="31356"/>
                  </a:cubicBezTo>
                  <a:close/>
                  <a:moveTo>
                    <a:pt x="0" y="0"/>
                  </a:moveTo>
                  <a:lnTo>
                    <a:pt x="7056000" y="0"/>
                  </a:lnTo>
                  <a:lnTo>
                    <a:pt x="7056000" y="3960000"/>
                  </a:lnTo>
                  <a:lnTo>
                    <a:pt x="0" y="3960000"/>
                  </a:ln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2037970" y="119880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HP,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아이템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</a:rPr>
              <a:t>스킬업에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 필요한 포인트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580F2-0C50-47EA-8421-BA95F0184485}"/>
              </a:ext>
            </a:extLst>
          </p:cNvPr>
          <p:cNvSpPr txBox="1"/>
          <p:nvPr/>
        </p:nvSpPr>
        <p:spPr>
          <a:xfrm>
            <a:off x="4854786" y="2585283"/>
            <a:ext cx="2196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상하좌우로 이동하는 플레이어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마우스 클릭으로 발사하는 총탄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각종 상호작용 행동들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6017D-C94A-47B7-AF65-60F8F0125FEE}"/>
              </a:ext>
            </a:extLst>
          </p:cNvPr>
          <p:cNvSpPr txBox="1"/>
          <p:nvPr/>
        </p:nvSpPr>
        <p:spPr>
          <a:xfrm>
            <a:off x="4932040" y="4203834"/>
            <a:ext cx="2124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다양한 특징을 가지는 총들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재장전해서 사용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각각 적용되는 잔여 총탄 개수</a:t>
            </a:r>
          </a:p>
        </p:txBody>
      </p:sp>
    </p:spTree>
    <p:extLst>
      <p:ext uri="{BB962C8B-B14F-4D97-AF65-F5344CB8AC3E}">
        <p14:creationId xmlns:p14="http://schemas.microsoft.com/office/powerpoint/2010/main" val="18323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3635896" y="2355726"/>
            <a:ext cx="167183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여기쯤에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6336704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챕터의 마지막 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보스 몬스터 등장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챕터를 클리어하면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몬스터를 클리어 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시점에 게임 세이브가 작동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다시 시작하면 저장 시점의 다음 챕터의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스테이지부터 시작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스테이지 고정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챕터가 실질적인 엔딩 역할을 하는 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이후로는 랜덤으로 선정된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랜덤으로 강력한 몬스터가 등장하는 방식으로 무한 스테이지 구현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3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971600" y="1563638"/>
            <a:ext cx="7632848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잡을때마다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차등 적용된 경험치를 획득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경험치를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모을때마다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레벨업을 해 스킬 포인트를 획득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플레이어 강화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스킬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1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C5F43-BCE9-4A5B-A26D-80DF83173E68}"/>
              </a:ext>
            </a:extLst>
          </p:cNvPr>
          <p:cNvSpPr txBox="1"/>
          <p:nvPr/>
        </p:nvSpPr>
        <p:spPr>
          <a:xfrm>
            <a:off x="1763688" y="4780747"/>
            <a:ext cx="561662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00AAC-FBAC-4C62-B75C-812C0F4C0692}"/>
              </a:ext>
            </a:extLst>
          </p:cNvPr>
          <p:cNvSpPr txBox="1"/>
          <p:nvPr/>
        </p:nvSpPr>
        <p:spPr>
          <a:xfrm>
            <a:off x="7546342" y="4019830"/>
            <a:ext cx="1675607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풀 강화 요구치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960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제외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B13723-597D-405E-8EE0-24C2B1E0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10" y="1015544"/>
            <a:ext cx="5975580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5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나가는 방식입니다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79771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812360" y="434892"/>
            <a:ext cx="533922" cy="410086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AE927-BAB3-45C3-9EC7-0B38F543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96602"/>
              </p:ext>
            </p:extLst>
          </p:nvPr>
        </p:nvGraphicFramePr>
        <p:xfrm>
          <a:off x="323528" y="1131590"/>
          <a:ext cx="8496944" cy="33843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171031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18331442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0768681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08866708"/>
                    </a:ext>
                  </a:extLst>
                </a:gridCol>
              </a:tblGrid>
              <a:tr h="3481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스테이터스</a:t>
                      </a:r>
                      <a:r>
                        <a:rPr lang="ko-KR" altLang="en-US" sz="1400" dirty="0"/>
                        <a:t> 공식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0419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들어가는 데미지를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레벨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제한 없음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53881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탄환 또는 무기를 발사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또는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휘두르는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(10 +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15057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이동속도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플레이어가 이동하는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(30 –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87793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최대 체력을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 + </a:t>
                      </a:r>
                      <a:r>
                        <a:rPr lang="ko-KR" altLang="en-US" sz="1050" dirty="0"/>
                        <a:t>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052184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회복력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스테이지를 클리어 할 때 마다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HP</a:t>
                      </a:r>
                      <a:r>
                        <a:rPr lang="ko-KR" altLang="en-US" sz="1050" dirty="0"/>
                        <a:t>가 </a:t>
                      </a:r>
                      <a:r>
                        <a:rPr lang="en-US" altLang="ko-KR" sz="1050" dirty="0"/>
                        <a:t>1 </a:t>
                      </a:r>
                      <a:r>
                        <a:rPr lang="ko-KR" altLang="en-US" sz="1050" dirty="0"/>
                        <a:t>회복될 확률을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 + </a:t>
                      </a:r>
                      <a:r>
                        <a:rPr lang="ko-KR" altLang="en-US" sz="1050" dirty="0"/>
                        <a:t>회복력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03570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크리티컬 확률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크리티컬이 발생할 확률을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 +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 err="1"/>
                        <a:t>크리티컬확률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857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FC5F43-BCE9-4A5B-A26D-80DF83173E68}"/>
              </a:ext>
            </a:extLst>
          </p:cNvPr>
          <p:cNvSpPr txBox="1"/>
          <p:nvPr/>
        </p:nvSpPr>
        <p:spPr>
          <a:xfrm>
            <a:off x="1763688" y="4780747"/>
            <a:ext cx="561662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0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806</Words>
  <Application>Microsoft Office PowerPoint</Application>
  <PresentationFormat>화면 슬라이드 쇼(16:9)</PresentationFormat>
  <Paragraphs>220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HY견명조</vt:lpstr>
      <vt:lpstr>맑은 고딕</vt:lpstr>
      <vt:lpstr>Arial</vt:lpstr>
      <vt:lpstr>Office 테마</vt:lpstr>
      <vt:lpstr>[ 1st Project #2 ] 1차 중간 프로젝트 기획발표 - 세부기획 -</vt:lpstr>
      <vt:lpstr>저희가 만들 게임은 슈팅 방식과 스테이지 클리어 방식을 접목한 궁수의 전설을 모티브로 한 게임입니다.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 세부기획을 무사히 끝마치고 8월 22일 개발 완료를 목표로 하고 있습니다.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준혁 HL</cp:lastModifiedBy>
  <cp:revision>278</cp:revision>
  <dcterms:created xsi:type="dcterms:W3CDTF">2019-07-13T05:28:09Z</dcterms:created>
  <dcterms:modified xsi:type="dcterms:W3CDTF">2019-08-02T19:03:43Z</dcterms:modified>
</cp:coreProperties>
</file>