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88" r:id="rId3"/>
    <p:sldId id="317" r:id="rId4"/>
    <p:sldId id="301" r:id="rId5"/>
    <p:sldId id="302" r:id="rId6"/>
    <p:sldId id="315" r:id="rId7"/>
    <p:sldId id="320" r:id="rId8"/>
    <p:sldId id="318" r:id="rId9"/>
    <p:sldId id="316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준혁 HL" initials="준H" lastIdx="2" clrIdx="0">
    <p:extLst>
      <p:ext uri="{19B8F6BF-5375-455C-9EA6-DF929625EA0E}">
        <p15:presenceInfo xmlns:p15="http://schemas.microsoft.com/office/powerpoint/2012/main" userId="b0a9e0daae91d3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8E8E8"/>
    <a:srgbClr val="ECECEC"/>
    <a:srgbClr val="D9D9D9"/>
    <a:srgbClr val="888888"/>
    <a:srgbClr val="FFFF00"/>
    <a:srgbClr val="FFD757"/>
    <a:srgbClr val="B8B400"/>
    <a:srgbClr val="215968"/>
    <a:srgbClr val="A8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4694" autoAdjust="0"/>
  </p:normalViewPr>
  <p:slideViewPr>
    <p:cSldViewPr>
      <p:cViewPr varScale="1">
        <p:scale>
          <a:sx n="142" d="100"/>
          <a:sy n="142" d="100"/>
        </p:scale>
        <p:origin x="111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50479-E6CF-44E2-894A-03A35A1A4B34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47B33-9C0C-4D7A-BFA9-574F62FC8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47B33-9C0C-4D7A-BFA9-574F62FC82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73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47B33-9C0C-4D7A-BFA9-574F62FC82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2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7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9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37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48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1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6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0916F-84A1-426B-9E8F-E483F30B57D5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6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3808" y="1795294"/>
            <a:ext cx="3456384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[ 1st Project ]</a:t>
            </a:r>
            <a:b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 중간 프로젝트 기획발표</a:t>
            </a: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2709126" y="2565400"/>
            <a:ext cx="372574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35796" y="2601815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“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MFC, </a:t>
            </a:r>
            <a:r>
              <a:rPr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GDIplus</a:t>
            </a:r>
            <a:r>
              <a:rPr lang="ko-KR" altLang="en-US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이용한 첫 번째 팀 프로젝트</a:t>
            </a:r>
            <a:r>
              <a:rPr lang="en-US" altLang="ko-KR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”</a:t>
            </a:r>
            <a:endParaRPr lang="ko-KR" altLang="en-US" sz="1050" b="1" spc="-100" dirty="0">
              <a:solidFill>
                <a:schemeClr val="tx1">
                  <a:lumMod val="50000"/>
                  <a:lumOff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48985" y="3348207"/>
            <a:ext cx="6246030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인하대학교 미래인재개발원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문화콘텐츠프로그램개발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白팀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강석진 윤준혁</a:t>
            </a:r>
          </a:p>
        </p:txBody>
      </p:sp>
    </p:spTree>
    <p:extLst>
      <p:ext uri="{BB962C8B-B14F-4D97-AF65-F5344CB8AC3E}">
        <p14:creationId xmlns:p14="http://schemas.microsoft.com/office/powerpoint/2010/main" val="399727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게임은 슈팅 방식과 스테이지 클리어 방식을 접목한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궁수의 전설을 모티브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한 게임입니다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090B2F-0A32-48BF-9605-D1EB7F9C9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021854" y="434892"/>
            <a:ext cx="533922" cy="4100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CE2615-3B17-45CC-B115-9C7E60D2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588224" y="434892"/>
            <a:ext cx="533922" cy="410086"/>
          </a:xfrm>
          <a:prstGeom prst="rect">
            <a:avLst/>
          </a:prstGeom>
        </p:spPr>
      </p:pic>
      <p:pic>
        <p:nvPicPr>
          <p:cNvPr id="10" name="Picture 2" descr="http://appdata.hungryapp.co.kr/data_file/data_img/201905/30/W155919180694517241.png">
            <a:extLst>
              <a:ext uri="{FF2B5EF4-FFF2-40B4-BE49-F238E27FC236}">
                <a16:creationId xmlns:a16="http://schemas.microsoft.com/office/drawing/2014/main" id="{3B642BB8-58B8-49CB-879C-60AD2D13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1491630"/>
            <a:ext cx="2592286" cy="259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19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 외에도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아이작의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번제</a:t>
            </a: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젤다의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전설</a:t>
            </a: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엔터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더 건전</a:t>
            </a: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크레이지 아케이드 등등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여러 게임을 참조해 기획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했습니다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090B2F-0A32-48BF-9605-D1EB7F9C9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661814" y="434892"/>
            <a:ext cx="533922" cy="4100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CE2615-3B17-45CC-B115-9C7E60D2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948264" y="434892"/>
            <a:ext cx="533922" cy="410086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67" y="1150516"/>
            <a:ext cx="2880000" cy="16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C15E4A-BE87-496B-BE35-4C0455340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31590"/>
            <a:ext cx="1818863" cy="3240000"/>
          </a:xfrm>
          <a:prstGeom prst="rect">
            <a:avLst/>
          </a:prstGeom>
        </p:spPr>
      </p:pic>
      <p:pic>
        <p:nvPicPr>
          <p:cNvPr id="2050" name="Picture 2" descr="ì ¤ë¤ì ì ì¤ ê¿ê¾¸ë ì¬ì ëí ì´ë¯¸ì§ ê²ìê²°ê³¼">
            <a:extLst>
              <a:ext uri="{FF2B5EF4-FFF2-40B4-BE49-F238E27FC236}">
                <a16:creationId xmlns:a16="http://schemas.microsoft.com/office/drawing/2014/main" id="{4C29D6EE-B44B-4540-9D8E-3E778BC8EC48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0" r="9250"/>
          <a:stretch/>
        </p:blipFill>
        <p:spPr bwMode="auto">
          <a:xfrm>
            <a:off x="6300384" y="1150516"/>
            <a:ext cx="1728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ê´ë ¨ ì´ë¯¸ì§">
            <a:extLst>
              <a:ext uri="{FF2B5EF4-FFF2-40B4-BE49-F238E27FC236}">
                <a16:creationId xmlns:a16="http://schemas.microsoft.com/office/drawing/2014/main" id="{09150FE8-95B4-4294-960C-78BDAED0F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67" y="2770516"/>
            <a:ext cx="2879997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í¬ë ì´ì§ ìì¼ì´ëì ëí ì´ë¯¸ì§ ê²ìê²°ê³¼">
            <a:extLst>
              <a:ext uri="{FF2B5EF4-FFF2-40B4-BE49-F238E27FC236}">
                <a16:creationId xmlns:a16="http://schemas.microsoft.com/office/drawing/2014/main" id="{F5377EBC-FBAD-4D29-82B2-AF39FBE4BA2E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904" y="2770516"/>
            <a:ext cx="1728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33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만들 게임은 간단하고 직관적인 인터페이스를 기반으로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스테이지를 클리어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다음 스테이지에 도전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하는 방식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5449787" y="2907405"/>
            <a:ext cx="712253" cy="360040"/>
          </a:xfrm>
          <a:prstGeom prst="rightArrow">
            <a:avLst>
              <a:gd name="adj1" fmla="val 50000"/>
              <a:gd name="adj2" fmla="val 88096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15775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452320" y="434892"/>
            <a:ext cx="533922" cy="4100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71" y="1775316"/>
            <a:ext cx="1477600" cy="26242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92" y="1778169"/>
            <a:ext cx="1472709" cy="26185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922" y="1772351"/>
            <a:ext cx="1484707" cy="26301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ED55C8-C8F6-4CC0-84A2-35572BA24CF0}"/>
              </a:ext>
            </a:extLst>
          </p:cNvPr>
          <p:cNvSpPr txBox="1"/>
          <p:nvPr/>
        </p:nvSpPr>
        <p:spPr>
          <a:xfrm>
            <a:off x="1248253" y="1378960"/>
            <a:ext cx="1671836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스테이지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80E741-3D87-4654-96FD-69506739DF06}"/>
              </a:ext>
            </a:extLst>
          </p:cNvPr>
          <p:cNvSpPr txBox="1"/>
          <p:nvPr/>
        </p:nvSpPr>
        <p:spPr>
          <a:xfrm>
            <a:off x="3732528" y="1378960"/>
            <a:ext cx="167183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스테이지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ADCF43-07A1-419F-9160-DEDFBCE3E32D}"/>
              </a:ext>
            </a:extLst>
          </p:cNvPr>
          <p:cNvSpPr txBox="1"/>
          <p:nvPr/>
        </p:nvSpPr>
        <p:spPr>
          <a:xfrm>
            <a:off x="6220357" y="1378960"/>
            <a:ext cx="167183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스테이지</a:t>
            </a:r>
          </a:p>
        </p:txBody>
      </p:sp>
      <p:sp>
        <p:nvSpPr>
          <p:cNvPr id="13" name="오른쪽 화살표 10">
            <a:extLst>
              <a:ext uri="{FF2B5EF4-FFF2-40B4-BE49-F238E27FC236}">
                <a16:creationId xmlns:a16="http://schemas.microsoft.com/office/drawing/2014/main" id="{AD2EBD4D-1EA8-417E-B567-226C3504EDF6}"/>
              </a:ext>
            </a:extLst>
          </p:cNvPr>
          <p:cNvSpPr/>
          <p:nvPr/>
        </p:nvSpPr>
        <p:spPr>
          <a:xfrm>
            <a:off x="2968129" y="2907405"/>
            <a:ext cx="712253" cy="360040"/>
          </a:xfrm>
          <a:prstGeom prst="rightArrow">
            <a:avLst>
              <a:gd name="adj1" fmla="val 50000"/>
              <a:gd name="adj2" fmla="val 88096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5991704-8467-437C-A49A-1CF1302FB76B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스테이지를 진행하며 얻은 경험치로 레벨업을 하며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레벨업을 할 때마다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획득한 스킬 포인트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캐릭터를 강화</a:t>
            </a:r>
            <a:endParaRPr lang="ko-KR" altLang="en-US" sz="1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9A0BD4-DEEA-48C4-8B7C-B6391F7217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156970" y="434892"/>
            <a:ext cx="533922" cy="4100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AB2814-A5FA-4EAE-A7C7-55FC15006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453108" y="434892"/>
            <a:ext cx="533922" cy="4100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36" y="1286191"/>
            <a:ext cx="1845318" cy="14430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741" y="1615325"/>
            <a:ext cx="3456384" cy="2923186"/>
          </a:xfrm>
          <a:prstGeom prst="rect">
            <a:avLst/>
          </a:prstGeom>
        </p:spPr>
      </p:pic>
      <p:sp>
        <p:nvSpPr>
          <p:cNvPr id="12" name="모서리가 둥근 직사각형 3">
            <a:extLst>
              <a:ext uri="{FF2B5EF4-FFF2-40B4-BE49-F238E27FC236}">
                <a16:creationId xmlns:a16="http://schemas.microsoft.com/office/drawing/2014/main" id="{AF89B78A-EB3D-4EAF-A2A7-240E0E774204}"/>
              </a:ext>
            </a:extLst>
          </p:cNvPr>
          <p:cNvSpPr/>
          <p:nvPr/>
        </p:nvSpPr>
        <p:spPr>
          <a:xfrm>
            <a:off x="6948264" y="1120379"/>
            <a:ext cx="1143783" cy="33162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공격력</a:t>
            </a:r>
          </a:p>
        </p:txBody>
      </p:sp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0341271F-A64C-4147-BEB8-2CC51C4B492B}"/>
              </a:ext>
            </a:extLst>
          </p:cNvPr>
          <p:cNvSpPr/>
          <p:nvPr/>
        </p:nvSpPr>
        <p:spPr>
          <a:xfrm>
            <a:off x="6948264" y="1717288"/>
            <a:ext cx="1143783" cy="33162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공격속도</a:t>
            </a:r>
          </a:p>
        </p:txBody>
      </p:sp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AA56E2CD-EDC7-4922-B610-EF66CD9F8704}"/>
              </a:ext>
            </a:extLst>
          </p:cNvPr>
          <p:cNvSpPr/>
          <p:nvPr/>
        </p:nvSpPr>
        <p:spPr>
          <a:xfrm>
            <a:off x="6948264" y="2314197"/>
            <a:ext cx="1143783" cy="33162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이동속도</a:t>
            </a:r>
          </a:p>
        </p:txBody>
      </p:sp>
      <p:sp>
        <p:nvSpPr>
          <p:cNvPr id="15" name="모서리가 둥근 직사각형 3">
            <a:extLst>
              <a:ext uri="{FF2B5EF4-FFF2-40B4-BE49-F238E27FC236}">
                <a16:creationId xmlns:a16="http://schemas.microsoft.com/office/drawing/2014/main" id="{A24368F4-A8D2-45CA-845A-4B51A4C7F281}"/>
              </a:ext>
            </a:extLst>
          </p:cNvPr>
          <p:cNvSpPr/>
          <p:nvPr/>
        </p:nvSpPr>
        <p:spPr>
          <a:xfrm>
            <a:off x="6948264" y="2911106"/>
            <a:ext cx="1143783" cy="33162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크리확률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모서리가 둥근 직사각형 3">
            <a:extLst>
              <a:ext uri="{FF2B5EF4-FFF2-40B4-BE49-F238E27FC236}">
                <a16:creationId xmlns:a16="http://schemas.microsoft.com/office/drawing/2014/main" id="{C9D3BE76-5D98-43D8-BCD4-21A1E19434A3}"/>
              </a:ext>
            </a:extLst>
          </p:cNvPr>
          <p:cNvSpPr/>
          <p:nvPr/>
        </p:nvSpPr>
        <p:spPr>
          <a:xfrm>
            <a:off x="6948264" y="3508015"/>
            <a:ext cx="1143783" cy="33162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HP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모서리가 둥근 직사각형 3">
            <a:extLst>
              <a:ext uri="{FF2B5EF4-FFF2-40B4-BE49-F238E27FC236}">
                <a16:creationId xmlns:a16="http://schemas.microsoft.com/office/drawing/2014/main" id="{65BAD7E1-7A3D-45B8-9C76-203886E0AE25}"/>
              </a:ext>
            </a:extLst>
          </p:cNvPr>
          <p:cNvSpPr/>
          <p:nvPr/>
        </p:nvSpPr>
        <p:spPr>
          <a:xfrm>
            <a:off x="6948264" y="4104924"/>
            <a:ext cx="1143783" cy="33162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HP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회복력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9FCB84-4F81-437F-8E77-E20BAB41BE09}"/>
              </a:ext>
            </a:extLst>
          </p:cNvPr>
          <p:cNvSpPr txBox="1"/>
          <p:nvPr/>
        </p:nvSpPr>
        <p:spPr>
          <a:xfrm>
            <a:off x="7623215" y="4571968"/>
            <a:ext cx="727630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더하기 기호 22">
            <a:extLst>
              <a:ext uri="{FF2B5EF4-FFF2-40B4-BE49-F238E27FC236}">
                <a16:creationId xmlns:a16="http://schemas.microsoft.com/office/drawing/2014/main" id="{6417383B-CFC4-4EAC-9387-C51DABAF3543}"/>
              </a:ext>
            </a:extLst>
          </p:cNvPr>
          <p:cNvSpPr/>
          <p:nvPr/>
        </p:nvSpPr>
        <p:spPr>
          <a:xfrm>
            <a:off x="8111922" y="1120379"/>
            <a:ext cx="351938" cy="331624"/>
          </a:xfrm>
          <a:prstGeom prst="mathPlus">
            <a:avLst>
              <a:gd name="adj1" fmla="val 1166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더하기 기호 25">
            <a:extLst>
              <a:ext uri="{FF2B5EF4-FFF2-40B4-BE49-F238E27FC236}">
                <a16:creationId xmlns:a16="http://schemas.microsoft.com/office/drawing/2014/main" id="{E35AB0F8-770C-4E6D-9FE8-58AEC395A13A}"/>
              </a:ext>
            </a:extLst>
          </p:cNvPr>
          <p:cNvSpPr/>
          <p:nvPr/>
        </p:nvSpPr>
        <p:spPr>
          <a:xfrm>
            <a:off x="8111922" y="1717288"/>
            <a:ext cx="351938" cy="331624"/>
          </a:xfrm>
          <a:prstGeom prst="mathPlus">
            <a:avLst>
              <a:gd name="adj1" fmla="val 1166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더하기 기호 26">
            <a:extLst>
              <a:ext uri="{FF2B5EF4-FFF2-40B4-BE49-F238E27FC236}">
                <a16:creationId xmlns:a16="http://schemas.microsoft.com/office/drawing/2014/main" id="{D49E96E4-7238-4770-915B-5002C034F15F}"/>
              </a:ext>
            </a:extLst>
          </p:cNvPr>
          <p:cNvSpPr/>
          <p:nvPr/>
        </p:nvSpPr>
        <p:spPr>
          <a:xfrm>
            <a:off x="8111922" y="2314197"/>
            <a:ext cx="351938" cy="331624"/>
          </a:xfrm>
          <a:prstGeom prst="mathPlus">
            <a:avLst>
              <a:gd name="adj1" fmla="val 1166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20BC016D-8E85-43B8-92B4-10F4B77FCFFE}"/>
              </a:ext>
            </a:extLst>
          </p:cNvPr>
          <p:cNvSpPr/>
          <p:nvPr/>
        </p:nvSpPr>
        <p:spPr>
          <a:xfrm>
            <a:off x="8111922" y="2911106"/>
            <a:ext cx="351938" cy="331624"/>
          </a:xfrm>
          <a:prstGeom prst="mathPlus">
            <a:avLst>
              <a:gd name="adj1" fmla="val 1166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더하기 기호 28">
            <a:extLst>
              <a:ext uri="{FF2B5EF4-FFF2-40B4-BE49-F238E27FC236}">
                <a16:creationId xmlns:a16="http://schemas.microsoft.com/office/drawing/2014/main" id="{75380F24-ECED-4822-AC79-52894B48E8EF}"/>
              </a:ext>
            </a:extLst>
          </p:cNvPr>
          <p:cNvSpPr/>
          <p:nvPr/>
        </p:nvSpPr>
        <p:spPr>
          <a:xfrm>
            <a:off x="8111922" y="3508015"/>
            <a:ext cx="351938" cy="331624"/>
          </a:xfrm>
          <a:prstGeom prst="mathPlus">
            <a:avLst>
              <a:gd name="adj1" fmla="val 1166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0C1E1C5D-0C89-450F-8746-2BE76DA879D0}"/>
              </a:ext>
            </a:extLst>
          </p:cNvPr>
          <p:cNvSpPr/>
          <p:nvPr/>
        </p:nvSpPr>
        <p:spPr>
          <a:xfrm>
            <a:off x="8111922" y="4104924"/>
            <a:ext cx="351938" cy="331624"/>
          </a:xfrm>
          <a:prstGeom prst="mathPlus">
            <a:avLst>
              <a:gd name="adj1" fmla="val 1166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7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9F8A8E9-E7EE-4CEA-9DB6-F41B9A6EB0B2}"/>
              </a:ext>
            </a:extLst>
          </p:cNvPr>
          <p:cNvGrpSpPr/>
          <p:nvPr/>
        </p:nvGrpSpPr>
        <p:grpSpPr>
          <a:xfrm>
            <a:off x="256515" y="392842"/>
            <a:ext cx="8630969" cy="4317691"/>
            <a:chOff x="256515" y="488352"/>
            <a:chExt cx="8630969" cy="431769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0A0E0B2-C588-49E3-A3F3-684A08BBEA02}"/>
                </a:ext>
              </a:extLst>
            </p:cNvPr>
            <p:cNvGrpSpPr/>
            <p:nvPr/>
          </p:nvGrpSpPr>
          <p:grpSpPr>
            <a:xfrm>
              <a:off x="256515" y="4086043"/>
              <a:ext cx="8630969" cy="720000"/>
              <a:chOff x="292715" y="3865334"/>
              <a:chExt cx="8630969" cy="720000"/>
            </a:xfrm>
          </p:grpSpPr>
          <p:pic>
            <p:nvPicPr>
              <p:cNvPr id="15" name="그림 1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82F04972-6D69-4D53-BAD7-03C75CD1BE91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49745405-5437-4D7E-97C2-181D3E8A19A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D3122E39-C137-4691-99C1-8518C5C2D3D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9" name="그림 138">
                <a:extLst>
                  <a:ext uri="{FF2B5EF4-FFF2-40B4-BE49-F238E27FC236}">
                    <a16:creationId xmlns:a16="http://schemas.microsoft.com/office/drawing/2014/main" id="{450D8ADF-5231-4BFA-BFF7-BF27CC8E12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id="{F9A8D8E0-F821-41BC-BA37-431CBF08C23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id="{DD4F6B04-8B1D-45B3-ADF1-748BFC49D54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id="{88C32456-A09E-4469-B848-9952CDCFAA7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02A304BE-28BF-4EE5-BB41-0F5436C93E1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id="{FF2EA399-78D9-4EE7-8C56-8F66AEB521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id="{73796718-5FA8-4FBB-8F56-5FACA92B915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id="{448A939B-EE71-4E38-AE68-E41855F5817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04EFBCEB-E7D2-4B3F-9D58-9EC6605FB1A8}"/>
                </a:ext>
              </a:extLst>
            </p:cNvPr>
            <p:cNvGrpSpPr/>
            <p:nvPr/>
          </p:nvGrpSpPr>
          <p:grpSpPr>
            <a:xfrm>
              <a:off x="256515" y="3368523"/>
              <a:ext cx="8630969" cy="720000"/>
              <a:chOff x="292715" y="3865334"/>
              <a:chExt cx="8630969" cy="720000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CB10E7F7-2967-4302-9495-00A3606602A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F52AE1E4-F53F-47A1-9774-E2C554E84A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8C2C374E-FAB6-4F94-8F66-43DFDD875A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57A2F03B-59D2-4A91-A8D1-EC95A3E9C75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id="{54C6B422-FB84-414F-AD68-1C14BDE0CD7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3" name="그림 152">
                <a:extLst>
                  <a:ext uri="{FF2B5EF4-FFF2-40B4-BE49-F238E27FC236}">
                    <a16:creationId xmlns:a16="http://schemas.microsoft.com/office/drawing/2014/main" id="{B349C1E6-202D-4E8E-BE23-5FCE1741461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4" name="그림 153">
                <a:extLst>
                  <a:ext uri="{FF2B5EF4-FFF2-40B4-BE49-F238E27FC236}">
                    <a16:creationId xmlns:a16="http://schemas.microsoft.com/office/drawing/2014/main" id="{C829C311-445D-4822-84E0-24FF1B02395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5" name="그림 154">
                <a:extLst>
                  <a:ext uri="{FF2B5EF4-FFF2-40B4-BE49-F238E27FC236}">
                    <a16:creationId xmlns:a16="http://schemas.microsoft.com/office/drawing/2014/main" id="{1767D613-DB6A-4980-8B53-141A4C6C2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id="{42D944F7-C4DE-4E3B-B338-4F488402F13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7" name="그림 156">
                <a:extLst>
                  <a:ext uri="{FF2B5EF4-FFF2-40B4-BE49-F238E27FC236}">
                    <a16:creationId xmlns:a16="http://schemas.microsoft.com/office/drawing/2014/main" id="{60159609-9736-46E7-A43A-BB7B8E61081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8" name="그림 157">
                <a:extLst>
                  <a:ext uri="{FF2B5EF4-FFF2-40B4-BE49-F238E27FC236}">
                    <a16:creationId xmlns:a16="http://schemas.microsoft.com/office/drawing/2014/main" id="{14B1D62F-B562-4095-86B1-C6140BC8243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id="{241829C2-83C9-4221-A432-51C9505C760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2DE07A5-16F4-4800-9D80-765D864656F8}"/>
                </a:ext>
              </a:extLst>
            </p:cNvPr>
            <p:cNvGrpSpPr/>
            <p:nvPr/>
          </p:nvGrpSpPr>
          <p:grpSpPr>
            <a:xfrm>
              <a:off x="256515" y="2648443"/>
              <a:ext cx="8630969" cy="720000"/>
              <a:chOff x="292715" y="3865334"/>
              <a:chExt cx="8630969" cy="720000"/>
            </a:xfrm>
          </p:grpSpPr>
          <p:pic>
            <p:nvPicPr>
              <p:cNvPr id="162" name="그림 161">
                <a:extLst>
                  <a:ext uri="{FF2B5EF4-FFF2-40B4-BE49-F238E27FC236}">
                    <a16:creationId xmlns:a16="http://schemas.microsoft.com/office/drawing/2014/main" id="{6E815661-4D6D-4197-AE52-FCAEC9597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3" name="그림 162">
                <a:extLst>
                  <a:ext uri="{FF2B5EF4-FFF2-40B4-BE49-F238E27FC236}">
                    <a16:creationId xmlns:a16="http://schemas.microsoft.com/office/drawing/2014/main" id="{06DB7349-2E50-4B94-BA5E-7A6177831A4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4" name="그림 163">
                <a:extLst>
                  <a:ext uri="{FF2B5EF4-FFF2-40B4-BE49-F238E27FC236}">
                    <a16:creationId xmlns:a16="http://schemas.microsoft.com/office/drawing/2014/main" id="{21F89B6C-F50F-4618-85AF-E32BD986086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5" name="그림 164">
                <a:extLst>
                  <a:ext uri="{FF2B5EF4-FFF2-40B4-BE49-F238E27FC236}">
                    <a16:creationId xmlns:a16="http://schemas.microsoft.com/office/drawing/2014/main" id="{90FFF0A7-E778-4685-8282-FEBB5A6E68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6" name="그림 165">
                <a:extLst>
                  <a:ext uri="{FF2B5EF4-FFF2-40B4-BE49-F238E27FC236}">
                    <a16:creationId xmlns:a16="http://schemas.microsoft.com/office/drawing/2014/main" id="{4965C629-112C-4B23-9E28-AD42A10CFDA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7" name="그림 166">
                <a:extLst>
                  <a:ext uri="{FF2B5EF4-FFF2-40B4-BE49-F238E27FC236}">
                    <a16:creationId xmlns:a16="http://schemas.microsoft.com/office/drawing/2014/main" id="{18A4C090-5B98-46F3-94EA-833D6A0BAE1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8" name="그림 167">
                <a:extLst>
                  <a:ext uri="{FF2B5EF4-FFF2-40B4-BE49-F238E27FC236}">
                    <a16:creationId xmlns:a16="http://schemas.microsoft.com/office/drawing/2014/main" id="{C4C75DD7-08DD-4FC7-9C7B-A73D3CB5922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id="{03182F12-0022-42E9-BC27-4BAF43AFB4E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id="{D1BE3491-8C42-4A6D-9DD9-913B1CA66B7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id="{18E725F9-E5E2-4168-B368-20488271528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2" name="그림 171">
                <a:extLst>
                  <a:ext uri="{FF2B5EF4-FFF2-40B4-BE49-F238E27FC236}">
                    <a16:creationId xmlns:a16="http://schemas.microsoft.com/office/drawing/2014/main" id="{D5AA5610-46DF-49C2-A147-C1F09507559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3" name="그림 172">
                <a:extLst>
                  <a:ext uri="{FF2B5EF4-FFF2-40B4-BE49-F238E27FC236}">
                    <a16:creationId xmlns:a16="http://schemas.microsoft.com/office/drawing/2014/main" id="{1CE08F6C-230A-482B-9118-F6723698600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834073F1-1102-4E78-9B33-FF2F4209DE3A}"/>
                </a:ext>
              </a:extLst>
            </p:cNvPr>
            <p:cNvGrpSpPr/>
            <p:nvPr/>
          </p:nvGrpSpPr>
          <p:grpSpPr>
            <a:xfrm>
              <a:off x="256515" y="1930133"/>
              <a:ext cx="8630969" cy="720000"/>
              <a:chOff x="292715" y="3865334"/>
              <a:chExt cx="8630969" cy="720000"/>
            </a:xfrm>
          </p:grpSpPr>
          <p:pic>
            <p:nvPicPr>
              <p:cNvPr id="175" name="그림 174">
                <a:extLst>
                  <a:ext uri="{FF2B5EF4-FFF2-40B4-BE49-F238E27FC236}">
                    <a16:creationId xmlns:a16="http://schemas.microsoft.com/office/drawing/2014/main" id="{D7FEA39F-B0A2-4DE8-8032-3430077C5E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6" name="그림 175">
                <a:extLst>
                  <a:ext uri="{FF2B5EF4-FFF2-40B4-BE49-F238E27FC236}">
                    <a16:creationId xmlns:a16="http://schemas.microsoft.com/office/drawing/2014/main" id="{476D7595-162D-44FB-9BA3-C5987A12A5F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7" name="그림 176">
                <a:extLst>
                  <a:ext uri="{FF2B5EF4-FFF2-40B4-BE49-F238E27FC236}">
                    <a16:creationId xmlns:a16="http://schemas.microsoft.com/office/drawing/2014/main" id="{5811E9E9-83EF-4644-9143-9C206E7FF19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8" name="그림 177">
                <a:extLst>
                  <a:ext uri="{FF2B5EF4-FFF2-40B4-BE49-F238E27FC236}">
                    <a16:creationId xmlns:a16="http://schemas.microsoft.com/office/drawing/2014/main" id="{BBE53D5A-0F79-4073-8415-D0C30B40AA2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9" name="그림 178">
                <a:extLst>
                  <a:ext uri="{FF2B5EF4-FFF2-40B4-BE49-F238E27FC236}">
                    <a16:creationId xmlns:a16="http://schemas.microsoft.com/office/drawing/2014/main" id="{305665F5-1C89-43E5-B8FB-7A6A2CE0649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0" name="그림 179">
                <a:extLst>
                  <a:ext uri="{FF2B5EF4-FFF2-40B4-BE49-F238E27FC236}">
                    <a16:creationId xmlns:a16="http://schemas.microsoft.com/office/drawing/2014/main" id="{6CFBD450-52AC-4F14-AE00-D12E8D60A02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1" name="그림 180">
                <a:extLst>
                  <a:ext uri="{FF2B5EF4-FFF2-40B4-BE49-F238E27FC236}">
                    <a16:creationId xmlns:a16="http://schemas.microsoft.com/office/drawing/2014/main" id="{B0285987-FF3F-4324-A6C2-2D56131F24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2" name="그림 181">
                <a:extLst>
                  <a:ext uri="{FF2B5EF4-FFF2-40B4-BE49-F238E27FC236}">
                    <a16:creationId xmlns:a16="http://schemas.microsoft.com/office/drawing/2014/main" id="{09E7AE33-5FDD-410A-9B09-298771F44F0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3" name="그림 182">
                <a:extLst>
                  <a:ext uri="{FF2B5EF4-FFF2-40B4-BE49-F238E27FC236}">
                    <a16:creationId xmlns:a16="http://schemas.microsoft.com/office/drawing/2014/main" id="{174A3C80-4D09-444C-9F63-B0FA9C2B9F3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4" name="그림 183">
                <a:extLst>
                  <a:ext uri="{FF2B5EF4-FFF2-40B4-BE49-F238E27FC236}">
                    <a16:creationId xmlns:a16="http://schemas.microsoft.com/office/drawing/2014/main" id="{16289A85-0035-4A50-93AF-68DF872A132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5" name="그림 184">
                <a:extLst>
                  <a:ext uri="{FF2B5EF4-FFF2-40B4-BE49-F238E27FC236}">
                    <a16:creationId xmlns:a16="http://schemas.microsoft.com/office/drawing/2014/main" id="{49B77820-794C-41F4-B617-5268170BFDA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6" name="그림 185">
                <a:extLst>
                  <a:ext uri="{FF2B5EF4-FFF2-40B4-BE49-F238E27FC236}">
                    <a16:creationId xmlns:a16="http://schemas.microsoft.com/office/drawing/2014/main" id="{2D623F2D-671D-453C-90E1-C9478523F5E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65EC4DB1-8C81-4817-978A-73D28AB2787A}"/>
                </a:ext>
              </a:extLst>
            </p:cNvPr>
            <p:cNvGrpSpPr/>
            <p:nvPr/>
          </p:nvGrpSpPr>
          <p:grpSpPr>
            <a:xfrm>
              <a:off x="256515" y="1209469"/>
              <a:ext cx="8630969" cy="720000"/>
              <a:chOff x="292715" y="3865334"/>
              <a:chExt cx="8630969" cy="720000"/>
            </a:xfrm>
          </p:grpSpPr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id="{3A3EC97A-1A6B-4CA6-8B4F-CC1D44589B6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0" name="그림 189">
                <a:extLst>
                  <a:ext uri="{FF2B5EF4-FFF2-40B4-BE49-F238E27FC236}">
                    <a16:creationId xmlns:a16="http://schemas.microsoft.com/office/drawing/2014/main" id="{F769AA4D-16A5-4933-9849-E231BFE8CC4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id="{7A83C488-0902-44D3-ABBA-5D767F19728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5" name="그림 194">
                <a:extLst>
                  <a:ext uri="{FF2B5EF4-FFF2-40B4-BE49-F238E27FC236}">
                    <a16:creationId xmlns:a16="http://schemas.microsoft.com/office/drawing/2014/main" id="{B1F5C648-A98C-406A-B2ED-A484D83181B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7" name="그림 196">
                <a:extLst>
                  <a:ext uri="{FF2B5EF4-FFF2-40B4-BE49-F238E27FC236}">
                    <a16:creationId xmlns:a16="http://schemas.microsoft.com/office/drawing/2014/main" id="{BF2B8322-D03E-4C92-84B2-EBF22059629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0" name="그림 199">
                <a:extLst>
                  <a:ext uri="{FF2B5EF4-FFF2-40B4-BE49-F238E27FC236}">
                    <a16:creationId xmlns:a16="http://schemas.microsoft.com/office/drawing/2014/main" id="{1E6CB5DB-BD4B-4BE3-B66C-909E360E07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2" name="그림 201">
                <a:extLst>
                  <a:ext uri="{FF2B5EF4-FFF2-40B4-BE49-F238E27FC236}">
                    <a16:creationId xmlns:a16="http://schemas.microsoft.com/office/drawing/2014/main" id="{F3A6F2DE-C96C-4275-9B0D-0A540DFA5B8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7" name="그림 206">
                <a:extLst>
                  <a:ext uri="{FF2B5EF4-FFF2-40B4-BE49-F238E27FC236}">
                    <a16:creationId xmlns:a16="http://schemas.microsoft.com/office/drawing/2014/main" id="{61608F68-5DC2-47AB-B1DE-C07874A832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9" name="그림 208">
                <a:extLst>
                  <a:ext uri="{FF2B5EF4-FFF2-40B4-BE49-F238E27FC236}">
                    <a16:creationId xmlns:a16="http://schemas.microsoft.com/office/drawing/2014/main" id="{C83BC211-F7C8-4FC2-865F-4A581D089EF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0" name="그림 209">
                <a:extLst>
                  <a:ext uri="{FF2B5EF4-FFF2-40B4-BE49-F238E27FC236}">
                    <a16:creationId xmlns:a16="http://schemas.microsoft.com/office/drawing/2014/main" id="{F1014B2B-2A83-4729-9EF4-C9C1E33618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1" name="그림 210">
                <a:extLst>
                  <a:ext uri="{FF2B5EF4-FFF2-40B4-BE49-F238E27FC236}">
                    <a16:creationId xmlns:a16="http://schemas.microsoft.com/office/drawing/2014/main" id="{6934A044-8910-4B18-836A-6122303909B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2" name="그림 211">
                <a:extLst>
                  <a:ext uri="{FF2B5EF4-FFF2-40B4-BE49-F238E27FC236}">
                    <a16:creationId xmlns:a16="http://schemas.microsoft.com/office/drawing/2014/main" id="{35E40E71-8EC5-4AA8-A492-33730B12DBE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44DD19BA-BC38-4FE5-A6B7-9891D8AB2F17}"/>
                </a:ext>
              </a:extLst>
            </p:cNvPr>
            <p:cNvGrpSpPr/>
            <p:nvPr/>
          </p:nvGrpSpPr>
          <p:grpSpPr>
            <a:xfrm>
              <a:off x="256515" y="488352"/>
              <a:ext cx="8630969" cy="720000"/>
              <a:chOff x="292715" y="3865334"/>
              <a:chExt cx="8630969" cy="720000"/>
            </a:xfrm>
          </p:grpSpPr>
          <p:pic>
            <p:nvPicPr>
              <p:cNvPr id="214" name="그림 213">
                <a:extLst>
                  <a:ext uri="{FF2B5EF4-FFF2-40B4-BE49-F238E27FC236}">
                    <a16:creationId xmlns:a16="http://schemas.microsoft.com/office/drawing/2014/main" id="{AC6E4A6A-2CDC-45DE-AEBC-119F9E46D01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5" name="그림 214">
                <a:extLst>
                  <a:ext uri="{FF2B5EF4-FFF2-40B4-BE49-F238E27FC236}">
                    <a16:creationId xmlns:a16="http://schemas.microsoft.com/office/drawing/2014/main" id="{268C2F9E-289C-49BF-B3A9-9EF7751CDFB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6" name="그림 215">
                <a:extLst>
                  <a:ext uri="{FF2B5EF4-FFF2-40B4-BE49-F238E27FC236}">
                    <a16:creationId xmlns:a16="http://schemas.microsoft.com/office/drawing/2014/main" id="{AF672DF6-A830-4516-A127-CABB5FCF7FC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7" name="그림 216">
                <a:extLst>
                  <a:ext uri="{FF2B5EF4-FFF2-40B4-BE49-F238E27FC236}">
                    <a16:creationId xmlns:a16="http://schemas.microsoft.com/office/drawing/2014/main" id="{C02092DF-3023-4153-AC37-3F8499C6793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8" name="그림 217">
                <a:extLst>
                  <a:ext uri="{FF2B5EF4-FFF2-40B4-BE49-F238E27FC236}">
                    <a16:creationId xmlns:a16="http://schemas.microsoft.com/office/drawing/2014/main" id="{48CB392E-4229-4BFC-876D-7304FD6CCD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9" name="그림 218">
                <a:extLst>
                  <a:ext uri="{FF2B5EF4-FFF2-40B4-BE49-F238E27FC236}">
                    <a16:creationId xmlns:a16="http://schemas.microsoft.com/office/drawing/2014/main" id="{B7A17FB4-7507-4BED-97BE-5FFACD2466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0" name="그림 219">
                <a:extLst>
                  <a:ext uri="{FF2B5EF4-FFF2-40B4-BE49-F238E27FC236}">
                    <a16:creationId xmlns:a16="http://schemas.microsoft.com/office/drawing/2014/main" id="{B9999B55-4A5B-4C99-B252-F9571324E9A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1" name="그림 220">
                <a:extLst>
                  <a:ext uri="{FF2B5EF4-FFF2-40B4-BE49-F238E27FC236}">
                    <a16:creationId xmlns:a16="http://schemas.microsoft.com/office/drawing/2014/main" id="{106F68E2-9E4C-498C-A282-023229A2FEB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2" name="그림 221">
                <a:extLst>
                  <a:ext uri="{FF2B5EF4-FFF2-40B4-BE49-F238E27FC236}">
                    <a16:creationId xmlns:a16="http://schemas.microsoft.com/office/drawing/2014/main" id="{A3F11CA5-DC16-4035-BCDE-601CAB46B7D6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3" name="그림 222">
                <a:extLst>
                  <a:ext uri="{FF2B5EF4-FFF2-40B4-BE49-F238E27FC236}">
                    <a16:creationId xmlns:a16="http://schemas.microsoft.com/office/drawing/2014/main" id="{A1B542DC-8F13-43C6-ABAA-E2B412FC71D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4" name="그림 223">
                <a:extLst>
                  <a:ext uri="{FF2B5EF4-FFF2-40B4-BE49-F238E27FC236}">
                    <a16:creationId xmlns:a16="http://schemas.microsoft.com/office/drawing/2014/main" id="{C226B6F9-7201-4ACF-BF78-6EE1A219E25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5" name="그림 224">
                <a:extLst>
                  <a:ext uri="{FF2B5EF4-FFF2-40B4-BE49-F238E27FC236}">
                    <a16:creationId xmlns:a16="http://schemas.microsoft.com/office/drawing/2014/main" id="{5CD002DB-ABB9-4E19-AE8F-F558F1DECE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</p:grpSp>
      <p:pic>
        <p:nvPicPr>
          <p:cNvPr id="160" name="그림 15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96" y="395164"/>
            <a:ext cx="720000" cy="720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86D6F89-7609-46CB-9276-C625B31E9F6F}"/>
              </a:ext>
            </a:extLst>
          </p:cNvPr>
          <p:cNvGrpSpPr/>
          <p:nvPr/>
        </p:nvGrpSpPr>
        <p:grpSpPr>
          <a:xfrm>
            <a:off x="285721" y="412110"/>
            <a:ext cx="2674396" cy="969301"/>
            <a:chOff x="210466" y="123478"/>
            <a:chExt cx="2674396" cy="969301"/>
          </a:xfrm>
        </p:grpSpPr>
        <p:sp>
          <p:nvSpPr>
            <p:cNvPr id="191" name="모서리가 둥근 직사각형 190"/>
            <p:cNvSpPr/>
            <p:nvPr/>
          </p:nvSpPr>
          <p:spPr>
            <a:xfrm>
              <a:off x="210466" y="123478"/>
              <a:ext cx="2674396" cy="96930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>
              <a:off x="306193" y="163522"/>
              <a:ext cx="889214" cy="889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/>
                <a:t>Lv.</a:t>
              </a:r>
            </a:p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1187624" y="862981"/>
              <a:ext cx="1656184" cy="199320"/>
            </a:xfrm>
            <a:prstGeom prst="roundRect">
              <a:avLst/>
            </a:prstGeom>
            <a:gradFill>
              <a:gsLst>
                <a:gs pos="31000">
                  <a:srgbClr val="F2F2F2"/>
                </a:gs>
                <a:gs pos="30000">
                  <a:schemeClr val="tx2">
                    <a:lumMod val="40000"/>
                    <a:lumOff val="60000"/>
                  </a:schemeClr>
                </a:gs>
              </a:gsLst>
              <a:lin ang="0" scaled="1"/>
            </a:gra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경험치 바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2331" y="549141"/>
              <a:ext cx="966770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Nickname</a:t>
              </a:r>
              <a:endParaRPr lang="ko-KR" altLang="en-US" sz="1200" dirty="0"/>
            </a:p>
          </p:txBody>
        </p:sp>
      </p:grpSp>
      <p:pic>
        <p:nvPicPr>
          <p:cNvPr id="208" name="그림 20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50" y="1832601"/>
            <a:ext cx="720000" cy="7200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4C985B30-1648-4D2C-9E07-A109CDA11FB3}"/>
              </a:ext>
            </a:extLst>
          </p:cNvPr>
          <p:cNvSpPr txBox="1"/>
          <p:nvPr/>
        </p:nvSpPr>
        <p:spPr>
          <a:xfrm>
            <a:off x="1130064" y="4849410"/>
            <a:ext cx="6883872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화면은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중에 변경될 수 있습니다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0885073-D155-49C9-B84E-19330673EA8B}"/>
              </a:ext>
            </a:extLst>
          </p:cNvPr>
          <p:cNvGrpSpPr/>
          <p:nvPr/>
        </p:nvGrpSpPr>
        <p:grpSpPr>
          <a:xfrm>
            <a:off x="7236295" y="412110"/>
            <a:ext cx="1642055" cy="699161"/>
            <a:chOff x="7236295" y="507620"/>
            <a:chExt cx="1642055" cy="699161"/>
          </a:xfrm>
        </p:grpSpPr>
        <p:sp>
          <p:nvSpPr>
            <p:cNvPr id="227" name="모서리가 둥근 직사각형 190">
              <a:extLst>
                <a:ext uri="{FF2B5EF4-FFF2-40B4-BE49-F238E27FC236}">
                  <a16:creationId xmlns:a16="http://schemas.microsoft.com/office/drawing/2014/main" id="{B2D5CD09-AFA1-40D5-BC36-1E60B28857FF}"/>
                </a:ext>
              </a:extLst>
            </p:cNvPr>
            <p:cNvSpPr/>
            <p:nvPr/>
          </p:nvSpPr>
          <p:spPr>
            <a:xfrm>
              <a:off x="7236295" y="507620"/>
              <a:ext cx="1642055" cy="69916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83D39491-BB62-49EF-A026-B6B37335C1A5}"/>
                </a:ext>
              </a:extLst>
            </p:cNvPr>
            <p:cNvGrpSpPr/>
            <p:nvPr/>
          </p:nvGrpSpPr>
          <p:grpSpPr>
            <a:xfrm>
              <a:off x="7458653" y="577521"/>
              <a:ext cx="1197339" cy="354068"/>
              <a:chOff x="23949" y="-347944"/>
              <a:chExt cx="1197339" cy="354068"/>
            </a:xfrm>
          </p:grpSpPr>
          <p:pic>
            <p:nvPicPr>
              <p:cNvPr id="232" name="그림 231">
                <a:extLst>
                  <a:ext uri="{FF2B5EF4-FFF2-40B4-BE49-F238E27FC236}">
                    <a16:creationId xmlns:a16="http://schemas.microsoft.com/office/drawing/2014/main" id="{F5539D4B-706D-4B6B-ADF7-4351CAFF9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49" y="-347944"/>
                <a:ext cx="1197339" cy="354068"/>
              </a:xfrm>
              <a:prstGeom prst="rect">
                <a:avLst/>
              </a:prstGeom>
            </p:spPr>
          </p:pic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EB57C0E6-FF5D-4894-854C-72B63B76E748}"/>
                  </a:ext>
                </a:extLst>
              </p:cNvPr>
              <p:cNvSpPr txBox="1"/>
              <p:nvPr/>
            </p:nvSpPr>
            <p:spPr>
              <a:xfrm>
                <a:off x="139233" y="-314548"/>
                <a:ext cx="966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Stage 2</a:t>
                </a:r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7432092" y="929782"/>
              <a:ext cx="1250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Stat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Point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</p:grpSp>
      <p:pic>
        <p:nvPicPr>
          <p:cNvPr id="234" name="그림 233">
            <a:extLst>
              <a:ext uri="{FF2B5EF4-FFF2-40B4-BE49-F238E27FC236}">
                <a16:creationId xmlns:a16="http://schemas.microsoft.com/office/drawing/2014/main" id="{7F2B5CEB-6250-43E6-B815-AFA18CE0C985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029970"/>
            <a:ext cx="720000" cy="720000"/>
          </a:xfrm>
          <a:prstGeom prst="rect">
            <a:avLst/>
          </a:prstGeom>
        </p:spPr>
      </p:pic>
      <p:pic>
        <p:nvPicPr>
          <p:cNvPr id="203" name="그림 20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470513"/>
            <a:ext cx="720000" cy="720000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id="{2D471085-C2DC-4AA6-8F63-DD5AD9D83F5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920377"/>
            <a:ext cx="720000" cy="720000"/>
          </a:xfrm>
          <a:prstGeom prst="rect">
            <a:avLst/>
          </a:prstGeom>
        </p:spPr>
      </p:pic>
      <p:pic>
        <p:nvPicPr>
          <p:cNvPr id="236" name="그림 235">
            <a:extLst>
              <a:ext uri="{FF2B5EF4-FFF2-40B4-BE49-F238E27FC236}">
                <a16:creationId xmlns:a16="http://schemas.microsoft.com/office/drawing/2014/main" id="{AE4AB145-D8CD-445E-A880-C591982719C0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3353033"/>
            <a:ext cx="720000" cy="720000"/>
          </a:xfrm>
          <a:prstGeom prst="rect">
            <a:avLst/>
          </a:prstGeom>
        </p:spPr>
      </p:pic>
      <p:pic>
        <p:nvPicPr>
          <p:cNvPr id="237" name="그림 236">
            <a:extLst>
              <a:ext uri="{FF2B5EF4-FFF2-40B4-BE49-F238E27FC236}">
                <a16:creationId xmlns:a16="http://schemas.microsoft.com/office/drawing/2014/main" id="{B7692533-EAFE-43EB-A366-20B53C10251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11" y="1832601"/>
            <a:ext cx="720000" cy="720000"/>
          </a:xfrm>
          <a:prstGeom prst="rect">
            <a:avLst/>
          </a:prstGeom>
        </p:spPr>
      </p:pic>
      <p:pic>
        <p:nvPicPr>
          <p:cNvPr id="238" name="그림 237">
            <a:extLst>
              <a:ext uri="{FF2B5EF4-FFF2-40B4-BE49-F238E27FC236}">
                <a16:creationId xmlns:a16="http://schemas.microsoft.com/office/drawing/2014/main" id="{3D70F025-2525-42DA-87C1-E7C8671133B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62" y="1832601"/>
            <a:ext cx="720000" cy="720000"/>
          </a:xfrm>
          <a:prstGeom prst="rect">
            <a:avLst/>
          </a:prstGeom>
        </p:spPr>
      </p:pic>
      <p:pic>
        <p:nvPicPr>
          <p:cNvPr id="239" name="그림 238">
            <a:extLst>
              <a:ext uri="{FF2B5EF4-FFF2-40B4-BE49-F238E27FC236}">
                <a16:creationId xmlns:a16="http://schemas.microsoft.com/office/drawing/2014/main" id="{3FB8A678-5983-42EA-A05A-8E8CEAB4332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62" y="1832601"/>
            <a:ext cx="720000" cy="720000"/>
          </a:xfrm>
          <a:prstGeom prst="rect">
            <a:avLst/>
          </a:prstGeom>
        </p:spPr>
      </p:pic>
      <p:pic>
        <p:nvPicPr>
          <p:cNvPr id="240" name="그림 239">
            <a:extLst>
              <a:ext uri="{FF2B5EF4-FFF2-40B4-BE49-F238E27FC236}">
                <a16:creationId xmlns:a16="http://schemas.microsoft.com/office/drawing/2014/main" id="{336D644D-D856-4D07-9E92-EBCBE6363BA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74" y="1832601"/>
            <a:ext cx="72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02CAD8-37CB-496F-8071-A737C58CE8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46" y="1836214"/>
            <a:ext cx="651832" cy="720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EA2C4AAD-5432-47B0-8DC4-FF8FBDB4BE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14" y="427641"/>
            <a:ext cx="634921" cy="6349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A23738D-ED12-466B-91C3-E177717D7A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31" y="1928740"/>
            <a:ext cx="609600" cy="6096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4A5BEF0-E784-4D82-83C9-4D98A8CC21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05" y="1912258"/>
            <a:ext cx="638836" cy="638836"/>
          </a:xfrm>
          <a:prstGeom prst="rect">
            <a:avLst/>
          </a:prstGeom>
        </p:spPr>
      </p:pic>
      <p:pic>
        <p:nvPicPr>
          <p:cNvPr id="241" name="그림 240">
            <a:extLst>
              <a:ext uri="{FF2B5EF4-FFF2-40B4-BE49-F238E27FC236}">
                <a16:creationId xmlns:a16="http://schemas.microsoft.com/office/drawing/2014/main" id="{D1DCD6D6-5EC7-4487-AD5F-DC9155A894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97" y="1928740"/>
            <a:ext cx="609600" cy="609600"/>
          </a:xfrm>
          <a:prstGeom prst="rect">
            <a:avLst/>
          </a:prstGeom>
        </p:spPr>
      </p:pic>
      <p:pic>
        <p:nvPicPr>
          <p:cNvPr id="242" name="그림 241">
            <a:extLst>
              <a:ext uri="{FF2B5EF4-FFF2-40B4-BE49-F238E27FC236}">
                <a16:creationId xmlns:a16="http://schemas.microsoft.com/office/drawing/2014/main" id="{99DBD122-7723-408D-8C79-D3942D2BDE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03" y="1928740"/>
            <a:ext cx="609600" cy="60960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43323BBB-9B19-4E1F-802E-09ECA7DAF1B7}"/>
              </a:ext>
            </a:extLst>
          </p:cNvPr>
          <p:cNvGrpSpPr/>
          <p:nvPr/>
        </p:nvGrpSpPr>
        <p:grpSpPr>
          <a:xfrm>
            <a:off x="1337495" y="3447060"/>
            <a:ext cx="1581568" cy="1054379"/>
            <a:chOff x="1190232" y="3774534"/>
            <a:chExt cx="1235346" cy="823564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72EDDB5-9934-493C-B828-89088732A497}"/>
                </a:ext>
              </a:extLst>
            </p:cNvPr>
            <p:cNvSpPr/>
            <p:nvPr/>
          </p:nvSpPr>
          <p:spPr>
            <a:xfrm>
              <a:off x="1602014" y="3774534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065C892F-F1EF-4A66-9A93-C890EF5155B2}"/>
                </a:ext>
              </a:extLst>
            </p:cNvPr>
            <p:cNvSpPr/>
            <p:nvPr/>
          </p:nvSpPr>
          <p:spPr>
            <a:xfrm>
              <a:off x="1602014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FD54F60D-8A01-4F84-ADA4-97BCC9F454BE}"/>
                </a:ext>
              </a:extLst>
            </p:cNvPr>
            <p:cNvSpPr/>
            <p:nvPr/>
          </p:nvSpPr>
          <p:spPr>
            <a:xfrm>
              <a:off x="2013796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BEE9E217-A36E-4763-9E67-1F456884A232}"/>
                </a:ext>
              </a:extLst>
            </p:cNvPr>
            <p:cNvSpPr/>
            <p:nvPr/>
          </p:nvSpPr>
          <p:spPr>
            <a:xfrm>
              <a:off x="1190232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0B4C4DE0-502A-4F4F-A4AA-330FBBB0832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3" t="5201" r="7677" b="18024"/>
          <a:stretch/>
        </p:blipFill>
        <p:spPr>
          <a:xfrm>
            <a:off x="4666270" y="2020602"/>
            <a:ext cx="899022" cy="834914"/>
          </a:xfrm>
          <a:prstGeom prst="rect">
            <a:avLst/>
          </a:prstGeom>
          <a:effectLst>
            <a:outerShdw blurRad="63500" sx="105000" sy="105000" algn="ctr" rotWithShape="0">
              <a:schemeClr val="bg1"/>
            </a:outerShdw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3FF64AF-6970-40B8-952B-70BF6CD17870}"/>
              </a:ext>
            </a:extLst>
          </p:cNvPr>
          <p:cNvGrpSpPr/>
          <p:nvPr/>
        </p:nvGrpSpPr>
        <p:grpSpPr>
          <a:xfrm>
            <a:off x="1287141" y="453992"/>
            <a:ext cx="1521637" cy="297238"/>
            <a:chOff x="1287141" y="453992"/>
            <a:chExt cx="1521637" cy="29723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79B9C73-6EA7-40E8-BBC3-E301A2FAF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41" y="453992"/>
              <a:ext cx="297238" cy="297238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9709139D-BE70-4EA4-8463-BFDB59515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241" y="453992"/>
              <a:ext cx="297238" cy="297238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0A55D3C8-1572-4920-AFC9-D5C6FCBA4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341" y="453992"/>
              <a:ext cx="297238" cy="297238"/>
            </a:xfrm>
            <a:prstGeom prst="rect">
              <a:avLst/>
            </a:prstGeom>
          </p:spPr>
        </p:pic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B8C3903C-E8D9-41AD-B632-524D89C31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441" y="453992"/>
              <a:ext cx="297238" cy="297238"/>
            </a:xfrm>
            <a:prstGeom prst="rect">
              <a:avLst/>
            </a:prstGeom>
          </p:spPr>
        </p:pic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D6457D43-052E-43D7-B6B2-002BA8BB6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540" y="453992"/>
              <a:ext cx="297238" cy="297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788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9F8A8E9-E7EE-4CEA-9DB6-F41B9A6EB0B2}"/>
              </a:ext>
            </a:extLst>
          </p:cNvPr>
          <p:cNvGrpSpPr/>
          <p:nvPr/>
        </p:nvGrpSpPr>
        <p:grpSpPr>
          <a:xfrm>
            <a:off x="256515" y="392842"/>
            <a:ext cx="8630969" cy="4317691"/>
            <a:chOff x="256515" y="488352"/>
            <a:chExt cx="8630969" cy="431769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0A0E0B2-C588-49E3-A3F3-684A08BBEA02}"/>
                </a:ext>
              </a:extLst>
            </p:cNvPr>
            <p:cNvGrpSpPr/>
            <p:nvPr/>
          </p:nvGrpSpPr>
          <p:grpSpPr>
            <a:xfrm>
              <a:off x="256515" y="4086043"/>
              <a:ext cx="8630969" cy="720000"/>
              <a:chOff x="292715" y="3865334"/>
              <a:chExt cx="8630969" cy="720000"/>
            </a:xfrm>
          </p:grpSpPr>
          <p:pic>
            <p:nvPicPr>
              <p:cNvPr id="15" name="그림 1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82F04972-6D69-4D53-BAD7-03C75CD1BE91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49745405-5437-4D7E-97C2-181D3E8A19A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D3122E39-C137-4691-99C1-8518C5C2D3D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9" name="그림 138">
                <a:extLst>
                  <a:ext uri="{FF2B5EF4-FFF2-40B4-BE49-F238E27FC236}">
                    <a16:creationId xmlns:a16="http://schemas.microsoft.com/office/drawing/2014/main" id="{450D8ADF-5231-4BFA-BFF7-BF27CC8E12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id="{F9A8D8E0-F821-41BC-BA37-431CBF08C23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id="{DD4F6B04-8B1D-45B3-ADF1-748BFC49D54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id="{88C32456-A09E-4469-B848-9952CDCFAA7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02A304BE-28BF-4EE5-BB41-0F5436C93E1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id="{FF2EA399-78D9-4EE7-8C56-8F66AEB521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id="{73796718-5FA8-4FBB-8F56-5FACA92B915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id="{448A939B-EE71-4E38-AE68-E41855F5817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04EFBCEB-E7D2-4B3F-9D58-9EC6605FB1A8}"/>
                </a:ext>
              </a:extLst>
            </p:cNvPr>
            <p:cNvGrpSpPr/>
            <p:nvPr/>
          </p:nvGrpSpPr>
          <p:grpSpPr>
            <a:xfrm>
              <a:off x="256515" y="3368523"/>
              <a:ext cx="8630969" cy="720000"/>
              <a:chOff x="292715" y="3865334"/>
              <a:chExt cx="8630969" cy="720000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CB10E7F7-2967-4302-9495-00A3606602A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F52AE1E4-F53F-47A1-9774-E2C554E84A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8C2C374E-FAB6-4F94-8F66-43DFDD875A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57A2F03B-59D2-4A91-A8D1-EC95A3E9C75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id="{54C6B422-FB84-414F-AD68-1C14BDE0CD7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3" name="그림 152">
                <a:extLst>
                  <a:ext uri="{FF2B5EF4-FFF2-40B4-BE49-F238E27FC236}">
                    <a16:creationId xmlns:a16="http://schemas.microsoft.com/office/drawing/2014/main" id="{B349C1E6-202D-4E8E-BE23-5FCE1741461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4" name="그림 153">
                <a:extLst>
                  <a:ext uri="{FF2B5EF4-FFF2-40B4-BE49-F238E27FC236}">
                    <a16:creationId xmlns:a16="http://schemas.microsoft.com/office/drawing/2014/main" id="{C829C311-445D-4822-84E0-24FF1B02395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5" name="그림 154">
                <a:extLst>
                  <a:ext uri="{FF2B5EF4-FFF2-40B4-BE49-F238E27FC236}">
                    <a16:creationId xmlns:a16="http://schemas.microsoft.com/office/drawing/2014/main" id="{1767D613-DB6A-4980-8B53-141A4C6C2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id="{42D944F7-C4DE-4E3B-B338-4F488402F13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7" name="그림 156">
                <a:extLst>
                  <a:ext uri="{FF2B5EF4-FFF2-40B4-BE49-F238E27FC236}">
                    <a16:creationId xmlns:a16="http://schemas.microsoft.com/office/drawing/2014/main" id="{60159609-9736-46E7-A43A-BB7B8E61081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8" name="그림 157">
                <a:extLst>
                  <a:ext uri="{FF2B5EF4-FFF2-40B4-BE49-F238E27FC236}">
                    <a16:creationId xmlns:a16="http://schemas.microsoft.com/office/drawing/2014/main" id="{14B1D62F-B562-4095-86B1-C6140BC8243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id="{241829C2-83C9-4221-A432-51C9505C760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2DE07A5-16F4-4800-9D80-765D864656F8}"/>
                </a:ext>
              </a:extLst>
            </p:cNvPr>
            <p:cNvGrpSpPr/>
            <p:nvPr/>
          </p:nvGrpSpPr>
          <p:grpSpPr>
            <a:xfrm>
              <a:off x="256515" y="2648443"/>
              <a:ext cx="8630969" cy="720000"/>
              <a:chOff x="292715" y="3865334"/>
              <a:chExt cx="8630969" cy="720000"/>
            </a:xfrm>
          </p:grpSpPr>
          <p:pic>
            <p:nvPicPr>
              <p:cNvPr id="162" name="그림 161">
                <a:extLst>
                  <a:ext uri="{FF2B5EF4-FFF2-40B4-BE49-F238E27FC236}">
                    <a16:creationId xmlns:a16="http://schemas.microsoft.com/office/drawing/2014/main" id="{6E815661-4D6D-4197-AE52-FCAEC9597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3" name="그림 162">
                <a:extLst>
                  <a:ext uri="{FF2B5EF4-FFF2-40B4-BE49-F238E27FC236}">
                    <a16:creationId xmlns:a16="http://schemas.microsoft.com/office/drawing/2014/main" id="{06DB7349-2E50-4B94-BA5E-7A6177831A4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4" name="그림 163">
                <a:extLst>
                  <a:ext uri="{FF2B5EF4-FFF2-40B4-BE49-F238E27FC236}">
                    <a16:creationId xmlns:a16="http://schemas.microsoft.com/office/drawing/2014/main" id="{21F89B6C-F50F-4618-85AF-E32BD986086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5" name="그림 164">
                <a:extLst>
                  <a:ext uri="{FF2B5EF4-FFF2-40B4-BE49-F238E27FC236}">
                    <a16:creationId xmlns:a16="http://schemas.microsoft.com/office/drawing/2014/main" id="{90FFF0A7-E778-4685-8282-FEBB5A6E68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6" name="그림 165">
                <a:extLst>
                  <a:ext uri="{FF2B5EF4-FFF2-40B4-BE49-F238E27FC236}">
                    <a16:creationId xmlns:a16="http://schemas.microsoft.com/office/drawing/2014/main" id="{4965C629-112C-4B23-9E28-AD42A10CFDA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7" name="그림 166">
                <a:extLst>
                  <a:ext uri="{FF2B5EF4-FFF2-40B4-BE49-F238E27FC236}">
                    <a16:creationId xmlns:a16="http://schemas.microsoft.com/office/drawing/2014/main" id="{18A4C090-5B98-46F3-94EA-833D6A0BAE1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8" name="그림 167">
                <a:extLst>
                  <a:ext uri="{FF2B5EF4-FFF2-40B4-BE49-F238E27FC236}">
                    <a16:creationId xmlns:a16="http://schemas.microsoft.com/office/drawing/2014/main" id="{C4C75DD7-08DD-4FC7-9C7B-A73D3CB5922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id="{03182F12-0022-42E9-BC27-4BAF43AFB4E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id="{D1BE3491-8C42-4A6D-9DD9-913B1CA66B7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id="{18E725F9-E5E2-4168-B368-20488271528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2" name="그림 171">
                <a:extLst>
                  <a:ext uri="{FF2B5EF4-FFF2-40B4-BE49-F238E27FC236}">
                    <a16:creationId xmlns:a16="http://schemas.microsoft.com/office/drawing/2014/main" id="{D5AA5610-46DF-49C2-A147-C1F09507559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3" name="그림 172">
                <a:extLst>
                  <a:ext uri="{FF2B5EF4-FFF2-40B4-BE49-F238E27FC236}">
                    <a16:creationId xmlns:a16="http://schemas.microsoft.com/office/drawing/2014/main" id="{1CE08F6C-230A-482B-9118-F6723698600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834073F1-1102-4E78-9B33-FF2F4209DE3A}"/>
                </a:ext>
              </a:extLst>
            </p:cNvPr>
            <p:cNvGrpSpPr/>
            <p:nvPr/>
          </p:nvGrpSpPr>
          <p:grpSpPr>
            <a:xfrm>
              <a:off x="256515" y="1930133"/>
              <a:ext cx="8630969" cy="720000"/>
              <a:chOff x="292715" y="3865334"/>
              <a:chExt cx="8630969" cy="720000"/>
            </a:xfrm>
          </p:grpSpPr>
          <p:pic>
            <p:nvPicPr>
              <p:cNvPr id="175" name="그림 174">
                <a:extLst>
                  <a:ext uri="{FF2B5EF4-FFF2-40B4-BE49-F238E27FC236}">
                    <a16:creationId xmlns:a16="http://schemas.microsoft.com/office/drawing/2014/main" id="{D7FEA39F-B0A2-4DE8-8032-3430077C5E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6" name="그림 175">
                <a:extLst>
                  <a:ext uri="{FF2B5EF4-FFF2-40B4-BE49-F238E27FC236}">
                    <a16:creationId xmlns:a16="http://schemas.microsoft.com/office/drawing/2014/main" id="{476D7595-162D-44FB-9BA3-C5987A12A5F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7" name="그림 176">
                <a:extLst>
                  <a:ext uri="{FF2B5EF4-FFF2-40B4-BE49-F238E27FC236}">
                    <a16:creationId xmlns:a16="http://schemas.microsoft.com/office/drawing/2014/main" id="{5811E9E9-83EF-4644-9143-9C206E7FF19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8" name="그림 177">
                <a:extLst>
                  <a:ext uri="{FF2B5EF4-FFF2-40B4-BE49-F238E27FC236}">
                    <a16:creationId xmlns:a16="http://schemas.microsoft.com/office/drawing/2014/main" id="{BBE53D5A-0F79-4073-8415-D0C30B40AA2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9" name="그림 178">
                <a:extLst>
                  <a:ext uri="{FF2B5EF4-FFF2-40B4-BE49-F238E27FC236}">
                    <a16:creationId xmlns:a16="http://schemas.microsoft.com/office/drawing/2014/main" id="{305665F5-1C89-43E5-B8FB-7A6A2CE0649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0" name="그림 179">
                <a:extLst>
                  <a:ext uri="{FF2B5EF4-FFF2-40B4-BE49-F238E27FC236}">
                    <a16:creationId xmlns:a16="http://schemas.microsoft.com/office/drawing/2014/main" id="{6CFBD450-52AC-4F14-AE00-D12E8D60A02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1" name="그림 180">
                <a:extLst>
                  <a:ext uri="{FF2B5EF4-FFF2-40B4-BE49-F238E27FC236}">
                    <a16:creationId xmlns:a16="http://schemas.microsoft.com/office/drawing/2014/main" id="{B0285987-FF3F-4324-A6C2-2D56131F24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2" name="그림 181">
                <a:extLst>
                  <a:ext uri="{FF2B5EF4-FFF2-40B4-BE49-F238E27FC236}">
                    <a16:creationId xmlns:a16="http://schemas.microsoft.com/office/drawing/2014/main" id="{09E7AE33-5FDD-410A-9B09-298771F44F0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3" name="그림 182">
                <a:extLst>
                  <a:ext uri="{FF2B5EF4-FFF2-40B4-BE49-F238E27FC236}">
                    <a16:creationId xmlns:a16="http://schemas.microsoft.com/office/drawing/2014/main" id="{174A3C80-4D09-444C-9F63-B0FA9C2B9F3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4" name="그림 183">
                <a:extLst>
                  <a:ext uri="{FF2B5EF4-FFF2-40B4-BE49-F238E27FC236}">
                    <a16:creationId xmlns:a16="http://schemas.microsoft.com/office/drawing/2014/main" id="{16289A85-0035-4A50-93AF-68DF872A132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5" name="그림 184">
                <a:extLst>
                  <a:ext uri="{FF2B5EF4-FFF2-40B4-BE49-F238E27FC236}">
                    <a16:creationId xmlns:a16="http://schemas.microsoft.com/office/drawing/2014/main" id="{49B77820-794C-41F4-B617-5268170BFDA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6" name="그림 185">
                <a:extLst>
                  <a:ext uri="{FF2B5EF4-FFF2-40B4-BE49-F238E27FC236}">
                    <a16:creationId xmlns:a16="http://schemas.microsoft.com/office/drawing/2014/main" id="{2D623F2D-671D-453C-90E1-C9478523F5E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65EC4DB1-8C81-4817-978A-73D28AB2787A}"/>
                </a:ext>
              </a:extLst>
            </p:cNvPr>
            <p:cNvGrpSpPr/>
            <p:nvPr/>
          </p:nvGrpSpPr>
          <p:grpSpPr>
            <a:xfrm>
              <a:off x="256515" y="1209469"/>
              <a:ext cx="8630969" cy="720000"/>
              <a:chOff x="292715" y="3865334"/>
              <a:chExt cx="8630969" cy="720000"/>
            </a:xfrm>
          </p:grpSpPr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id="{3A3EC97A-1A6B-4CA6-8B4F-CC1D44589B6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0" name="그림 189">
                <a:extLst>
                  <a:ext uri="{FF2B5EF4-FFF2-40B4-BE49-F238E27FC236}">
                    <a16:creationId xmlns:a16="http://schemas.microsoft.com/office/drawing/2014/main" id="{F769AA4D-16A5-4933-9849-E231BFE8CC4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id="{7A83C488-0902-44D3-ABBA-5D767F19728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5" name="그림 194">
                <a:extLst>
                  <a:ext uri="{FF2B5EF4-FFF2-40B4-BE49-F238E27FC236}">
                    <a16:creationId xmlns:a16="http://schemas.microsoft.com/office/drawing/2014/main" id="{B1F5C648-A98C-406A-B2ED-A484D83181B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7" name="그림 196">
                <a:extLst>
                  <a:ext uri="{FF2B5EF4-FFF2-40B4-BE49-F238E27FC236}">
                    <a16:creationId xmlns:a16="http://schemas.microsoft.com/office/drawing/2014/main" id="{BF2B8322-D03E-4C92-84B2-EBF22059629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0" name="그림 199">
                <a:extLst>
                  <a:ext uri="{FF2B5EF4-FFF2-40B4-BE49-F238E27FC236}">
                    <a16:creationId xmlns:a16="http://schemas.microsoft.com/office/drawing/2014/main" id="{1E6CB5DB-BD4B-4BE3-B66C-909E360E07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2" name="그림 201">
                <a:extLst>
                  <a:ext uri="{FF2B5EF4-FFF2-40B4-BE49-F238E27FC236}">
                    <a16:creationId xmlns:a16="http://schemas.microsoft.com/office/drawing/2014/main" id="{F3A6F2DE-C96C-4275-9B0D-0A540DFA5B8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7" name="그림 206">
                <a:extLst>
                  <a:ext uri="{FF2B5EF4-FFF2-40B4-BE49-F238E27FC236}">
                    <a16:creationId xmlns:a16="http://schemas.microsoft.com/office/drawing/2014/main" id="{61608F68-5DC2-47AB-B1DE-C07874A832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9" name="그림 208">
                <a:extLst>
                  <a:ext uri="{FF2B5EF4-FFF2-40B4-BE49-F238E27FC236}">
                    <a16:creationId xmlns:a16="http://schemas.microsoft.com/office/drawing/2014/main" id="{C83BC211-F7C8-4FC2-865F-4A581D089EF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0" name="그림 209">
                <a:extLst>
                  <a:ext uri="{FF2B5EF4-FFF2-40B4-BE49-F238E27FC236}">
                    <a16:creationId xmlns:a16="http://schemas.microsoft.com/office/drawing/2014/main" id="{F1014B2B-2A83-4729-9EF4-C9C1E33618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1" name="그림 210">
                <a:extLst>
                  <a:ext uri="{FF2B5EF4-FFF2-40B4-BE49-F238E27FC236}">
                    <a16:creationId xmlns:a16="http://schemas.microsoft.com/office/drawing/2014/main" id="{6934A044-8910-4B18-836A-6122303909B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2" name="그림 211">
                <a:extLst>
                  <a:ext uri="{FF2B5EF4-FFF2-40B4-BE49-F238E27FC236}">
                    <a16:creationId xmlns:a16="http://schemas.microsoft.com/office/drawing/2014/main" id="{35E40E71-8EC5-4AA8-A492-33730B12DBE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44DD19BA-BC38-4FE5-A6B7-9891D8AB2F17}"/>
                </a:ext>
              </a:extLst>
            </p:cNvPr>
            <p:cNvGrpSpPr/>
            <p:nvPr/>
          </p:nvGrpSpPr>
          <p:grpSpPr>
            <a:xfrm>
              <a:off x="256515" y="488352"/>
              <a:ext cx="8630969" cy="720000"/>
              <a:chOff x="292715" y="3865334"/>
              <a:chExt cx="8630969" cy="720000"/>
            </a:xfrm>
          </p:grpSpPr>
          <p:pic>
            <p:nvPicPr>
              <p:cNvPr id="214" name="그림 213">
                <a:extLst>
                  <a:ext uri="{FF2B5EF4-FFF2-40B4-BE49-F238E27FC236}">
                    <a16:creationId xmlns:a16="http://schemas.microsoft.com/office/drawing/2014/main" id="{AC6E4A6A-2CDC-45DE-AEBC-119F9E46D01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5" name="그림 214">
                <a:extLst>
                  <a:ext uri="{FF2B5EF4-FFF2-40B4-BE49-F238E27FC236}">
                    <a16:creationId xmlns:a16="http://schemas.microsoft.com/office/drawing/2014/main" id="{268C2F9E-289C-49BF-B3A9-9EF7751CDFB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6" name="그림 215">
                <a:extLst>
                  <a:ext uri="{FF2B5EF4-FFF2-40B4-BE49-F238E27FC236}">
                    <a16:creationId xmlns:a16="http://schemas.microsoft.com/office/drawing/2014/main" id="{AF672DF6-A830-4516-A127-CABB5FCF7FC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7" name="그림 216">
                <a:extLst>
                  <a:ext uri="{FF2B5EF4-FFF2-40B4-BE49-F238E27FC236}">
                    <a16:creationId xmlns:a16="http://schemas.microsoft.com/office/drawing/2014/main" id="{C02092DF-3023-4153-AC37-3F8499C6793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8" name="그림 217">
                <a:extLst>
                  <a:ext uri="{FF2B5EF4-FFF2-40B4-BE49-F238E27FC236}">
                    <a16:creationId xmlns:a16="http://schemas.microsoft.com/office/drawing/2014/main" id="{48CB392E-4229-4BFC-876D-7304FD6CCD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9" name="그림 218">
                <a:extLst>
                  <a:ext uri="{FF2B5EF4-FFF2-40B4-BE49-F238E27FC236}">
                    <a16:creationId xmlns:a16="http://schemas.microsoft.com/office/drawing/2014/main" id="{B7A17FB4-7507-4BED-97BE-5FFACD2466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0" name="그림 219">
                <a:extLst>
                  <a:ext uri="{FF2B5EF4-FFF2-40B4-BE49-F238E27FC236}">
                    <a16:creationId xmlns:a16="http://schemas.microsoft.com/office/drawing/2014/main" id="{B9999B55-4A5B-4C99-B252-F9571324E9A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1" name="그림 220">
                <a:extLst>
                  <a:ext uri="{FF2B5EF4-FFF2-40B4-BE49-F238E27FC236}">
                    <a16:creationId xmlns:a16="http://schemas.microsoft.com/office/drawing/2014/main" id="{106F68E2-9E4C-498C-A282-023229A2FEB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2" name="그림 221">
                <a:extLst>
                  <a:ext uri="{FF2B5EF4-FFF2-40B4-BE49-F238E27FC236}">
                    <a16:creationId xmlns:a16="http://schemas.microsoft.com/office/drawing/2014/main" id="{A3F11CA5-DC16-4035-BCDE-601CAB46B7D6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3" name="그림 222">
                <a:extLst>
                  <a:ext uri="{FF2B5EF4-FFF2-40B4-BE49-F238E27FC236}">
                    <a16:creationId xmlns:a16="http://schemas.microsoft.com/office/drawing/2014/main" id="{A1B542DC-8F13-43C6-ABAA-E2B412FC71D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4" name="그림 223">
                <a:extLst>
                  <a:ext uri="{FF2B5EF4-FFF2-40B4-BE49-F238E27FC236}">
                    <a16:creationId xmlns:a16="http://schemas.microsoft.com/office/drawing/2014/main" id="{C226B6F9-7201-4ACF-BF78-6EE1A219E25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5" name="그림 224">
                <a:extLst>
                  <a:ext uri="{FF2B5EF4-FFF2-40B4-BE49-F238E27FC236}">
                    <a16:creationId xmlns:a16="http://schemas.microsoft.com/office/drawing/2014/main" id="{5CD002DB-ABB9-4E19-AE8F-F558F1DECE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</p:grpSp>
      <p:pic>
        <p:nvPicPr>
          <p:cNvPr id="160" name="그림 15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96" y="395164"/>
            <a:ext cx="720000" cy="720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86D6F89-7609-46CB-9276-C625B31E9F6F}"/>
              </a:ext>
            </a:extLst>
          </p:cNvPr>
          <p:cNvGrpSpPr/>
          <p:nvPr/>
        </p:nvGrpSpPr>
        <p:grpSpPr>
          <a:xfrm>
            <a:off x="285721" y="412110"/>
            <a:ext cx="2674396" cy="969301"/>
            <a:chOff x="210466" y="123478"/>
            <a:chExt cx="2674396" cy="969301"/>
          </a:xfrm>
        </p:grpSpPr>
        <p:sp>
          <p:nvSpPr>
            <p:cNvPr id="191" name="모서리가 둥근 직사각형 190"/>
            <p:cNvSpPr/>
            <p:nvPr/>
          </p:nvSpPr>
          <p:spPr>
            <a:xfrm>
              <a:off x="210466" y="123478"/>
              <a:ext cx="2674396" cy="96930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>
              <a:off x="306193" y="163522"/>
              <a:ext cx="889214" cy="889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/>
                <a:t>Lv.</a:t>
              </a:r>
            </a:p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1187624" y="862981"/>
              <a:ext cx="1656184" cy="199320"/>
            </a:xfrm>
            <a:prstGeom prst="roundRect">
              <a:avLst/>
            </a:prstGeom>
            <a:gradFill>
              <a:gsLst>
                <a:gs pos="31000">
                  <a:srgbClr val="F2F2F2"/>
                </a:gs>
                <a:gs pos="30000">
                  <a:schemeClr val="tx2">
                    <a:lumMod val="40000"/>
                    <a:lumOff val="60000"/>
                  </a:schemeClr>
                </a:gs>
              </a:gsLst>
              <a:lin ang="0" scaled="1"/>
            </a:gra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경험치 바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2331" y="549141"/>
              <a:ext cx="966770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Nickname</a:t>
              </a:r>
              <a:endParaRPr lang="ko-KR" altLang="en-US" sz="1200" dirty="0"/>
            </a:p>
          </p:txBody>
        </p:sp>
      </p:grpSp>
      <p:pic>
        <p:nvPicPr>
          <p:cNvPr id="208" name="그림 20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50" y="1832601"/>
            <a:ext cx="720000" cy="7200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4C985B30-1648-4D2C-9E07-A109CDA11FB3}"/>
              </a:ext>
            </a:extLst>
          </p:cNvPr>
          <p:cNvSpPr txBox="1"/>
          <p:nvPr/>
        </p:nvSpPr>
        <p:spPr>
          <a:xfrm>
            <a:off x="1130064" y="4849410"/>
            <a:ext cx="6883872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화면은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중에 변경될 수 있습니다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0885073-D155-49C9-B84E-19330673EA8B}"/>
              </a:ext>
            </a:extLst>
          </p:cNvPr>
          <p:cNvGrpSpPr/>
          <p:nvPr/>
        </p:nvGrpSpPr>
        <p:grpSpPr>
          <a:xfrm>
            <a:off x="7236295" y="412110"/>
            <a:ext cx="1642055" cy="699161"/>
            <a:chOff x="7236295" y="507620"/>
            <a:chExt cx="1642055" cy="699161"/>
          </a:xfrm>
        </p:grpSpPr>
        <p:sp>
          <p:nvSpPr>
            <p:cNvPr id="227" name="모서리가 둥근 직사각형 190">
              <a:extLst>
                <a:ext uri="{FF2B5EF4-FFF2-40B4-BE49-F238E27FC236}">
                  <a16:creationId xmlns:a16="http://schemas.microsoft.com/office/drawing/2014/main" id="{B2D5CD09-AFA1-40D5-BC36-1E60B28857FF}"/>
                </a:ext>
              </a:extLst>
            </p:cNvPr>
            <p:cNvSpPr/>
            <p:nvPr/>
          </p:nvSpPr>
          <p:spPr>
            <a:xfrm>
              <a:off x="7236295" y="507620"/>
              <a:ext cx="1642055" cy="69916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83D39491-BB62-49EF-A026-B6B37335C1A5}"/>
                </a:ext>
              </a:extLst>
            </p:cNvPr>
            <p:cNvGrpSpPr/>
            <p:nvPr/>
          </p:nvGrpSpPr>
          <p:grpSpPr>
            <a:xfrm>
              <a:off x="7458653" y="577521"/>
              <a:ext cx="1197339" cy="354068"/>
              <a:chOff x="23949" y="-347944"/>
              <a:chExt cx="1197339" cy="354068"/>
            </a:xfrm>
          </p:grpSpPr>
          <p:pic>
            <p:nvPicPr>
              <p:cNvPr id="232" name="그림 231">
                <a:extLst>
                  <a:ext uri="{FF2B5EF4-FFF2-40B4-BE49-F238E27FC236}">
                    <a16:creationId xmlns:a16="http://schemas.microsoft.com/office/drawing/2014/main" id="{F5539D4B-706D-4B6B-ADF7-4351CAFF9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49" y="-347944"/>
                <a:ext cx="1197339" cy="354068"/>
              </a:xfrm>
              <a:prstGeom prst="rect">
                <a:avLst/>
              </a:prstGeom>
            </p:spPr>
          </p:pic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EB57C0E6-FF5D-4894-854C-72B63B76E748}"/>
                  </a:ext>
                </a:extLst>
              </p:cNvPr>
              <p:cNvSpPr txBox="1"/>
              <p:nvPr/>
            </p:nvSpPr>
            <p:spPr>
              <a:xfrm>
                <a:off x="139233" y="-314548"/>
                <a:ext cx="966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Stage 2</a:t>
                </a:r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7432092" y="929782"/>
              <a:ext cx="1250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Stat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Point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</p:grpSp>
      <p:pic>
        <p:nvPicPr>
          <p:cNvPr id="234" name="그림 233">
            <a:extLst>
              <a:ext uri="{FF2B5EF4-FFF2-40B4-BE49-F238E27FC236}">
                <a16:creationId xmlns:a16="http://schemas.microsoft.com/office/drawing/2014/main" id="{7F2B5CEB-6250-43E6-B815-AFA18CE0C985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029970"/>
            <a:ext cx="720000" cy="720000"/>
          </a:xfrm>
          <a:prstGeom prst="rect">
            <a:avLst/>
          </a:prstGeom>
        </p:spPr>
      </p:pic>
      <p:pic>
        <p:nvPicPr>
          <p:cNvPr id="203" name="그림 20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470513"/>
            <a:ext cx="720000" cy="720000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id="{2D471085-C2DC-4AA6-8F63-DD5AD9D83F5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920377"/>
            <a:ext cx="720000" cy="720000"/>
          </a:xfrm>
          <a:prstGeom prst="rect">
            <a:avLst/>
          </a:prstGeom>
        </p:spPr>
      </p:pic>
      <p:pic>
        <p:nvPicPr>
          <p:cNvPr id="236" name="그림 235">
            <a:extLst>
              <a:ext uri="{FF2B5EF4-FFF2-40B4-BE49-F238E27FC236}">
                <a16:creationId xmlns:a16="http://schemas.microsoft.com/office/drawing/2014/main" id="{AE4AB145-D8CD-445E-A880-C591982719C0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3353033"/>
            <a:ext cx="720000" cy="720000"/>
          </a:xfrm>
          <a:prstGeom prst="rect">
            <a:avLst/>
          </a:prstGeom>
        </p:spPr>
      </p:pic>
      <p:pic>
        <p:nvPicPr>
          <p:cNvPr id="237" name="그림 236">
            <a:extLst>
              <a:ext uri="{FF2B5EF4-FFF2-40B4-BE49-F238E27FC236}">
                <a16:creationId xmlns:a16="http://schemas.microsoft.com/office/drawing/2014/main" id="{B7692533-EAFE-43EB-A366-20B53C10251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11" y="1832601"/>
            <a:ext cx="720000" cy="720000"/>
          </a:xfrm>
          <a:prstGeom prst="rect">
            <a:avLst/>
          </a:prstGeom>
        </p:spPr>
      </p:pic>
      <p:pic>
        <p:nvPicPr>
          <p:cNvPr id="238" name="그림 237">
            <a:extLst>
              <a:ext uri="{FF2B5EF4-FFF2-40B4-BE49-F238E27FC236}">
                <a16:creationId xmlns:a16="http://schemas.microsoft.com/office/drawing/2014/main" id="{3D70F025-2525-42DA-87C1-E7C8671133B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62" y="1832601"/>
            <a:ext cx="720000" cy="720000"/>
          </a:xfrm>
          <a:prstGeom prst="rect">
            <a:avLst/>
          </a:prstGeom>
        </p:spPr>
      </p:pic>
      <p:pic>
        <p:nvPicPr>
          <p:cNvPr id="239" name="그림 238">
            <a:extLst>
              <a:ext uri="{FF2B5EF4-FFF2-40B4-BE49-F238E27FC236}">
                <a16:creationId xmlns:a16="http://schemas.microsoft.com/office/drawing/2014/main" id="{3FB8A678-5983-42EA-A05A-8E8CEAB4332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62" y="1832601"/>
            <a:ext cx="720000" cy="720000"/>
          </a:xfrm>
          <a:prstGeom prst="rect">
            <a:avLst/>
          </a:prstGeom>
        </p:spPr>
      </p:pic>
      <p:pic>
        <p:nvPicPr>
          <p:cNvPr id="240" name="그림 239">
            <a:extLst>
              <a:ext uri="{FF2B5EF4-FFF2-40B4-BE49-F238E27FC236}">
                <a16:creationId xmlns:a16="http://schemas.microsoft.com/office/drawing/2014/main" id="{336D644D-D856-4D07-9E92-EBCBE6363BA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74" y="1832601"/>
            <a:ext cx="72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02CAD8-37CB-496F-8071-A737C58CE8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46" y="1836214"/>
            <a:ext cx="651832" cy="720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EA2C4AAD-5432-47B0-8DC4-FF8FBDB4BE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14" y="427641"/>
            <a:ext cx="634921" cy="6349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A23738D-ED12-466B-91C3-E177717D7A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31" y="1928740"/>
            <a:ext cx="609600" cy="6096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4A5BEF0-E784-4D82-83C9-4D98A8CC21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05" y="1912258"/>
            <a:ext cx="638836" cy="638836"/>
          </a:xfrm>
          <a:prstGeom prst="rect">
            <a:avLst/>
          </a:prstGeom>
        </p:spPr>
      </p:pic>
      <p:pic>
        <p:nvPicPr>
          <p:cNvPr id="241" name="그림 240">
            <a:extLst>
              <a:ext uri="{FF2B5EF4-FFF2-40B4-BE49-F238E27FC236}">
                <a16:creationId xmlns:a16="http://schemas.microsoft.com/office/drawing/2014/main" id="{D1DCD6D6-5EC7-4487-AD5F-DC9155A894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97" y="1928740"/>
            <a:ext cx="609600" cy="609600"/>
          </a:xfrm>
          <a:prstGeom prst="rect">
            <a:avLst/>
          </a:prstGeom>
        </p:spPr>
      </p:pic>
      <p:pic>
        <p:nvPicPr>
          <p:cNvPr id="242" name="그림 241">
            <a:extLst>
              <a:ext uri="{FF2B5EF4-FFF2-40B4-BE49-F238E27FC236}">
                <a16:creationId xmlns:a16="http://schemas.microsoft.com/office/drawing/2014/main" id="{99DBD122-7723-408D-8C79-D3942D2BDE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03" y="1928740"/>
            <a:ext cx="609600" cy="609600"/>
          </a:xfrm>
          <a:prstGeom prst="rect">
            <a:avLst/>
          </a:prstGeom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6066C27-2597-428E-8B1A-90294484F9E9}"/>
              </a:ext>
            </a:extLst>
          </p:cNvPr>
          <p:cNvSpPr/>
          <p:nvPr/>
        </p:nvSpPr>
        <p:spPr>
          <a:xfrm>
            <a:off x="2998914" y="410539"/>
            <a:ext cx="5862951" cy="429999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A587B75-8F3D-487A-9E89-9BB3400D788D}"/>
              </a:ext>
            </a:extLst>
          </p:cNvPr>
          <p:cNvSpPr/>
          <p:nvPr/>
        </p:nvSpPr>
        <p:spPr>
          <a:xfrm>
            <a:off x="3097932" y="476818"/>
            <a:ext cx="2465687" cy="416030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C03545-C04F-4562-A705-0D0029D2677A}"/>
              </a:ext>
            </a:extLst>
          </p:cNvPr>
          <p:cNvSpPr/>
          <p:nvPr/>
        </p:nvSpPr>
        <p:spPr>
          <a:xfrm>
            <a:off x="5639777" y="476818"/>
            <a:ext cx="3140161" cy="416030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C48B3C5-18DC-4C6D-BB54-EF420860A35D}"/>
              </a:ext>
            </a:extLst>
          </p:cNvPr>
          <p:cNvSpPr/>
          <p:nvPr/>
        </p:nvSpPr>
        <p:spPr>
          <a:xfrm>
            <a:off x="3097932" y="483518"/>
            <a:ext cx="2467538" cy="33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스테이터스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EBFD4A7-0DB8-48A4-A227-01103F5FB31B}"/>
              </a:ext>
            </a:extLst>
          </p:cNvPr>
          <p:cNvSpPr/>
          <p:nvPr/>
        </p:nvSpPr>
        <p:spPr>
          <a:xfrm>
            <a:off x="5637926" y="483518"/>
            <a:ext cx="2467538" cy="33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스테이터스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강화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E97EDF1-AB8E-4798-916E-E0635840EF36}"/>
              </a:ext>
            </a:extLst>
          </p:cNvPr>
          <p:cNvGrpSpPr/>
          <p:nvPr/>
        </p:nvGrpSpPr>
        <p:grpSpPr>
          <a:xfrm>
            <a:off x="3203848" y="987574"/>
            <a:ext cx="2251315" cy="432048"/>
            <a:chOff x="3203848" y="987574"/>
            <a:chExt cx="2251315" cy="432048"/>
          </a:xfrm>
        </p:grpSpPr>
        <p:sp>
          <p:nvSpPr>
            <p:cNvPr id="123" name="사각형: 잘린 대각선 방향 모서리 122">
              <a:extLst>
                <a:ext uri="{FF2B5EF4-FFF2-40B4-BE49-F238E27FC236}">
                  <a16:creationId xmlns:a16="http://schemas.microsoft.com/office/drawing/2014/main" id="{DBCAF36A-7D97-410A-9F5A-0DD1044E3D71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공격력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3E3A4BAA-669D-4E20-851B-2263880780C9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5DB0AC45-B348-4818-B311-F6C14DF53707}"/>
                </a:ext>
              </a:extLst>
            </p:cNvPr>
            <p:cNvSpPr/>
            <p:nvPr/>
          </p:nvSpPr>
          <p:spPr>
            <a:xfrm>
              <a:off x="4726209" y="1059582"/>
              <a:ext cx="728954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 + 0%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ED8B157-7343-4041-B08A-669761946990}"/>
              </a:ext>
            </a:extLst>
          </p:cNvPr>
          <p:cNvSpPr/>
          <p:nvPr/>
        </p:nvSpPr>
        <p:spPr>
          <a:xfrm>
            <a:off x="8100392" y="483518"/>
            <a:ext cx="677694" cy="33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Pt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C97418D-6D5A-4A49-AC25-EAED8F5ECB76}"/>
              </a:ext>
            </a:extLst>
          </p:cNvPr>
          <p:cNvGrpSpPr/>
          <p:nvPr/>
        </p:nvGrpSpPr>
        <p:grpSpPr>
          <a:xfrm>
            <a:off x="5724128" y="987574"/>
            <a:ext cx="2947984" cy="478533"/>
            <a:chOff x="5724128" y="987574"/>
            <a:chExt cx="2947984" cy="478533"/>
          </a:xfrm>
        </p:grpSpPr>
        <p:sp>
          <p:nvSpPr>
            <p:cNvPr id="128" name="사각형: 잘린 대각선 방향 모서리 127">
              <a:extLst>
                <a:ext uri="{FF2B5EF4-FFF2-40B4-BE49-F238E27FC236}">
                  <a16:creationId xmlns:a16="http://schemas.microsoft.com/office/drawing/2014/main" id="{17D11537-2E6D-403B-9B9E-EB6BCBEB06EC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공격력</a:t>
              </a: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110894F8-4BA4-4515-9648-7C185753D33E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02D28CAC-5077-48AF-8A48-2BB4C18A4489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C9402771-E84B-4080-9530-80E2F412515A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813B1CAC-4AD5-4699-B087-DF1952E692F0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A4D3DB8C-8382-49A1-B08F-A85731DD792B}"/>
              </a:ext>
            </a:extLst>
          </p:cNvPr>
          <p:cNvGrpSpPr/>
          <p:nvPr/>
        </p:nvGrpSpPr>
        <p:grpSpPr>
          <a:xfrm>
            <a:off x="3203848" y="1595070"/>
            <a:ext cx="2251315" cy="432048"/>
            <a:chOff x="3203848" y="987574"/>
            <a:chExt cx="2251315" cy="432048"/>
          </a:xfrm>
        </p:grpSpPr>
        <p:sp>
          <p:nvSpPr>
            <p:cNvPr id="134" name="사각형: 잘린 대각선 방향 모서리 133">
              <a:extLst>
                <a:ext uri="{FF2B5EF4-FFF2-40B4-BE49-F238E27FC236}">
                  <a16:creationId xmlns:a16="http://schemas.microsoft.com/office/drawing/2014/main" id="{B41F4331-28E4-48C9-AD9C-085FA8A8D479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공격속도</a:t>
              </a:r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B573DB93-4801-40A0-AE17-03F1B76C7B05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8B67FB1F-38DD-4D8F-B7CA-46B91D34E1C5}"/>
                </a:ext>
              </a:extLst>
            </p:cNvPr>
            <p:cNvSpPr/>
            <p:nvPr/>
          </p:nvSpPr>
          <p:spPr>
            <a:xfrm>
              <a:off x="4726209" y="1059582"/>
              <a:ext cx="728954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 + 0%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078FF872-6983-44D2-817C-44112D736D92}"/>
              </a:ext>
            </a:extLst>
          </p:cNvPr>
          <p:cNvGrpSpPr/>
          <p:nvPr/>
        </p:nvGrpSpPr>
        <p:grpSpPr>
          <a:xfrm>
            <a:off x="5724128" y="1595070"/>
            <a:ext cx="2947984" cy="478533"/>
            <a:chOff x="5724128" y="987574"/>
            <a:chExt cx="2947984" cy="478533"/>
          </a:xfrm>
        </p:grpSpPr>
        <p:sp>
          <p:nvSpPr>
            <p:cNvPr id="199" name="사각형: 잘린 대각선 방향 모서리 198">
              <a:extLst>
                <a:ext uri="{FF2B5EF4-FFF2-40B4-BE49-F238E27FC236}">
                  <a16:creationId xmlns:a16="http://schemas.microsoft.com/office/drawing/2014/main" id="{089D1A16-D0DC-4030-AB89-0E4967D7D9A9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공격속도</a:t>
              </a:r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7E383356-9EBC-4E7A-A5E5-E2E4A0D8252A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" name="사각형: 둥근 모서리 204">
              <a:extLst>
                <a:ext uri="{FF2B5EF4-FFF2-40B4-BE49-F238E27FC236}">
                  <a16:creationId xmlns:a16="http://schemas.microsoft.com/office/drawing/2014/main" id="{36EE910F-F036-4104-8200-3668C19924F7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6E9798C2-00ED-4975-ACDC-5468B453AACF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6668EFC6-CE1E-4781-BA88-E42B10CC605C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8505DD0C-0F69-46A9-BE91-1111B0D9C9BB}"/>
              </a:ext>
            </a:extLst>
          </p:cNvPr>
          <p:cNvGrpSpPr/>
          <p:nvPr/>
        </p:nvGrpSpPr>
        <p:grpSpPr>
          <a:xfrm>
            <a:off x="3203848" y="2202566"/>
            <a:ext cx="2251315" cy="432048"/>
            <a:chOff x="3203848" y="987574"/>
            <a:chExt cx="2251315" cy="432048"/>
          </a:xfrm>
        </p:grpSpPr>
        <p:sp>
          <p:nvSpPr>
            <p:cNvPr id="229" name="사각형: 잘린 대각선 방향 모서리 228">
              <a:extLst>
                <a:ext uri="{FF2B5EF4-FFF2-40B4-BE49-F238E27FC236}">
                  <a16:creationId xmlns:a16="http://schemas.microsoft.com/office/drawing/2014/main" id="{DE02A86C-739B-434B-8EAF-2A2A95C731FF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이동속도</a:t>
              </a:r>
            </a:p>
          </p:txBody>
        </p:sp>
        <p:sp>
          <p:nvSpPr>
            <p:cNvPr id="230" name="사각형: 둥근 모서리 229">
              <a:extLst>
                <a:ext uri="{FF2B5EF4-FFF2-40B4-BE49-F238E27FC236}">
                  <a16:creationId xmlns:a16="http://schemas.microsoft.com/office/drawing/2014/main" id="{DE79CB5F-4DFF-4C41-928C-E4BF6D00D6BC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3" name="사각형: 둥근 모서리 242">
              <a:extLst>
                <a:ext uri="{FF2B5EF4-FFF2-40B4-BE49-F238E27FC236}">
                  <a16:creationId xmlns:a16="http://schemas.microsoft.com/office/drawing/2014/main" id="{6CB565B0-0061-4367-9681-4C9BB07E44CD}"/>
                </a:ext>
              </a:extLst>
            </p:cNvPr>
            <p:cNvSpPr/>
            <p:nvPr/>
          </p:nvSpPr>
          <p:spPr>
            <a:xfrm>
              <a:off x="4726209" y="1059582"/>
              <a:ext cx="728954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 + 10%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D6F61973-8000-4976-8D64-23E7DCCF1946}"/>
              </a:ext>
            </a:extLst>
          </p:cNvPr>
          <p:cNvGrpSpPr/>
          <p:nvPr/>
        </p:nvGrpSpPr>
        <p:grpSpPr>
          <a:xfrm>
            <a:off x="5724128" y="2202566"/>
            <a:ext cx="2947984" cy="478533"/>
            <a:chOff x="5724128" y="987574"/>
            <a:chExt cx="2947984" cy="478533"/>
          </a:xfrm>
        </p:grpSpPr>
        <p:sp>
          <p:nvSpPr>
            <p:cNvPr id="245" name="사각형: 잘린 대각선 방향 모서리 244">
              <a:extLst>
                <a:ext uri="{FF2B5EF4-FFF2-40B4-BE49-F238E27FC236}">
                  <a16:creationId xmlns:a16="http://schemas.microsoft.com/office/drawing/2014/main" id="{AE5E5598-6DCE-42AC-A611-9A98C6C85C5B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이동속도</a:t>
              </a:r>
            </a:p>
          </p:txBody>
        </p:sp>
        <p:sp>
          <p:nvSpPr>
            <p:cNvPr id="246" name="사각형: 둥근 모서리 245">
              <a:extLst>
                <a:ext uri="{FF2B5EF4-FFF2-40B4-BE49-F238E27FC236}">
                  <a16:creationId xmlns:a16="http://schemas.microsoft.com/office/drawing/2014/main" id="{FC088660-8C9C-48C6-B6F4-22341DB70746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7" name="사각형: 둥근 모서리 246">
              <a:extLst>
                <a:ext uri="{FF2B5EF4-FFF2-40B4-BE49-F238E27FC236}">
                  <a16:creationId xmlns:a16="http://schemas.microsoft.com/office/drawing/2014/main" id="{455875BD-EB75-4C3B-917C-5490C3BA2154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8" name="사각형: 둥근 모서리 247">
              <a:extLst>
                <a:ext uri="{FF2B5EF4-FFF2-40B4-BE49-F238E27FC236}">
                  <a16:creationId xmlns:a16="http://schemas.microsoft.com/office/drawing/2014/main" id="{C5EFDCFB-D458-4C8C-9CBB-47840DC061B8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1E94ED67-13DE-446B-A354-4C4D67EC7D6E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FE5E2B8F-DA73-474A-935D-2375BA4CC72E}"/>
              </a:ext>
            </a:extLst>
          </p:cNvPr>
          <p:cNvGrpSpPr/>
          <p:nvPr/>
        </p:nvGrpSpPr>
        <p:grpSpPr>
          <a:xfrm>
            <a:off x="5724128" y="2810062"/>
            <a:ext cx="2947984" cy="478533"/>
            <a:chOff x="5724128" y="987574"/>
            <a:chExt cx="2947984" cy="478533"/>
          </a:xfrm>
        </p:grpSpPr>
        <p:sp>
          <p:nvSpPr>
            <p:cNvPr id="251" name="사각형: 잘린 대각선 방향 모서리 250">
              <a:extLst>
                <a:ext uri="{FF2B5EF4-FFF2-40B4-BE49-F238E27FC236}">
                  <a16:creationId xmlns:a16="http://schemas.microsoft.com/office/drawing/2014/main" id="{A85FEED9-87AD-4DCD-96E2-98355965D2E4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체력</a:t>
              </a:r>
            </a:p>
          </p:txBody>
        </p:sp>
        <p:sp>
          <p:nvSpPr>
            <p:cNvPr id="252" name="사각형: 둥근 모서리 251">
              <a:extLst>
                <a:ext uri="{FF2B5EF4-FFF2-40B4-BE49-F238E27FC236}">
                  <a16:creationId xmlns:a16="http://schemas.microsoft.com/office/drawing/2014/main" id="{FB764CF5-908E-4C06-8ADB-108F1DC84FAC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MAX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3" name="사각형: 둥근 모서리 252">
              <a:extLst>
                <a:ext uri="{FF2B5EF4-FFF2-40B4-BE49-F238E27FC236}">
                  <a16:creationId xmlns:a16="http://schemas.microsoft.com/office/drawing/2014/main" id="{FF2D2C82-1C83-41BF-AE31-FCC6B9CFB605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4" name="사각형: 둥근 모서리 253">
              <a:extLst>
                <a:ext uri="{FF2B5EF4-FFF2-40B4-BE49-F238E27FC236}">
                  <a16:creationId xmlns:a16="http://schemas.microsoft.com/office/drawing/2014/main" id="{A0CDD9E4-7E6E-4C46-A210-B8F3899382FC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+1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5" name="사각형: 둥근 모서리 254">
              <a:extLst>
                <a:ext uri="{FF2B5EF4-FFF2-40B4-BE49-F238E27FC236}">
                  <a16:creationId xmlns:a16="http://schemas.microsoft.com/office/drawing/2014/main" id="{20184DD3-16C5-4BA7-92CC-6A06C1AB412F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BC3E3C84-77E1-4B22-8853-A524C26D9A9F}"/>
              </a:ext>
            </a:extLst>
          </p:cNvPr>
          <p:cNvGrpSpPr/>
          <p:nvPr/>
        </p:nvGrpSpPr>
        <p:grpSpPr>
          <a:xfrm>
            <a:off x="3203848" y="4025054"/>
            <a:ext cx="1465997" cy="432048"/>
            <a:chOff x="3203848" y="987574"/>
            <a:chExt cx="1465997" cy="432048"/>
          </a:xfrm>
        </p:grpSpPr>
        <p:sp>
          <p:nvSpPr>
            <p:cNvPr id="257" name="사각형: 잘린 대각선 방향 모서리 256">
              <a:extLst>
                <a:ext uri="{FF2B5EF4-FFF2-40B4-BE49-F238E27FC236}">
                  <a16:creationId xmlns:a16="http://schemas.microsoft.com/office/drawing/2014/main" id="{C29224B0-C3E6-47B3-80D5-CDE32D553107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크리티컬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확률</a:t>
              </a:r>
            </a:p>
          </p:txBody>
        </p:sp>
        <p:sp>
          <p:nvSpPr>
            <p:cNvPr id="258" name="사각형: 둥근 모서리 257">
              <a:extLst>
                <a:ext uri="{FF2B5EF4-FFF2-40B4-BE49-F238E27FC236}">
                  <a16:creationId xmlns:a16="http://schemas.microsoft.com/office/drawing/2014/main" id="{16C83A78-4AF9-436C-BA23-12F31FF1459E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87F9B220-D962-4790-B38F-C538A8FB3F08}"/>
              </a:ext>
            </a:extLst>
          </p:cNvPr>
          <p:cNvGrpSpPr/>
          <p:nvPr/>
        </p:nvGrpSpPr>
        <p:grpSpPr>
          <a:xfrm>
            <a:off x="5724128" y="4025054"/>
            <a:ext cx="2947984" cy="478533"/>
            <a:chOff x="5724128" y="987574"/>
            <a:chExt cx="2947984" cy="478533"/>
          </a:xfrm>
        </p:grpSpPr>
        <p:sp>
          <p:nvSpPr>
            <p:cNvPr id="260" name="사각형: 잘린 대각선 방향 모서리 259">
              <a:extLst>
                <a:ext uri="{FF2B5EF4-FFF2-40B4-BE49-F238E27FC236}">
                  <a16:creationId xmlns:a16="http://schemas.microsoft.com/office/drawing/2014/main" id="{E837CC47-8D1E-42A6-8F1A-28D8A139640E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크리티컬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확률</a:t>
              </a:r>
            </a:p>
          </p:txBody>
        </p:sp>
        <p:sp>
          <p:nvSpPr>
            <p:cNvPr id="261" name="사각형: 둥근 모서리 260">
              <a:extLst>
                <a:ext uri="{FF2B5EF4-FFF2-40B4-BE49-F238E27FC236}">
                  <a16:creationId xmlns:a16="http://schemas.microsoft.com/office/drawing/2014/main" id="{73001EC3-7140-4F74-B71A-ACF4A5FEE4A3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2" name="사각형: 둥근 모서리 261">
              <a:extLst>
                <a:ext uri="{FF2B5EF4-FFF2-40B4-BE49-F238E27FC236}">
                  <a16:creationId xmlns:a16="http://schemas.microsoft.com/office/drawing/2014/main" id="{91271AB6-49BA-4FCE-A627-69B36B047B7B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710C4553-3EE4-487C-A92A-F8DE0F23C27B}"/>
              </a:ext>
            </a:extLst>
          </p:cNvPr>
          <p:cNvGrpSpPr/>
          <p:nvPr/>
        </p:nvGrpSpPr>
        <p:grpSpPr>
          <a:xfrm>
            <a:off x="3203848" y="2810062"/>
            <a:ext cx="1465997" cy="432048"/>
            <a:chOff x="3203848" y="3265684"/>
            <a:chExt cx="1465997" cy="432048"/>
          </a:xfrm>
        </p:grpSpPr>
        <p:sp>
          <p:nvSpPr>
            <p:cNvPr id="264" name="사각형: 잘린 대각선 방향 모서리 263">
              <a:extLst>
                <a:ext uri="{FF2B5EF4-FFF2-40B4-BE49-F238E27FC236}">
                  <a16:creationId xmlns:a16="http://schemas.microsoft.com/office/drawing/2014/main" id="{EC081E90-C4FF-4C85-8299-9FD96132EEED}"/>
                </a:ext>
              </a:extLst>
            </p:cNvPr>
            <p:cNvSpPr/>
            <p:nvPr/>
          </p:nvSpPr>
          <p:spPr>
            <a:xfrm>
              <a:off x="3203848" y="326568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체력</a:t>
              </a:r>
            </a:p>
          </p:txBody>
        </p:sp>
        <p:sp>
          <p:nvSpPr>
            <p:cNvPr id="265" name="사각형: 둥근 모서리 264">
              <a:extLst>
                <a:ext uri="{FF2B5EF4-FFF2-40B4-BE49-F238E27FC236}">
                  <a16:creationId xmlns:a16="http://schemas.microsoft.com/office/drawing/2014/main" id="{49783D3A-E65D-42BE-B4BE-8F602A691CDA}"/>
                </a:ext>
              </a:extLst>
            </p:cNvPr>
            <p:cNvSpPr/>
            <p:nvPr/>
          </p:nvSpPr>
          <p:spPr>
            <a:xfrm>
              <a:off x="4052301" y="326568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7EB8F7FF-F962-4ED1-9652-B10F0C6BC936}"/>
              </a:ext>
            </a:extLst>
          </p:cNvPr>
          <p:cNvGrpSpPr/>
          <p:nvPr/>
        </p:nvGrpSpPr>
        <p:grpSpPr>
          <a:xfrm>
            <a:off x="3203848" y="3417558"/>
            <a:ext cx="1465997" cy="432048"/>
            <a:chOff x="3203848" y="3265684"/>
            <a:chExt cx="1465997" cy="432048"/>
          </a:xfrm>
        </p:grpSpPr>
        <p:sp>
          <p:nvSpPr>
            <p:cNvPr id="267" name="사각형: 잘린 대각선 방향 모서리 266">
              <a:extLst>
                <a:ext uri="{FF2B5EF4-FFF2-40B4-BE49-F238E27FC236}">
                  <a16:creationId xmlns:a16="http://schemas.microsoft.com/office/drawing/2014/main" id="{3E80F93B-2C8C-4F47-9A66-FDA189BCF269}"/>
                </a:ext>
              </a:extLst>
            </p:cNvPr>
            <p:cNvSpPr/>
            <p:nvPr/>
          </p:nvSpPr>
          <p:spPr>
            <a:xfrm>
              <a:off x="3203848" y="326568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회복력</a:t>
              </a:r>
            </a:p>
          </p:txBody>
        </p:sp>
        <p:sp>
          <p:nvSpPr>
            <p:cNvPr id="268" name="사각형: 둥근 모서리 267">
              <a:extLst>
                <a:ext uri="{FF2B5EF4-FFF2-40B4-BE49-F238E27FC236}">
                  <a16:creationId xmlns:a16="http://schemas.microsoft.com/office/drawing/2014/main" id="{8B621638-67BD-47DB-8024-54037212D8BB}"/>
                </a:ext>
              </a:extLst>
            </p:cNvPr>
            <p:cNvSpPr/>
            <p:nvPr/>
          </p:nvSpPr>
          <p:spPr>
            <a:xfrm>
              <a:off x="4052301" y="326568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22C76F7-D52B-430D-894A-2D65474452E7}"/>
              </a:ext>
            </a:extLst>
          </p:cNvPr>
          <p:cNvGrpSpPr/>
          <p:nvPr/>
        </p:nvGrpSpPr>
        <p:grpSpPr>
          <a:xfrm>
            <a:off x="5724128" y="3417558"/>
            <a:ext cx="2947984" cy="478533"/>
            <a:chOff x="5724128" y="987574"/>
            <a:chExt cx="2947984" cy="478533"/>
          </a:xfrm>
        </p:grpSpPr>
        <p:sp>
          <p:nvSpPr>
            <p:cNvPr id="270" name="사각형: 잘린 대각선 방향 모서리 269">
              <a:extLst>
                <a:ext uri="{FF2B5EF4-FFF2-40B4-BE49-F238E27FC236}">
                  <a16:creationId xmlns:a16="http://schemas.microsoft.com/office/drawing/2014/main" id="{4A4195BD-7396-4523-B77D-3608F4EC3A3D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회복력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1" name="사각형: 둥근 모서리 270">
              <a:extLst>
                <a:ext uri="{FF2B5EF4-FFF2-40B4-BE49-F238E27FC236}">
                  <a16:creationId xmlns:a16="http://schemas.microsoft.com/office/drawing/2014/main" id="{EE00816E-26A8-4C3B-A563-156E9EA2C1C7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2" name="사각형: 둥근 모서리 271">
              <a:extLst>
                <a:ext uri="{FF2B5EF4-FFF2-40B4-BE49-F238E27FC236}">
                  <a16:creationId xmlns:a16="http://schemas.microsoft.com/office/drawing/2014/main" id="{F1C62379-3231-44AC-91BA-F599E35AACB6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63DC9FD0-7CFF-4FB0-B5C4-6C5F9ECF6AD7}"/>
              </a:ext>
            </a:extLst>
          </p:cNvPr>
          <p:cNvGrpSpPr/>
          <p:nvPr/>
        </p:nvGrpSpPr>
        <p:grpSpPr>
          <a:xfrm>
            <a:off x="1287141" y="453992"/>
            <a:ext cx="1521637" cy="297238"/>
            <a:chOff x="1287141" y="453992"/>
            <a:chExt cx="1521637" cy="297238"/>
          </a:xfrm>
        </p:grpSpPr>
        <p:pic>
          <p:nvPicPr>
            <p:cNvPr id="285" name="그림 284">
              <a:extLst>
                <a:ext uri="{FF2B5EF4-FFF2-40B4-BE49-F238E27FC236}">
                  <a16:creationId xmlns:a16="http://schemas.microsoft.com/office/drawing/2014/main" id="{9B13CE1B-A0D2-48C0-9D1C-633398B29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41" y="453992"/>
              <a:ext cx="297238" cy="297238"/>
            </a:xfrm>
            <a:prstGeom prst="rect">
              <a:avLst/>
            </a:prstGeom>
          </p:spPr>
        </p:pic>
        <p:pic>
          <p:nvPicPr>
            <p:cNvPr id="286" name="그림 285">
              <a:extLst>
                <a:ext uri="{FF2B5EF4-FFF2-40B4-BE49-F238E27FC236}">
                  <a16:creationId xmlns:a16="http://schemas.microsoft.com/office/drawing/2014/main" id="{2A9A485A-656F-4DC9-A74B-B75ACDC2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241" y="453992"/>
              <a:ext cx="297238" cy="297238"/>
            </a:xfrm>
            <a:prstGeom prst="rect">
              <a:avLst/>
            </a:prstGeom>
          </p:spPr>
        </p:pic>
        <p:pic>
          <p:nvPicPr>
            <p:cNvPr id="287" name="그림 286">
              <a:extLst>
                <a:ext uri="{FF2B5EF4-FFF2-40B4-BE49-F238E27FC236}">
                  <a16:creationId xmlns:a16="http://schemas.microsoft.com/office/drawing/2014/main" id="{24EFB736-88DA-4072-8307-4070D1B1B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341" y="453992"/>
              <a:ext cx="297238" cy="297238"/>
            </a:xfrm>
            <a:prstGeom prst="rect">
              <a:avLst/>
            </a:prstGeom>
          </p:spPr>
        </p:pic>
        <p:pic>
          <p:nvPicPr>
            <p:cNvPr id="288" name="그림 287">
              <a:extLst>
                <a:ext uri="{FF2B5EF4-FFF2-40B4-BE49-F238E27FC236}">
                  <a16:creationId xmlns:a16="http://schemas.microsoft.com/office/drawing/2014/main" id="{0A3BF5A8-9950-4CD7-B136-C157F92C4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441" y="453992"/>
              <a:ext cx="297238" cy="297238"/>
            </a:xfrm>
            <a:prstGeom prst="rect">
              <a:avLst/>
            </a:prstGeom>
          </p:spPr>
        </p:pic>
        <p:pic>
          <p:nvPicPr>
            <p:cNvPr id="289" name="그림 288">
              <a:extLst>
                <a:ext uri="{FF2B5EF4-FFF2-40B4-BE49-F238E27FC236}">
                  <a16:creationId xmlns:a16="http://schemas.microsoft.com/office/drawing/2014/main" id="{14B940B9-C32D-407F-9D3E-C392A8C23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540" y="453992"/>
              <a:ext cx="297238" cy="297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16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기획 발표가 끝난 시점부터 개발을 시작해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월 </a:t>
            </a:r>
            <a:r>
              <a:rPr lang="en-US" altLang="ko-KR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22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일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개발 완료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목표로 하고 있습니다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090B2F-0A32-48BF-9605-D1EB7F9C9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754893" y="434892"/>
            <a:ext cx="533922" cy="4100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CE2615-3B17-45CC-B115-9C7E60D2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855185" y="434892"/>
            <a:ext cx="533922" cy="410086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556A5A83-55FD-442C-8ADE-500A58ED656B}"/>
              </a:ext>
            </a:extLst>
          </p:cNvPr>
          <p:cNvGrpSpPr/>
          <p:nvPr/>
        </p:nvGrpSpPr>
        <p:grpSpPr>
          <a:xfrm>
            <a:off x="271172" y="965631"/>
            <a:ext cx="4140000" cy="1912905"/>
            <a:chOff x="323528" y="965631"/>
            <a:chExt cx="4140000" cy="191290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C445B-59CF-44D5-9D4D-A413D0A8A9DA}"/>
                </a:ext>
              </a:extLst>
            </p:cNvPr>
            <p:cNvSpPr/>
            <p:nvPr/>
          </p:nvSpPr>
          <p:spPr>
            <a:xfrm>
              <a:off x="323528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기획 완성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기획 세부화 및 보완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깃허브를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이용한 개발환경 확립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리소스 파일 확정</a:t>
              </a:r>
            </a:p>
          </p:txBody>
        </p:sp>
        <p:sp>
          <p:nvSpPr>
            <p:cNvPr id="26" name="모서리가 둥근 직사각형 3">
              <a:extLst>
                <a:ext uri="{FF2B5EF4-FFF2-40B4-BE49-F238E27FC236}">
                  <a16:creationId xmlns:a16="http://schemas.microsoft.com/office/drawing/2014/main" id="{B617FD07-BE0A-4DE5-B254-C004E831B427}"/>
                </a:ext>
              </a:extLst>
            </p:cNvPr>
            <p:cNvSpPr/>
            <p:nvPr/>
          </p:nvSpPr>
          <p:spPr>
            <a:xfrm>
              <a:off x="1673247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8/1 ~ 8/3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E2F8628-1E5E-40A4-AC4C-B7CE872A304C}"/>
              </a:ext>
            </a:extLst>
          </p:cNvPr>
          <p:cNvGrpSpPr/>
          <p:nvPr/>
        </p:nvGrpSpPr>
        <p:grpSpPr>
          <a:xfrm>
            <a:off x="4732829" y="965631"/>
            <a:ext cx="4140000" cy="1912905"/>
            <a:chOff x="4785185" y="965631"/>
            <a:chExt cx="4140000" cy="191290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EB85D8-35B1-471A-B39D-24163891D049}"/>
                </a:ext>
              </a:extLst>
            </p:cNvPr>
            <p:cNvSpPr/>
            <p:nvPr/>
          </p:nvSpPr>
          <p:spPr>
            <a:xfrm>
              <a:off x="4785185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 개발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장애물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적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플레이어 오브젝트 구현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캐릭터 이동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오브젝트 충돌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공격기능 구현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 UI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구현</a:t>
              </a:r>
            </a:p>
          </p:txBody>
        </p:sp>
        <p:sp>
          <p:nvSpPr>
            <p:cNvPr id="42" name="모서리가 둥근 직사각형 3">
              <a:extLst>
                <a:ext uri="{FF2B5EF4-FFF2-40B4-BE49-F238E27FC236}">
                  <a16:creationId xmlns:a16="http://schemas.microsoft.com/office/drawing/2014/main" id="{F06A99D7-2C40-4E77-9DF2-4CF822C96E98}"/>
                </a:ext>
              </a:extLst>
            </p:cNvPr>
            <p:cNvSpPr/>
            <p:nvPr/>
          </p:nvSpPr>
          <p:spPr>
            <a:xfrm>
              <a:off x="6134904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8/4 ~ 8/10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F03032C-0ABE-428C-830D-5131EC4DA248}"/>
              </a:ext>
            </a:extLst>
          </p:cNvPr>
          <p:cNvGrpSpPr/>
          <p:nvPr/>
        </p:nvGrpSpPr>
        <p:grpSpPr>
          <a:xfrm>
            <a:off x="271172" y="2974224"/>
            <a:ext cx="4140000" cy="1912905"/>
            <a:chOff x="323528" y="965631"/>
            <a:chExt cx="4140000" cy="191290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484A59C-6B19-42A2-9FDF-F09AE27E4842}"/>
                </a:ext>
              </a:extLst>
            </p:cNvPr>
            <p:cNvSpPr/>
            <p:nvPr/>
          </p:nvSpPr>
          <p:spPr>
            <a:xfrm>
              <a:off x="323528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 개발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몬스터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스테이터스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강화 구현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데이터 저장 기능 및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DB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모서리가 둥근 직사각형 3">
              <a:extLst>
                <a:ext uri="{FF2B5EF4-FFF2-40B4-BE49-F238E27FC236}">
                  <a16:creationId xmlns:a16="http://schemas.microsoft.com/office/drawing/2014/main" id="{DC6DAA3D-9B62-435A-9F96-A8FE48F78E81}"/>
                </a:ext>
              </a:extLst>
            </p:cNvPr>
            <p:cNvSpPr/>
            <p:nvPr/>
          </p:nvSpPr>
          <p:spPr>
            <a:xfrm>
              <a:off x="1673247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8/11 ~ 8/17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B0C19B9-3AFC-4C2E-ACFE-18CB6509F8FD}"/>
              </a:ext>
            </a:extLst>
          </p:cNvPr>
          <p:cNvGrpSpPr/>
          <p:nvPr/>
        </p:nvGrpSpPr>
        <p:grpSpPr>
          <a:xfrm>
            <a:off x="4732829" y="2974224"/>
            <a:ext cx="4140000" cy="1912905"/>
            <a:chOff x="4785185" y="965631"/>
            <a:chExt cx="4140000" cy="191290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D4F64D0-9A6A-4A42-9B3D-6228BACDE0BA}"/>
                </a:ext>
              </a:extLst>
            </p:cNvPr>
            <p:cNvSpPr/>
            <p:nvPr/>
          </p:nvSpPr>
          <p:spPr>
            <a:xfrm>
              <a:off x="4785185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개발 완료 및 </a:t>
              </a:r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QA</a:t>
              </a: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 QA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작업을 통한 버그 수정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맵 양산</a:t>
              </a:r>
            </a:p>
          </p:txBody>
        </p:sp>
        <p:sp>
          <p:nvSpPr>
            <p:cNvPr id="50" name="모서리가 둥근 직사각형 3">
              <a:extLst>
                <a:ext uri="{FF2B5EF4-FFF2-40B4-BE49-F238E27FC236}">
                  <a16:creationId xmlns:a16="http://schemas.microsoft.com/office/drawing/2014/main" id="{DC8DAC6B-FDA3-415F-A550-C15297D21C93}"/>
                </a:ext>
              </a:extLst>
            </p:cNvPr>
            <p:cNvSpPr/>
            <p:nvPr/>
          </p:nvSpPr>
          <p:spPr>
            <a:xfrm>
              <a:off x="6134904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8/18 ~ 8/22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32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3808" y="1814344"/>
            <a:ext cx="3456384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3527884" y="2565400"/>
            <a:ext cx="208823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35796" y="2601815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endParaRPr lang="ko-KR" altLang="en-US" sz="1050" b="1" spc="-100" dirty="0">
              <a:solidFill>
                <a:schemeClr val="tx1">
                  <a:lumMod val="50000"/>
                  <a:lumOff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10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</TotalTime>
  <Words>302</Words>
  <Application>Microsoft Office PowerPoint</Application>
  <PresentationFormat>화면 슬라이드 쇼(16:9)</PresentationFormat>
  <Paragraphs>113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HY견명조</vt:lpstr>
      <vt:lpstr>맑은 고딕</vt:lpstr>
      <vt:lpstr>Arial</vt:lpstr>
      <vt:lpstr>Office 테마</vt:lpstr>
      <vt:lpstr>[ 1st Project ] 1차 중간 프로젝트 기획발표</vt:lpstr>
      <vt:lpstr>저희가 만들 게임은 슈팅 방식과 스테이지 클리어 방식을 접목한 궁수의 전설을 모티브로 한 게임입니다.</vt:lpstr>
      <vt:lpstr>그 외에도 아이작의 번제, 젤다의 전설, 엔터 더 건전, 크레이지 아케이드 등등 여러 게임을 참조해 기획했습니다.</vt:lpstr>
      <vt:lpstr>PowerPoint 프레젠테이션</vt:lpstr>
      <vt:lpstr>PowerPoint 프레젠테이션</vt:lpstr>
      <vt:lpstr>PowerPoint 프레젠테이션</vt:lpstr>
      <vt:lpstr>PowerPoint 프레젠테이션</vt:lpstr>
      <vt:lpstr>기획 발표가 끝난 시점부터 개발을 시작해 8월 22일 개발 완료를 목표로 하고 있습니다.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Inha</dc:creator>
  <cp:lastModifiedBy>준혁 HL</cp:lastModifiedBy>
  <cp:revision>248</cp:revision>
  <dcterms:created xsi:type="dcterms:W3CDTF">2019-07-13T05:28:09Z</dcterms:created>
  <dcterms:modified xsi:type="dcterms:W3CDTF">2019-07-31T18:27:34Z</dcterms:modified>
</cp:coreProperties>
</file>