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321" r:id="rId3"/>
    <p:sldId id="301" r:id="rId4"/>
    <p:sldId id="315" r:id="rId5"/>
    <p:sldId id="320" r:id="rId6"/>
    <p:sldId id="318" r:id="rId7"/>
    <p:sldId id="316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준혁 HL" initials="준H" lastIdx="2" clrIdx="0">
    <p:extLst>
      <p:ext uri="{19B8F6BF-5375-455C-9EA6-DF929625EA0E}">
        <p15:presenceInfo xmlns:p15="http://schemas.microsoft.com/office/powerpoint/2012/main" userId="b0a9e0daae91d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ECECEC"/>
    <a:srgbClr val="D9D9D9"/>
    <a:srgbClr val="888888"/>
    <a:srgbClr val="FFFF00"/>
    <a:srgbClr val="FFD757"/>
    <a:srgbClr val="B8B400"/>
    <a:srgbClr val="215968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4694" autoAdjust="0"/>
  </p:normalViewPr>
  <p:slideViewPr>
    <p:cSldViewPr>
      <p:cViewPr varScale="1">
        <p:scale>
          <a:sx n="142" d="100"/>
          <a:sy n="142" d="100"/>
        </p:scale>
        <p:origin x="111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0479-E6CF-44E2-894A-03A35A1A4B34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7B33-9C0C-4D7A-BFA9-574F62FC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2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16F-84A1-426B-9E8F-E483F30B57D5}" type="datetimeFigureOut">
              <a:rPr lang="ko-KR" altLang="en-US" smtClean="0"/>
              <a:t>19-08-01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0" y="1795294"/>
            <a:ext cx="432048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[ 1st Project ]</a:t>
            </a:r>
            <a:b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중간 프로젝트 기획발표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세부기획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08415" y="2565400"/>
            <a:ext cx="452717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MFC,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GDIplus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첫 번째 팀 프로젝트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”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8985" y="3348207"/>
            <a:ext cx="624603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인하대학교 미래인재개발원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문화콘텐츠프로그램개발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白팀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강석진 윤준혁</a:t>
            </a:r>
          </a:p>
        </p:txBody>
      </p:sp>
    </p:spTree>
    <p:extLst>
      <p:ext uri="{BB962C8B-B14F-4D97-AF65-F5344CB8AC3E}">
        <p14:creationId xmlns:p14="http://schemas.microsoft.com/office/powerpoint/2010/main" val="399727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게임은 슈팅 방식과 스테이지 클리어 방식을 접목한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궁수의 전설을 모티브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한 게임입니다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21854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88224" y="434892"/>
            <a:ext cx="533922" cy="410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CAECE-1146-4926-9B59-10CB5F9EADB8}"/>
              </a:ext>
            </a:extLst>
          </p:cNvPr>
          <p:cNvSpPr txBox="1"/>
          <p:nvPr/>
        </p:nvSpPr>
        <p:spPr>
          <a:xfrm>
            <a:off x="422259" y="1073891"/>
            <a:ext cx="3501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리소스파일</a:t>
            </a:r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플로우차트</a:t>
            </a:r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게임킴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새로시작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이어하기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게임종료 버튼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새로시작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이어하기 누르면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본게임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시작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경우에 따라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불러올지 지울지 결정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게임종료 누르면 게임 꺼짐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겜시작하면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기존에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저장되있는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기반으로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상태불러옴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스탯전부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저장할 챕터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DB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기반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txt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기반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csv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기반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?)</a:t>
            </a: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게임시작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플레이어는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맵을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돌아다니며 몬스터를 처치함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 처치하면 다음 스테이지로 이동해서 게임 계속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가 닳을 경우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오버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저장된 시점에서부터 재시작 가능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스테이터스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창을 열면 게임 일시정지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사용가능한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스킬포인트를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이용해서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스탯강화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가능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강화는 실시간 적용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색깔놀이이ㅣㅣㅣ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패턴은 석진이 과제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1F433-6FB1-4D74-A923-61D6C2890869}"/>
              </a:ext>
            </a:extLst>
          </p:cNvPr>
          <p:cNvSpPr txBox="1"/>
          <p:nvPr/>
        </p:nvSpPr>
        <p:spPr>
          <a:xfrm>
            <a:off x="5004048" y="1073891"/>
            <a:ext cx="3501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데미지공식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몹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기본공격력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(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공격력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 *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공격력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곱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공속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속도는 레벨 빼고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로두고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몹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한칸씩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까기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최대체력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3 12</a:t>
            </a:r>
          </a:p>
          <a:p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스킬포인트로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강화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경험치</a:t>
            </a:r>
          </a:p>
          <a:p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모으면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몬스터마다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고정값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부여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유저데이터 저장시점은 챕터 공략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성공시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챕터당 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스테이지</a:t>
            </a:r>
          </a:p>
          <a:p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스테이지는 챕터 보스 등장</a:t>
            </a:r>
          </a:p>
          <a:p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맵 툴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5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 까지 고정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엔딩챕터</a:t>
            </a:r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무제한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맵랜덤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레벨제한</a:t>
            </a:r>
            <a:r>
              <a:rPr lang="en-US" altLang="ko-KR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r>
              <a:rPr lang="ko-KR" altLang="en-US" sz="9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무한정 올라가는 데미지 </a:t>
            </a:r>
            <a:r>
              <a:rPr lang="ko-KR" altLang="en-US" sz="9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스킬스탯</a:t>
            </a:r>
            <a:endParaRPr lang="ko-KR" altLang="en-US" sz="9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8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만들 게임은 간단하고 직관적인 인터페이스를 기반으로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스테이지를 클리어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스테이지에 도전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하는 방식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5449787" y="2907405"/>
            <a:ext cx="712253" cy="360040"/>
          </a:xfrm>
          <a:prstGeom prst="rightArrow">
            <a:avLst>
              <a:gd name="adj1" fmla="val 50000"/>
              <a:gd name="adj2" fmla="val 8809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71" y="1775316"/>
            <a:ext cx="1477600" cy="2624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92" y="1778169"/>
            <a:ext cx="1472709" cy="26185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22" y="1772351"/>
            <a:ext cx="1484707" cy="2630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1248253" y="1378960"/>
            <a:ext cx="167183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80E741-3D87-4654-96FD-69506739DF06}"/>
              </a:ext>
            </a:extLst>
          </p:cNvPr>
          <p:cNvSpPr txBox="1"/>
          <p:nvPr/>
        </p:nvSpPr>
        <p:spPr>
          <a:xfrm>
            <a:off x="3732528" y="1378960"/>
            <a:ext cx="16718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DCF43-07A1-419F-9160-DEDFBCE3E32D}"/>
              </a:ext>
            </a:extLst>
          </p:cNvPr>
          <p:cNvSpPr txBox="1"/>
          <p:nvPr/>
        </p:nvSpPr>
        <p:spPr>
          <a:xfrm>
            <a:off x="6220357" y="1378960"/>
            <a:ext cx="16718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</a:p>
        </p:txBody>
      </p:sp>
      <p:sp>
        <p:nvSpPr>
          <p:cNvPr id="13" name="오른쪽 화살표 10">
            <a:extLst>
              <a:ext uri="{FF2B5EF4-FFF2-40B4-BE49-F238E27FC236}">
                <a16:creationId xmlns:a16="http://schemas.microsoft.com/office/drawing/2014/main" id="{AD2EBD4D-1EA8-417E-B567-226C3504EDF6}"/>
              </a:ext>
            </a:extLst>
          </p:cNvPr>
          <p:cNvSpPr/>
          <p:nvPr/>
        </p:nvSpPr>
        <p:spPr>
          <a:xfrm>
            <a:off x="2968129" y="2907405"/>
            <a:ext cx="712253" cy="360040"/>
          </a:xfrm>
          <a:prstGeom prst="rightArrow">
            <a:avLst>
              <a:gd name="adj1" fmla="val 50000"/>
              <a:gd name="adj2" fmla="val 8809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323BBB-9B19-4E1F-802E-09ECA7DAF1B7}"/>
              </a:ext>
            </a:extLst>
          </p:cNvPr>
          <p:cNvGrpSpPr/>
          <p:nvPr/>
        </p:nvGrpSpPr>
        <p:grpSpPr>
          <a:xfrm>
            <a:off x="1337495" y="3447060"/>
            <a:ext cx="1581568" cy="1054379"/>
            <a:chOff x="1190232" y="3774534"/>
            <a:chExt cx="1235346" cy="823564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72EDDB5-9934-493C-B828-89088732A497}"/>
                </a:ext>
              </a:extLst>
            </p:cNvPr>
            <p:cNvSpPr/>
            <p:nvPr/>
          </p:nvSpPr>
          <p:spPr>
            <a:xfrm>
              <a:off x="1602014" y="3774534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65C892F-F1EF-4A66-9A93-C890EF5155B2}"/>
                </a:ext>
              </a:extLst>
            </p:cNvPr>
            <p:cNvSpPr/>
            <p:nvPr/>
          </p:nvSpPr>
          <p:spPr>
            <a:xfrm>
              <a:off x="1602014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D54F60D-8A01-4F84-ADA4-97BCC9F454BE}"/>
                </a:ext>
              </a:extLst>
            </p:cNvPr>
            <p:cNvSpPr/>
            <p:nvPr/>
          </p:nvSpPr>
          <p:spPr>
            <a:xfrm>
              <a:off x="2013796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EE9E217-A36E-4763-9E67-1F456884A232}"/>
                </a:ext>
              </a:extLst>
            </p:cNvPr>
            <p:cNvSpPr/>
            <p:nvPr/>
          </p:nvSpPr>
          <p:spPr>
            <a:xfrm>
              <a:off x="1190232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0B4C4DE0-502A-4F4F-A4AA-330FBBB0832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5201" r="7677" b="18024"/>
          <a:stretch/>
        </p:blipFill>
        <p:spPr>
          <a:xfrm>
            <a:off x="4666270" y="2020602"/>
            <a:ext cx="899022" cy="834914"/>
          </a:xfrm>
          <a:prstGeom prst="rect">
            <a:avLst/>
          </a:prstGeom>
          <a:effectLst>
            <a:outerShdw blurRad="63500" sx="105000" sy="105000" algn="ctr" rotWithShape="0">
              <a:schemeClr val="bg1"/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3FF64AF-6970-40B8-952B-70BF6CD17870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9B9C73-6EA7-40E8-BBC3-E301A2FA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709139D-BE70-4EA4-8463-BFDB5951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0A55D3C8-1572-4920-AFC9-D5C6FCBA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B8C3903C-E8D9-41AD-B632-524D89C3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D6457D43-052E-43D7-B6B2-002BA8BB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88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066C27-2597-428E-8B1A-90294484F9E9}"/>
              </a:ext>
            </a:extLst>
          </p:cNvPr>
          <p:cNvSpPr/>
          <p:nvPr/>
        </p:nvSpPr>
        <p:spPr>
          <a:xfrm>
            <a:off x="2998914" y="410539"/>
            <a:ext cx="5862951" cy="429999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587B75-8F3D-487A-9E89-9BB3400D788D}"/>
              </a:ext>
            </a:extLst>
          </p:cNvPr>
          <p:cNvSpPr/>
          <p:nvPr/>
        </p:nvSpPr>
        <p:spPr>
          <a:xfrm>
            <a:off x="3097932" y="476818"/>
            <a:ext cx="2465687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C03545-C04F-4562-A705-0D0029D2677A}"/>
              </a:ext>
            </a:extLst>
          </p:cNvPr>
          <p:cNvSpPr/>
          <p:nvPr/>
        </p:nvSpPr>
        <p:spPr>
          <a:xfrm>
            <a:off x="5639777" y="476818"/>
            <a:ext cx="3140161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C48B3C5-18DC-4C6D-BB54-EF420860A35D}"/>
              </a:ext>
            </a:extLst>
          </p:cNvPr>
          <p:cNvSpPr/>
          <p:nvPr/>
        </p:nvSpPr>
        <p:spPr>
          <a:xfrm>
            <a:off x="3097932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EBFD4A7-0DB8-48A4-A227-01103F5FB31B}"/>
              </a:ext>
            </a:extLst>
          </p:cNvPr>
          <p:cNvSpPr/>
          <p:nvPr/>
        </p:nvSpPr>
        <p:spPr>
          <a:xfrm>
            <a:off x="5637926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강화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E97EDF1-AB8E-4798-916E-E0635840EF36}"/>
              </a:ext>
            </a:extLst>
          </p:cNvPr>
          <p:cNvGrpSpPr/>
          <p:nvPr/>
        </p:nvGrpSpPr>
        <p:grpSpPr>
          <a:xfrm>
            <a:off x="3203848" y="987574"/>
            <a:ext cx="2251315" cy="432048"/>
            <a:chOff x="3203848" y="987574"/>
            <a:chExt cx="2251315" cy="432048"/>
          </a:xfrm>
        </p:grpSpPr>
        <p:sp>
          <p:nvSpPr>
            <p:cNvPr id="123" name="사각형: 잘린 대각선 방향 모서리 122">
              <a:extLst>
                <a:ext uri="{FF2B5EF4-FFF2-40B4-BE49-F238E27FC236}">
                  <a16:creationId xmlns:a16="http://schemas.microsoft.com/office/drawing/2014/main" id="{DBCAF36A-7D97-410A-9F5A-0DD1044E3D71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3E3A4BAA-669D-4E20-851B-2263880780C9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DB0AC45-B348-4818-B311-F6C14DF53707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D8B157-7343-4041-B08A-669761946990}"/>
              </a:ext>
            </a:extLst>
          </p:cNvPr>
          <p:cNvSpPr/>
          <p:nvPr/>
        </p:nvSpPr>
        <p:spPr>
          <a:xfrm>
            <a:off x="8100392" y="483518"/>
            <a:ext cx="677694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C97418D-6D5A-4A49-AC25-EAED8F5ECB76}"/>
              </a:ext>
            </a:extLst>
          </p:cNvPr>
          <p:cNvGrpSpPr/>
          <p:nvPr/>
        </p:nvGrpSpPr>
        <p:grpSpPr>
          <a:xfrm>
            <a:off x="5724128" y="987574"/>
            <a:ext cx="2947984" cy="478533"/>
            <a:chOff x="5724128" y="987574"/>
            <a:chExt cx="2947984" cy="478533"/>
          </a:xfrm>
        </p:grpSpPr>
        <p:sp>
          <p:nvSpPr>
            <p:cNvPr id="128" name="사각형: 잘린 대각선 방향 모서리 127">
              <a:extLst>
                <a:ext uri="{FF2B5EF4-FFF2-40B4-BE49-F238E27FC236}">
                  <a16:creationId xmlns:a16="http://schemas.microsoft.com/office/drawing/2014/main" id="{17D11537-2E6D-403B-9B9E-EB6BCBEB06EC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10894F8-4BA4-4515-9648-7C185753D33E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02D28CAC-5077-48AF-8A48-2BB4C18A4489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9402771-E84B-4080-9530-80E2F412515A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813B1CAC-4AD5-4699-B087-DF1952E692F0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4D3DB8C-8382-49A1-B08F-A85731DD792B}"/>
              </a:ext>
            </a:extLst>
          </p:cNvPr>
          <p:cNvGrpSpPr/>
          <p:nvPr/>
        </p:nvGrpSpPr>
        <p:grpSpPr>
          <a:xfrm>
            <a:off x="3203848" y="1595070"/>
            <a:ext cx="2251315" cy="432048"/>
            <a:chOff x="3203848" y="987574"/>
            <a:chExt cx="2251315" cy="432048"/>
          </a:xfrm>
        </p:grpSpPr>
        <p:sp>
          <p:nvSpPr>
            <p:cNvPr id="134" name="사각형: 잘린 대각선 방향 모서리 133">
              <a:extLst>
                <a:ext uri="{FF2B5EF4-FFF2-40B4-BE49-F238E27FC236}">
                  <a16:creationId xmlns:a16="http://schemas.microsoft.com/office/drawing/2014/main" id="{B41F4331-28E4-48C9-AD9C-085FA8A8D479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B573DB93-4801-40A0-AE17-03F1B76C7B05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8B67FB1F-38DD-4D8F-B7CA-46B91D34E1C5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78FF872-6983-44D2-817C-44112D736D92}"/>
              </a:ext>
            </a:extLst>
          </p:cNvPr>
          <p:cNvGrpSpPr/>
          <p:nvPr/>
        </p:nvGrpSpPr>
        <p:grpSpPr>
          <a:xfrm>
            <a:off x="5724128" y="1595070"/>
            <a:ext cx="2947984" cy="478533"/>
            <a:chOff x="5724128" y="987574"/>
            <a:chExt cx="2947984" cy="478533"/>
          </a:xfrm>
        </p:grpSpPr>
        <p:sp>
          <p:nvSpPr>
            <p:cNvPr id="199" name="사각형: 잘린 대각선 방향 모서리 198">
              <a:extLst>
                <a:ext uri="{FF2B5EF4-FFF2-40B4-BE49-F238E27FC236}">
                  <a16:creationId xmlns:a16="http://schemas.microsoft.com/office/drawing/2014/main" id="{089D1A16-D0DC-4030-AB89-0E4967D7D9A9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7E383356-9EBC-4E7A-A5E5-E2E4A0D8252A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36EE910F-F036-4104-8200-3668C19924F7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6E9798C2-00ED-4975-ACDC-5468B453AACF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6668EFC6-CE1E-4781-BA88-E42B10CC605C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505DD0C-0F69-46A9-BE91-1111B0D9C9BB}"/>
              </a:ext>
            </a:extLst>
          </p:cNvPr>
          <p:cNvGrpSpPr/>
          <p:nvPr/>
        </p:nvGrpSpPr>
        <p:grpSpPr>
          <a:xfrm>
            <a:off x="3203848" y="2202566"/>
            <a:ext cx="2251315" cy="432048"/>
            <a:chOff x="3203848" y="987574"/>
            <a:chExt cx="2251315" cy="432048"/>
          </a:xfrm>
        </p:grpSpPr>
        <p:sp>
          <p:nvSpPr>
            <p:cNvPr id="229" name="사각형: 잘린 대각선 방향 모서리 228">
              <a:extLst>
                <a:ext uri="{FF2B5EF4-FFF2-40B4-BE49-F238E27FC236}">
                  <a16:creationId xmlns:a16="http://schemas.microsoft.com/office/drawing/2014/main" id="{DE02A86C-739B-434B-8EAF-2A2A95C731FF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DE79CB5F-4DFF-4C41-928C-E4BF6D00D6BC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6CB565B0-0061-4367-9681-4C9BB07E44CD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+ 10%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D6F61973-8000-4976-8D64-23E7DCCF1946}"/>
              </a:ext>
            </a:extLst>
          </p:cNvPr>
          <p:cNvGrpSpPr/>
          <p:nvPr/>
        </p:nvGrpSpPr>
        <p:grpSpPr>
          <a:xfrm>
            <a:off x="5724128" y="2202566"/>
            <a:ext cx="2947984" cy="478533"/>
            <a:chOff x="5724128" y="987574"/>
            <a:chExt cx="2947984" cy="478533"/>
          </a:xfrm>
        </p:grpSpPr>
        <p:sp>
          <p:nvSpPr>
            <p:cNvPr id="245" name="사각형: 잘린 대각선 방향 모서리 244">
              <a:extLst>
                <a:ext uri="{FF2B5EF4-FFF2-40B4-BE49-F238E27FC236}">
                  <a16:creationId xmlns:a16="http://schemas.microsoft.com/office/drawing/2014/main" id="{AE5E5598-6DCE-42AC-A611-9A98C6C85C5B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id="{FC088660-8C9C-48C6-B6F4-22341DB70746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455875BD-EB75-4C3B-917C-5490C3BA2154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C5EFDCFB-D458-4C8C-9CBB-47840DC061B8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1E94ED67-13DE-446B-A354-4C4D67EC7D6E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E5E2B8F-DA73-474A-935D-2375BA4CC72E}"/>
              </a:ext>
            </a:extLst>
          </p:cNvPr>
          <p:cNvGrpSpPr/>
          <p:nvPr/>
        </p:nvGrpSpPr>
        <p:grpSpPr>
          <a:xfrm>
            <a:off x="5724128" y="2810062"/>
            <a:ext cx="2947984" cy="478533"/>
            <a:chOff x="5724128" y="987574"/>
            <a:chExt cx="2947984" cy="478533"/>
          </a:xfrm>
        </p:grpSpPr>
        <p:sp>
          <p:nvSpPr>
            <p:cNvPr id="251" name="사각형: 잘린 대각선 방향 모서리 250">
              <a:extLst>
                <a:ext uri="{FF2B5EF4-FFF2-40B4-BE49-F238E27FC236}">
                  <a16:creationId xmlns:a16="http://schemas.microsoft.com/office/drawing/2014/main" id="{A85FEED9-87AD-4DCD-96E2-98355965D2E4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FB764CF5-908E-4C06-8ADB-108F1DC84FAC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MAX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id="{FF2D2C82-1C83-41BF-AE31-FCC6B9CFB605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4" name="사각형: 둥근 모서리 253">
              <a:extLst>
                <a:ext uri="{FF2B5EF4-FFF2-40B4-BE49-F238E27FC236}">
                  <a16:creationId xmlns:a16="http://schemas.microsoft.com/office/drawing/2014/main" id="{A0CDD9E4-7E6E-4C46-A210-B8F3899382FC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+1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id="{20184DD3-16C5-4BA7-92CC-6A06C1AB412F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BC3E3C84-77E1-4B22-8853-A524C26D9A9F}"/>
              </a:ext>
            </a:extLst>
          </p:cNvPr>
          <p:cNvGrpSpPr/>
          <p:nvPr/>
        </p:nvGrpSpPr>
        <p:grpSpPr>
          <a:xfrm>
            <a:off x="3203848" y="4025054"/>
            <a:ext cx="1465997" cy="432048"/>
            <a:chOff x="3203848" y="987574"/>
            <a:chExt cx="1465997" cy="432048"/>
          </a:xfrm>
        </p:grpSpPr>
        <p:sp>
          <p:nvSpPr>
            <p:cNvPr id="257" name="사각형: 잘린 대각선 방향 모서리 256">
              <a:extLst>
                <a:ext uri="{FF2B5EF4-FFF2-40B4-BE49-F238E27FC236}">
                  <a16:creationId xmlns:a16="http://schemas.microsoft.com/office/drawing/2014/main" id="{C29224B0-C3E6-47B3-80D5-CDE32D553107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16C83A78-4AF9-436C-BA23-12F31FF1459E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7F9B220-D962-4790-B38F-C538A8FB3F08}"/>
              </a:ext>
            </a:extLst>
          </p:cNvPr>
          <p:cNvGrpSpPr/>
          <p:nvPr/>
        </p:nvGrpSpPr>
        <p:grpSpPr>
          <a:xfrm>
            <a:off x="5724128" y="4025054"/>
            <a:ext cx="2947984" cy="478533"/>
            <a:chOff x="5724128" y="987574"/>
            <a:chExt cx="2947984" cy="478533"/>
          </a:xfrm>
        </p:grpSpPr>
        <p:sp>
          <p:nvSpPr>
            <p:cNvPr id="260" name="사각형: 잘린 대각선 방향 모서리 259">
              <a:extLst>
                <a:ext uri="{FF2B5EF4-FFF2-40B4-BE49-F238E27FC236}">
                  <a16:creationId xmlns:a16="http://schemas.microsoft.com/office/drawing/2014/main" id="{E837CC47-8D1E-42A6-8F1A-28D8A139640E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3001EC3-7140-4F74-B71A-ACF4A5FEE4A3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271AB6-49BA-4FCE-A627-69B36B047B7B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710C4553-3EE4-487C-A92A-F8DE0F23C27B}"/>
              </a:ext>
            </a:extLst>
          </p:cNvPr>
          <p:cNvGrpSpPr/>
          <p:nvPr/>
        </p:nvGrpSpPr>
        <p:grpSpPr>
          <a:xfrm>
            <a:off x="3203848" y="2810062"/>
            <a:ext cx="1465997" cy="432048"/>
            <a:chOff x="3203848" y="3265684"/>
            <a:chExt cx="1465997" cy="432048"/>
          </a:xfrm>
        </p:grpSpPr>
        <p:sp>
          <p:nvSpPr>
            <p:cNvPr id="264" name="사각형: 잘린 대각선 방향 모서리 263">
              <a:extLst>
                <a:ext uri="{FF2B5EF4-FFF2-40B4-BE49-F238E27FC236}">
                  <a16:creationId xmlns:a16="http://schemas.microsoft.com/office/drawing/2014/main" id="{EC081E90-C4FF-4C85-8299-9FD96132EEED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49783D3A-E65D-42BE-B4BE-8F602A691CDA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7EB8F7FF-F962-4ED1-9652-B10F0C6BC936}"/>
              </a:ext>
            </a:extLst>
          </p:cNvPr>
          <p:cNvGrpSpPr/>
          <p:nvPr/>
        </p:nvGrpSpPr>
        <p:grpSpPr>
          <a:xfrm>
            <a:off x="3203848" y="3417558"/>
            <a:ext cx="1465997" cy="432048"/>
            <a:chOff x="3203848" y="3265684"/>
            <a:chExt cx="1465997" cy="432048"/>
          </a:xfrm>
        </p:grpSpPr>
        <p:sp>
          <p:nvSpPr>
            <p:cNvPr id="267" name="사각형: 잘린 대각선 방향 모서리 266">
              <a:extLst>
                <a:ext uri="{FF2B5EF4-FFF2-40B4-BE49-F238E27FC236}">
                  <a16:creationId xmlns:a16="http://schemas.microsoft.com/office/drawing/2014/main" id="{3E80F93B-2C8C-4F47-9A66-FDA189BCF269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회복력</a:t>
              </a:r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8B621638-67BD-47DB-8024-54037212D8BB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22C76F7-D52B-430D-894A-2D65474452E7}"/>
              </a:ext>
            </a:extLst>
          </p:cNvPr>
          <p:cNvGrpSpPr/>
          <p:nvPr/>
        </p:nvGrpSpPr>
        <p:grpSpPr>
          <a:xfrm>
            <a:off x="5724128" y="3417558"/>
            <a:ext cx="2947984" cy="478533"/>
            <a:chOff x="5724128" y="987574"/>
            <a:chExt cx="2947984" cy="478533"/>
          </a:xfrm>
        </p:grpSpPr>
        <p:sp>
          <p:nvSpPr>
            <p:cNvPr id="270" name="사각형: 잘린 대각선 방향 모서리 269">
              <a:extLst>
                <a:ext uri="{FF2B5EF4-FFF2-40B4-BE49-F238E27FC236}">
                  <a16:creationId xmlns:a16="http://schemas.microsoft.com/office/drawing/2014/main" id="{4A4195BD-7396-4523-B77D-3608F4EC3A3D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회복력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EE00816E-26A8-4C3B-A563-156E9EA2C1C7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F1C62379-3231-44AC-91BA-F599E35AACB6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63DC9FD0-7CFF-4FB0-B5C4-6C5F9ECF6AD7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id="{9B13CE1B-A0D2-48C0-9D1C-633398B29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2A9A485A-656F-4DC9-A74B-B75ACDC2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24EFB736-88DA-4072-8307-4070D1B1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id="{0A3BF5A8-9950-4CD7-B136-C157F92C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289" name="그림 288">
              <a:extLst>
                <a:ext uri="{FF2B5EF4-FFF2-40B4-BE49-F238E27FC236}">
                  <a16:creationId xmlns:a16="http://schemas.microsoft.com/office/drawing/2014/main" id="{14B940B9-C32D-407F-9D3E-C392A8C2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16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기획 발표가 끝난 시점부터 개발을 시작해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22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개발 완료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목표로 하고 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754893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855185" y="434892"/>
            <a:ext cx="533922" cy="41008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56A5A83-55FD-442C-8ADE-500A58ED656B}"/>
              </a:ext>
            </a:extLst>
          </p:cNvPr>
          <p:cNvGrpSpPr/>
          <p:nvPr/>
        </p:nvGrpSpPr>
        <p:grpSpPr>
          <a:xfrm>
            <a:off x="271172" y="965631"/>
            <a:ext cx="4140000" cy="1912905"/>
            <a:chOff x="323528" y="965631"/>
            <a:chExt cx="4140000" cy="19129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C445B-59CF-44D5-9D4D-A413D0A8A9DA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완성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세부화 및 보완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깃허브를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이용한 개발환경 확립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리소스 파일 확정</a:t>
              </a: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id="{B617FD07-BE0A-4DE5-B254-C004E831B427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 ~ 8/3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E2F8628-1E5E-40A4-AC4C-B7CE872A304C}"/>
              </a:ext>
            </a:extLst>
          </p:cNvPr>
          <p:cNvGrpSpPr/>
          <p:nvPr/>
        </p:nvGrpSpPr>
        <p:grpSpPr>
          <a:xfrm>
            <a:off x="4732829" y="965631"/>
            <a:ext cx="4140000" cy="1912905"/>
            <a:chOff x="4785185" y="965631"/>
            <a:chExt cx="4140000" cy="19129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EB85D8-35B1-471A-B39D-24163891D049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장애물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적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플레이어 오브젝트 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캐릭터 이동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오브젝트 충돌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공격기능 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UI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</a:p>
          </p:txBody>
        </p:sp>
        <p:sp>
          <p:nvSpPr>
            <p:cNvPr id="42" name="모서리가 둥근 직사각형 3">
              <a:extLst>
                <a:ext uri="{FF2B5EF4-FFF2-40B4-BE49-F238E27FC236}">
                  <a16:creationId xmlns:a16="http://schemas.microsoft.com/office/drawing/2014/main" id="{F06A99D7-2C40-4E77-9DF2-4CF822C96E98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8/4 ~ 8/10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03032C-0ABE-428C-830D-5131EC4DA248}"/>
              </a:ext>
            </a:extLst>
          </p:cNvPr>
          <p:cNvGrpSpPr/>
          <p:nvPr/>
        </p:nvGrpSpPr>
        <p:grpSpPr>
          <a:xfrm>
            <a:off x="271172" y="2974224"/>
            <a:ext cx="4140000" cy="1912905"/>
            <a:chOff x="323528" y="965631"/>
            <a:chExt cx="4140000" cy="191290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4A59C-6B19-42A2-9FDF-F09AE27E4842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몬스터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스테이터스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강화 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저장 기능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DB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id="{DC6DAA3D-9B62-435A-9F96-A8FE48F78E81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8/11 ~ 8/17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B0C19B9-3AFC-4C2E-ACFE-18CB6509F8FD}"/>
              </a:ext>
            </a:extLst>
          </p:cNvPr>
          <p:cNvGrpSpPr/>
          <p:nvPr/>
        </p:nvGrpSpPr>
        <p:grpSpPr>
          <a:xfrm>
            <a:off x="4732829" y="2974224"/>
            <a:ext cx="4140000" cy="1912905"/>
            <a:chOff x="4785185" y="965631"/>
            <a:chExt cx="4140000" cy="191290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4F64D0-9A6A-4A42-9B3D-6228BACDE0BA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 완료 및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QA</a:t>
              </a: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QA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작업을 통한 버그 수정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맵 양산</a:t>
              </a:r>
            </a:p>
          </p:txBody>
        </p:sp>
        <p:sp>
          <p:nvSpPr>
            <p:cNvPr id="50" name="모서리가 둥근 직사각형 3">
              <a:extLst>
                <a:ext uri="{FF2B5EF4-FFF2-40B4-BE49-F238E27FC236}">
                  <a16:creationId xmlns:a16="http://schemas.microsoft.com/office/drawing/2014/main" id="{DC8DAC6B-FDA3-415F-A550-C15297D21C93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8/18 ~ 8/22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32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81434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527884" y="2565400"/>
            <a:ext cx="208823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10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454</Words>
  <Application>Microsoft Office PowerPoint</Application>
  <PresentationFormat>화면 슬라이드 쇼(16:9)</PresentationFormat>
  <Paragraphs>153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HY견명조</vt:lpstr>
      <vt:lpstr>맑은 고딕</vt:lpstr>
      <vt:lpstr>Arial</vt:lpstr>
      <vt:lpstr>Office 테마</vt:lpstr>
      <vt:lpstr>[ 1st Project ] 1차 중간 프로젝트 기획발표 - 세부기획</vt:lpstr>
      <vt:lpstr>저희가 만들 게임은 슈팅 방식과 스테이지 클리어 방식을 접목한 궁수의 전설을 모티브로 한 게임입니다.</vt:lpstr>
      <vt:lpstr>PowerPoint 프레젠테이션</vt:lpstr>
      <vt:lpstr>PowerPoint 프레젠테이션</vt:lpstr>
      <vt:lpstr>PowerPoint 프레젠테이션</vt:lpstr>
      <vt:lpstr>기획 발표가 끝난 시점부터 개발을 시작해 8월 22일 개발 완료를 목표로 하고 있습니다.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준혁 HL</cp:lastModifiedBy>
  <cp:revision>252</cp:revision>
  <dcterms:created xsi:type="dcterms:W3CDTF">2019-07-13T05:28:09Z</dcterms:created>
  <dcterms:modified xsi:type="dcterms:W3CDTF">2019-08-01T15:48:22Z</dcterms:modified>
</cp:coreProperties>
</file>