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58" r:id="rId4"/>
    <p:sldId id="259" r:id="rId5"/>
    <p:sldId id="260" r:id="rId6"/>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A17BB-C029-4F39-844E-6927E2C5E1B3}"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fr-TN"/>
        </a:p>
      </dgm:t>
    </dgm:pt>
    <dgm:pt modelId="{E82E5CAA-3096-4664-8F3C-101F0F5E0BAB}">
      <dgm:prSet phldrT="[Texte]"/>
      <dgm:spPr/>
      <dgm:t>
        <a:bodyPr/>
        <a:lstStyle/>
        <a:p>
          <a:r>
            <a:rPr lang="fr-FR" dirty="0"/>
            <a:t>SQL</a:t>
          </a:r>
          <a:endParaRPr lang="fr-TN" dirty="0"/>
        </a:p>
      </dgm:t>
    </dgm:pt>
    <dgm:pt modelId="{F76E6F90-4706-4A0C-B922-5698C1E39A9A}" type="parTrans" cxnId="{58419C77-91E2-4F0E-BFAC-27409B30F34F}">
      <dgm:prSet/>
      <dgm:spPr/>
      <dgm:t>
        <a:bodyPr/>
        <a:lstStyle/>
        <a:p>
          <a:endParaRPr lang="fr-TN"/>
        </a:p>
      </dgm:t>
    </dgm:pt>
    <dgm:pt modelId="{3C32279A-6CC9-4CF0-BB51-F2586FB589C6}" type="sibTrans" cxnId="{58419C77-91E2-4F0E-BFAC-27409B30F34F}">
      <dgm:prSet/>
      <dgm:spPr/>
      <dgm:t>
        <a:bodyPr/>
        <a:lstStyle/>
        <a:p>
          <a:endParaRPr lang="fr-TN"/>
        </a:p>
      </dgm:t>
    </dgm:pt>
    <dgm:pt modelId="{F4BFC6E9-7818-494B-8BE8-9E379FD5668E}">
      <dgm:prSet phldrT="[Texte]"/>
      <dgm:spPr/>
      <dgm:t>
        <a:bodyPr/>
        <a:lstStyle/>
        <a:p>
          <a:pPr>
            <a:lnSpc>
              <a:spcPct val="150000"/>
            </a:lnSpc>
          </a:pPr>
          <a:r>
            <a:rPr lang="fr-FR" b="0" i="0" dirty="0" err="1">
              <a:effectLst/>
              <a:latin typeface="Roboto" panose="02000000000000000000" pitchFamily="2" charset="0"/>
            </a:rPr>
            <a:t>Structured</a:t>
          </a:r>
          <a:r>
            <a:rPr lang="fr-FR" b="0" i="0" dirty="0">
              <a:effectLst/>
              <a:latin typeface="Roboto" panose="02000000000000000000" pitchFamily="2" charset="0"/>
            </a:rPr>
            <a:t> </a:t>
          </a:r>
          <a:r>
            <a:rPr lang="fr-FR" b="0" i="0" dirty="0" err="1">
              <a:effectLst/>
              <a:latin typeface="Roboto" panose="02000000000000000000" pitchFamily="2" charset="0"/>
            </a:rPr>
            <a:t>Query</a:t>
          </a:r>
          <a:r>
            <a:rPr lang="fr-FR" b="0" i="0" dirty="0">
              <a:effectLst/>
              <a:latin typeface="Roboto" panose="02000000000000000000" pitchFamily="2" charset="0"/>
            </a:rPr>
            <a:t> </a:t>
          </a:r>
          <a:r>
            <a:rPr lang="fr-FR" b="0" i="0" dirty="0" err="1">
              <a:effectLst/>
              <a:latin typeface="Roboto" panose="02000000000000000000" pitchFamily="2" charset="0"/>
            </a:rPr>
            <a:t>Language</a:t>
          </a:r>
          <a:r>
            <a:rPr lang="fr-FR" b="0" i="0" dirty="0">
              <a:effectLst/>
              <a:latin typeface="Roboto" panose="02000000000000000000" pitchFamily="2" charset="0"/>
            </a:rPr>
            <a:t>, un langage puissant pour interroger des données structurées. </a:t>
          </a:r>
          <a:endParaRPr lang="fr-TN" dirty="0"/>
        </a:p>
      </dgm:t>
    </dgm:pt>
    <dgm:pt modelId="{C4BD6CE4-B201-4234-BF2C-82673A001F4C}" type="parTrans" cxnId="{6368F674-D897-49C4-8996-5B898BB74325}">
      <dgm:prSet/>
      <dgm:spPr/>
      <dgm:t>
        <a:bodyPr/>
        <a:lstStyle/>
        <a:p>
          <a:endParaRPr lang="fr-TN"/>
        </a:p>
      </dgm:t>
    </dgm:pt>
    <dgm:pt modelId="{CD7DEC22-AECE-4563-B37F-B907D7631060}" type="sibTrans" cxnId="{6368F674-D897-49C4-8996-5B898BB74325}">
      <dgm:prSet/>
      <dgm:spPr/>
      <dgm:t>
        <a:bodyPr/>
        <a:lstStyle/>
        <a:p>
          <a:endParaRPr lang="fr-TN"/>
        </a:p>
      </dgm:t>
    </dgm:pt>
    <dgm:pt modelId="{7B858DBE-13E6-4CB4-A6C0-AD6D9E6D94F2}">
      <dgm:prSet phldrT="[Texte]"/>
      <dgm:spPr/>
      <dgm:t>
        <a:bodyPr/>
        <a:lstStyle/>
        <a:p>
          <a:r>
            <a:rPr lang="fr-FR" dirty="0"/>
            <a:t>No SQL</a:t>
          </a:r>
          <a:endParaRPr lang="fr-TN" dirty="0"/>
        </a:p>
      </dgm:t>
    </dgm:pt>
    <dgm:pt modelId="{58B9073A-6126-4901-B92C-DF871EA53985}" type="parTrans" cxnId="{C6187EE2-BD52-4FBE-9CB4-D26038A16EDF}">
      <dgm:prSet/>
      <dgm:spPr/>
      <dgm:t>
        <a:bodyPr/>
        <a:lstStyle/>
        <a:p>
          <a:endParaRPr lang="fr-TN"/>
        </a:p>
      </dgm:t>
    </dgm:pt>
    <dgm:pt modelId="{53B6D190-6DBB-4438-9B14-17387FE8A17B}" type="sibTrans" cxnId="{C6187EE2-BD52-4FBE-9CB4-D26038A16EDF}">
      <dgm:prSet/>
      <dgm:spPr/>
      <dgm:t>
        <a:bodyPr/>
        <a:lstStyle/>
        <a:p>
          <a:endParaRPr lang="fr-TN"/>
        </a:p>
      </dgm:t>
    </dgm:pt>
    <dgm:pt modelId="{A26DC322-99FD-4438-8647-D0DD12E1D1DB}">
      <dgm:prSet phldrT="[Texte]"/>
      <dgm:spPr/>
      <dgm:t>
        <a:bodyPr/>
        <a:lstStyle/>
        <a:p>
          <a:r>
            <a:rPr lang="fr-FR" b="0" i="0" dirty="0">
              <a:effectLst/>
              <a:latin typeface="Roboto" panose="02000000000000000000" pitchFamily="2" charset="0"/>
            </a:rPr>
            <a:t>Système de base de données plus récent qui n'utilise pas de langage de requête standard mais utilise des documents JSON pour le stockage des données</a:t>
          </a:r>
          <a:endParaRPr lang="fr-TN" dirty="0"/>
        </a:p>
      </dgm:t>
    </dgm:pt>
    <dgm:pt modelId="{9067E692-3955-46DE-83A6-5B9F8DACEA46}" type="parTrans" cxnId="{F3574309-12C5-4E28-96BF-FAF18C9F9B21}">
      <dgm:prSet/>
      <dgm:spPr/>
      <dgm:t>
        <a:bodyPr/>
        <a:lstStyle/>
        <a:p>
          <a:endParaRPr lang="fr-TN"/>
        </a:p>
      </dgm:t>
    </dgm:pt>
    <dgm:pt modelId="{93DA1816-19E3-4D63-BC3F-54C0905DE891}" type="sibTrans" cxnId="{F3574309-12C5-4E28-96BF-FAF18C9F9B21}">
      <dgm:prSet/>
      <dgm:spPr/>
      <dgm:t>
        <a:bodyPr/>
        <a:lstStyle/>
        <a:p>
          <a:endParaRPr lang="fr-TN"/>
        </a:p>
      </dgm:t>
    </dgm:pt>
    <dgm:pt modelId="{ED9B0772-39E1-49CD-8BE7-677393D59CE3}" type="pres">
      <dgm:prSet presAssocID="{6E3A17BB-C029-4F39-844E-6927E2C5E1B3}" presName="Name0" presStyleCnt="0">
        <dgm:presLayoutVars>
          <dgm:dir/>
          <dgm:animLvl val="lvl"/>
          <dgm:resizeHandles/>
        </dgm:presLayoutVars>
      </dgm:prSet>
      <dgm:spPr/>
    </dgm:pt>
    <dgm:pt modelId="{3723858D-AAB5-4B8C-9563-6496A13524CA}" type="pres">
      <dgm:prSet presAssocID="{E82E5CAA-3096-4664-8F3C-101F0F5E0BAB}" presName="linNode" presStyleCnt="0"/>
      <dgm:spPr/>
    </dgm:pt>
    <dgm:pt modelId="{3EBD8F1B-B053-4753-A1C3-3BFE6C0CF0C3}" type="pres">
      <dgm:prSet presAssocID="{E82E5CAA-3096-4664-8F3C-101F0F5E0BAB}" presName="parentShp" presStyleLbl="node1" presStyleIdx="0" presStyleCnt="2" custLinFactNeighborY="-455">
        <dgm:presLayoutVars>
          <dgm:bulletEnabled val="1"/>
        </dgm:presLayoutVars>
      </dgm:prSet>
      <dgm:spPr/>
    </dgm:pt>
    <dgm:pt modelId="{5561A61C-0CBD-49C2-B58F-705C507E0FE9}" type="pres">
      <dgm:prSet presAssocID="{E82E5CAA-3096-4664-8F3C-101F0F5E0BAB}" presName="childShp" presStyleLbl="bgAccFollowNode1" presStyleIdx="0" presStyleCnt="2">
        <dgm:presLayoutVars>
          <dgm:bulletEnabled val="1"/>
        </dgm:presLayoutVars>
      </dgm:prSet>
      <dgm:spPr/>
    </dgm:pt>
    <dgm:pt modelId="{ED342465-9141-4983-B3FC-82F5CC912D29}" type="pres">
      <dgm:prSet presAssocID="{3C32279A-6CC9-4CF0-BB51-F2586FB589C6}" presName="spacing" presStyleCnt="0"/>
      <dgm:spPr/>
    </dgm:pt>
    <dgm:pt modelId="{8447D381-9831-4B39-9A43-634567EAC334}" type="pres">
      <dgm:prSet presAssocID="{7B858DBE-13E6-4CB4-A6C0-AD6D9E6D94F2}" presName="linNode" presStyleCnt="0"/>
      <dgm:spPr/>
    </dgm:pt>
    <dgm:pt modelId="{7E47FA1F-6A9D-4364-9E2E-3DDAF658C9FE}" type="pres">
      <dgm:prSet presAssocID="{7B858DBE-13E6-4CB4-A6C0-AD6D9E6D94F2}" presName="parentShp" presStyleLbl="node1" presStyleIdx="1" presStyleCnt="2">
        <dgm:presLayoutVars>
          <dgm:bulletEnabled val="1"/>
        </dgm:presLayoutVars>
      </dgm:prSet>
      <dgm:spPr/>
    </dgm:pt>
    <dgm:pt modelId="{1C844C57-20DC-467A-B162-E4C20A59C5C4}" type="pres">
      <dgm:prSet presAssocID="{7B858DBE-13E6-4CB4-A6C0-AD6D9E6D94F2}" presName="childShp" presStyleLbl="bgAccFollowNode1" presStyleIdx="1" presStyleCnt="2">
        <dgm:presLayoutVars>
          <dgm:bulletEnabled val="1"/>
        </dgm:presLayoutVars>
      </dgm:prSet>
      <dgm:spPr/>
    </dgm:pt>
  </dgm:ptLst>
  <dgm:cxnLst>
    <dgm:cxn modelId="{F3574309-12C5-4E28-96BF-FAF18C9F9B21}" srcId="{7B858DBE-13E6-4CB4-A6C0-AD6D9E6D94F2}" destId="{A26DC322-99FD-4438-8647-D0DD12E1D1DB}" srcOrd="0" destOrd="0" parTransId="{9067E692-3955-46DE-83A6-5B9F8DACEA46}" sibTransId="{93DA1816-19E3-4D63-BC3F-54C0905DE891}"/>
    <dgm:cxn modelId="{A717CE31-5703-4A3D-9909-6DF434B38E16}" type="presOf" srcId="{F4BFC6E9-7818-494B-8BE8-9E379FD5668E}" destId="{5561A61C-0CBD-49C2-B58F-705C507E0FE9}" srcOrd="0" destOrd="0" presId="urn:microsoft.com/office/officeart/2005/8/layout/vList6"/>
    <dgm:cxn modelId="{6368F674-D897-49C4-8996-5B898BB74325}" srcId="{E82E5CAA-3096-4664-8F3C-101F0F5E0BAB}" destId="{F4BFC6E9-7818-494B-8BE8-9E379FD5668E}" srcOrd="0" destOrd="0" parTransId="{C4BD6CE4-B201-4234-BF2C-82673A001F4C}" sibTransId="{CD7DEC22-AECE-4563-B37F-B907D7631060}"/>
    <dgm:cxn modelId="{58419C77-91E2-4F0E-BFAC-27409B30F34F}" srcId="{6E3A17BB-C029-4F39-844E-6927E2C5E1B3}" destId="{E82E5CAA-3096-4664-8F3C-101F0F5E0BAB}" srcOrd="0" destOrd="0" parTransId="{F76E6F90-4706-4A0C-B922-5698C1E39A9A}" sibTransId="{3C32279A-6CC9-4CF0-BB51-F2586FB589C6}"/>
    <dgm:cxn modelId="{73E0D2B2-4373-42E6-A8AB-B3C7C67DE596}" type="presOf" srcId="{E82E5CAA-3096-4664-8F3C-101F0F5E0BAB}" destId="{3EBD8F1B-B053-4753-A1C3-3BFE6C0CF0C3}" srcOrd="0" destOrd="0" presId="urn:microsoft.com/office/officeart/2005/8/layout/vList6"/>
    <dgm:cxn modelId="{A8D6F3BC-AC42-4E8B-8BCF-37DF00FE4C25}" type="presOf" srcId="{6E3A17BB-C029-4F39-844E-6927E2C5E1B3}" destId="{ED9B0772-39E1-49CD-8BE7-677393D59CE3}" srcOrd="0" destOrd="0" presId="urn:microsoft.com/office/officeart/2005/8/layout/vList6"/>
    <dgm:cxn modelId="{862D81BF-0674-486C-B7D4-D2E4275BEAA5}" type="presOf" srcId="{7B858DBE-13E6-4CB4-A6C0-AD6D9E6D94F2}" destId="{7E47FA1F-6A9D-4364-9E2E-3DDAF658C9FE}" srcOrd="0" destOrd="0" presId="urn:microsoft.com/office/officeart/2005/8/layout/vList6"/>
    <dgm:cxn modelId="{C7296DD9-CA8D-4176-93B5-6F329F4DA22E}" type="presOf" srcId="{A26DC322-99FD-4438-8647-D0DD12E1D1DB}" destId="{1C844C57-20DC-467A-B162-E4C20A59C5C4}" srcOrd="0" destOrd="0" presId="urn:microsoft.com/office/officeart/2005/8/layout/vList6"/>
    <dgm:cxn modelId="{C6187EE2-BD52-4FBE-9CB4-D26038A16EDF}" srcId="{6E3A17BB-C029-4F39-844E-6927E2C5E1B3}" destId="{7B858DBE-13E6-4CB4-A6C0-AD6D9E6D94F2}" srcOrd="1" destOrd="0" parTransId="{58B9073A-6126-4901-B92C-DF871EA53985}" sibTransId="{53B6D190-6DBB-4438-9B14-17387FE8A17B}"/>
    <dgm:cxn modelId="{002733F1-5D78-42DC-B2D2-69BD8C4B012E}" type="presParOf" srcId="{ED9B0772-39E1-49CD-8BE7-677393D59CE3}" destId="{3723858D-AAB5-4B8C-9563-6496A13524CA}" srcOrd="0" destOrd="0" presId="urn:microsoft.com/office/officeart/2005/8/layout/vList6"/>
    <dgm:cxn modelId="{A16E70AE-F571-4CC3-9B3F-F47C8F754091}" type="presParOf" srcId="{3723858D-AAB5-4B8C-9563-6496A13524CA}" destId="{3EBD8F1B-B053-4753-A1C3-3BFE6C0CF0C3}" srcOrd="0" destOrd="0" presId="urn:microsoft.com/office/officeart/2005/8/layout/vList6"/>
    <dgm:cxn modelId="{077D46C9-442E-406F-937B-D7382B4CB0D5}" type="presParOf" srcId="{3723858D-AAB5-4B8C-9563-6496A13524CA}" destId="{5561A61C-0CBD-49C2-B58F-705C507E0FE9}" srcOrd="1" destOrd="0" presId="urn:microsoft.com/office/officeart/2005/8/layout/vList6"/>
    <dgm:cxn modelId="{04D428E1-11EE-4550-875B-BFA81B1C8978}" type="presParOf" srcId="{ED9B0772-39E1-49CD-8BE7-677393D59CE3}" destId="{ED342465-9141-4983-B3FC-82F5CC912D29}" srcOrd="1" destOrd="0" presId="urn:microsoft.com/office/officeart/2005/8/layout/vList6"/>
    <dgm:cxn modelId="{277163FD-EC32-4BE9-BD9F-43406E8A3DF2}" type="presParOf" srcId="{ED9B0772-39E1-49CD-8BE7-677393D59CE3}" destId="{8447D381-9831-4B39-9A43-634567EAC334}" srcOrd="2" destOrd="0" presId="urn:microsoft.com/office/officeart/2005/8/layout/vList6"/>
    <dgm:cxn modelId="{035BA03F-4764-4165-9BA8-639AE77976D3}" type="presParOf" srcId="{8447D381-9831-4B39-9A43-634567EAC334}" destId="{7E47FA1F-6A9D-4364-9E2E-3DDAF658C9FE}" srcOrd="0" destOrd="0" presId="urn:microsoft.com/office/officeart/2005/8/layout/vList6"/>
    <dgm:cxn modelId="{90872549-9B25-4781-B182-20DEB5A92BED}" type="presParOf" srcId="{8447D381-9831-4B39-9A43-634567EAC334}" destId="{1C844C57-20DC-467A-B162-E4C20A59C5C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ADDD5C5-C1F0-49FF-A57B-DF752498CE6C}"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fr-TN"/>
        </a:p>
      </dgm:t>
    </dgm:pt>
    <dgm:pt modelId="{9723AD87-4F1B-4771-A38A-F3E837C637E1}">
      <dgm:prSet phldrT="[Texte]"/>
      <dgm:spPr/>
      <dgm:t>
        <a:bodyPr/>
        <a:lstStyle/>
        <a:p>
          <a:r>
            <a:rPr lang="fr-FR" dirty="0"/>
            <a:t>Inconvénient</a:t>
          </a:r>
          <a:endParaRPr lang="fr-TN" dirty="0"/>
        </a:p>
      </dgm:t>
    </dgm:pt>
    <dgm:pt modelId="{0FA7C636-B6A6-4520-82AE-9585BB678341}" type="parTrans" cxnId="{F20A17B2-B0C7-4C4D-B090-839298491E44}">
      <dgm:prSet/>
      <dgm:spPr/>
      <dgm:t>
        <a:bodyPr/>
        <a:lstStyle/>
        <a:p>
          <a:endParaRPr lang="fr-TN"/>
        </a:p>
      </dgm:t>
    </dgm:pt>
    <dgm:pt modelId="{FA18038B-61FC-478F-8B76-5C0B4C8B0A4E}" type="sibTrans" cxnId="{F20A17B2-B0C7-4C4D-B090-839298491E44}">
      <dgm:prSet/>
      <dgm:spPr/>
      <dgm:t>
        <a:bodyPr/>
        <a:lstStyle/>
        <a:p>
          <a:endParaRPr lang="fr-TN"/>
        </a:p>
      </dgm:t>
    </dgm:pt>
    <dgm:pt modelId="{576FFEA6-FB09-4698-93DE-83C161884B6C}">
      <dgm:prSet phldrT="[Texte]"/>
      <dgm:spPr/>
      <dgm:t>
        <a:bodyPr/>
        <a:lstStyle/>
        <a:p>
          <a:r>
            <a:rPr lang="fr-FR" dirty="0"/>
            <a:t>Rigidité et besoin d'une certaine expertise</a:t>
          </a:r>
          <a:endParaRPr lang="fr-TN" dirty="0"/>
        </a:p>
      </dgm:t>
    </dgm:pt>
    <dgm:pt modelId="{31840F16-2028-45C2-82ED-1A72733FB58C}" type="parTrans" cxnId="{1F301355-8BAA-468B-885A-314DEB8CB2D8}">
      <dgm:prSet/>
      <dgm:spPr/>
      <dgm:t>
        <a:bodyPr/>
        <a:lstStyle/>
        <a:p>
          <a:endParaRPr lang="fr-TN"/>
        </a:p>
      </dgm:t>
    </dgm:pt>
    <dgm:pt modelId="{B01CEA64-7D79-48FC-893E-4F05D8064E62}" type="sibTrans" cxnId="{1F301355-8BAA-468B-885A-314DEB8CB2D8}">
      <dgm:prSet/>
      <dgm:spPr/>
      <dgm:t>
        <a:bodyPr/>
        <a:lstStyle/>
        <a:p>
          <a:endParaRPr lang="fr-TN"/>
        </a:p>
      </dgm:t>
    </dgm:pt>
    <dgm:pt modelId="{9E3336D3-F600-4F53-8757-080A4746F4E3}">
      <dgm:prSet phldrT="[Texte]"/>
      <dgm:spPr/>
      <dgm:t>
        <a:bodyPr/>
        <a:lstStyle/>
        <a:p>
          <a:r>
            <a:rPr lang="fr-FR" dirty="0"/>
            <a:t>Avantage</a:t>
          </a:r>
          <a:endParaRPr lang="fr-TN" dirty="0"/>
        </a:p>
      </dgm:t>
    </dgm:pt>
    <dgm:pt modelId="{E928C66C-4C1E-4952-BC5C-7641B0A7109B}" type="parTrans" cxnId="{1388F9B4-7478-4F8B-8E78-6F5D17A8CA13}">
      <dgm:prSet/>
      <dgm:spPr/>
      <dgm:t>
        <a:bodyPr/>
        <a:lstStyle/>
        <a:p>
          <a:endParaRPr lang="fr-TN"/>
        </a:p>
      </dgm:t>
    </dgm:pt>
    <dgm:pt modelId="{C81DEC91-F154-447A-9096-8786E3436B07}" type="sibTrans" cxnId="{1388F9B4-7478-4F8B-8E78-6F5D17A8CA13}">
      <dgm:prSet/>
      <dgm:spPr/>
      <dgm:t>
        <a:bodyPr/>
        <a:lstStyle/>
        <a:p>
          <a:endParaRPr lang="fr-TN"/>
        </a:p>
      </dgm:t>
    </dgm:pt>
    <dgm:pt modelId="{777C79B0-89AD-4AEA-9883-A9AD9E2EA02A}">
      <dgm:prSet phldrT="[Texte]"/>
      <dgm:spPr/>
      <dgm:t>
        <a:bodyPr/>
        <a:lstStyle/>
        <a:p>
          <a:r>
            <a:rPr lang="fr-FR" dirty="0"/>
            <a:t>Stockage optimisé et stabilité</a:t>
          </a:r>
          <a:endParaRPr lang="fr-TN" dirty="0"/>
        </a:p>
      </dgm:t>
    </dgm:pt>
    <dgm:pt modelId="{4E327805-B768-43CB-A39B-08322A5F7147}" type="parTrans" cxnId="{A2600514-B1E8-413D-8CC8-E4116F63EA10}">
      <dgm:prSet/>
      <dgm:spPr/>
      <dgm:t>
        <a:bodyPr/>
        <a:lstStyle/>
        <a:p>
          <a:endParaRPr lang="fr-TN"/>
        </a:p>
      </dgm:t>
    </dgm:pt>
    <dgm:pt modelId="{73D18B07-F785-472A-B331-ACD2BE36C8DD}" type="sibTrans" cxnId="{A2600514-B1E8-413D-8CC8-E4116F63EA10}">
      <dgm:prSet/>
      <dgm:spPr/>
      <dgm:t>
        <a:bodyPr/>
        <a:lstStyle/>
        <a:p>
          <a:endParaRPr lang="fr-TN"/>
        </a:p>
      </dgm:t>
    </dgm:pt>
    <dgm:pt modelId="{E7F49AF5-2BDC-4621-83AA-1BAB57E8A902}" type="pres">
      <dgm:prSet presAssocID="{7ADDD5C5-C1F0-49FF-A57B-DF752498CE6C}" presName="outerComposite" presStyleCnt="0">
        <dgm:presLayoutVars>
          <dgm:chMax val="2"/>
          <dgm:animLvl val="lvl"/>
          <dgm:resizeHandles val="exact"/>
        </dgm:presLayoutVars>
      </dgm:prSet>
      <dgm:spPr/>
    </dgm:pt>
    <dgm:pt modelId="{755A225F-67A1-4E10-ADB6-DFF8A8E66700}" type="pres">
      <dgm:prSet presAssocID="{7ADDD5C5-C1F0-49FF-A57B-DF752498CE6C}" presName="dummyMaxCanvas" presStyleCnt="0"/>
      <dgm:spPr/>
    </dgm:pt>
    <dgm:pt modelId="{C6E3D61E-32E6-40CD-937D-9E8527D8BAAF}" type="pres">
      <dgm:prSet presAssocID="{7ADDD5C5-C1F0-49FF-A57B-DF752498CE6C}" presName="parentComposite" presStyleCnt="0"/>
      <dgm:spPr/>
    </dgm:pt>
    <dgm:pt modelId="{62EB618F-2E1D-4570-9FA7-5CC14A423477}" type="pres">
      <dgm:prSet presAssocID="{7ADDD5C5-C1F0-49FF-A57B-DF752498CE6C}" presName="parent1" presStyleLbl="alignAccFollowNode1" presStyleIdx="0" presStyleCnt="4" custScaleX="241402" custLinFactNeighborX="-51548" custLinFactNeighborY="8139">
        <dgm:presLayoutVars>
          <dgm:chMax val="4"/>
        </dgm:presLayoutVars>
      </dgm:prSet>
      <dgm:spPr/>
    </dgm:pt>
    <dgm:pt modelId="{B059747D-8B61-4964-8202-B581383EEB5C}" type="pres">
      <dgm:prSet presAssocID="{7ADDD5C5-C1F0-49FF-A57B-DF752498CE6C}" presName="parent2" presStyleLbl="alignAccFollowNode1" presStyleIdx="1" presStyleCnt="4" custScaleX="241402" custLinFactNeighborX="66018" custLinFactNeighborY="4884">
        <dgm:presLayoutVars>
          <dgm:chMax val="4"/>
        </dgm:presLayoutVars>
      </dgm:prSet>
      <dgm:spPr/>
    </dgm:pt>
    <dgm:pt modelId="{59CEC6ED-9644-4E01-A515-1D7E288949AD}" type="pres">
      <dgm:prSet presAssocID="{7ADDD5C5-C1F0-49FF-A57B-DF752498CE6C}" presName="childrenComposite" presStyleCnt="0"/>
      <dgm:spPr/>
    </dgm:pt>
    <dgm:pt modelId="{A3A40907-6461-4C6F-B1E7-5E698B4112DE}" type="pres">
      <dgm:prSet presAssocID="{7ADDD5C5-C1F0-49FF-A57B-DF752498CE6C}" presName="dummyMaxCanvas_ChildArea" presStyleCnt="0"/>
      <dgm:spPr/>
    </dgm:pt>
    <dgm:pt modelId="{A44E25CC-7831-4062-9C83-DA4AE4D73B9A}" type="pres">
      <dgm:prSet presAssocID="{7ADDD5C5-C1F0-49FF-A57B-DF752498CE6C}" presName="fulcrum" presStyleLbl="alignAccFollowNode1" presStyleIdx="2" presStyleCnt="4" custScaleX="241402"/>
      <dgm:spPr/>
    </dgm:pt>
    <dgm:pt modelId="{9EA79A22-61F3-494B-A6FA-4B34E0D7221A}" type="pres">
      <dgm:prSet presAssocID="{7ADDD5C5-C1F0-49FF-A57B-DF752498CE6C}" presName="balance_11" presStyleLbl="alignAccFollowNode1" presStyleIdx="3" presStyleCnt="4" custScaleX="199570">
        <dgm:presLayoutVars>
          <dgm:bulletEnabled val="1"/>
        </dgm:presLayoutVars>
      </dgm:prSet>
      <dgm:spPr/>
    </dgm:pt>
    <dgm:pt modelId="{9039B035-BCA9-4385-B4AB-816BFC8FA2F4}" type="pres">
      <dgm:prSet presAssocID="{7ADDD5C5-C1F0-49FF-A57B-DF752498CE6C}" presName="left_11_1" presStyleLbl="node1" presStyleIdx="0" presStyleCnt="2" custScaleX="241402" custLinFactNeighborX="-45217" custLinFactNeighborY="-3644">
        <dgm:presLayoutVars>
          <dgm:bulletEnabled val="1"/>
        </dgm:presLayoutVars>
      </dgm:prSet>
      <dgm:spPr/>
    </dgm:pt>
    <dgm:pt modelId="{92686D9D-B750-4E78-BB1C-3EA17DA1295A}" type="pres">
      <dgm:prSet presAssocID="{7ADDD5C5-C1F0-49FF-A57B-DF752498CE6C}" presName="right_11_1" presStyleLbl="node1" presStyleIdx="1" presStyleCnt="2" custScaleX="241402" custLinFactNeighborX="71443" custLinFactNeighborY="-3644">
        <dgm:presLayoutVars>
          <dgm:bulletEnabled val="1"/>
        </dgm:presLayoutVars>
      </dgm:prSet>
      <dgm:spPr/>
    </dgm:pt>
  </dgm:ptLst>
  <dgm:cxnLst>
    <dgm:cxn modelId="{317C3007-DCB5-4021-914C-1A6587CE9AB3}" type="presOf" srcId="{7ADDD5C5-C1F0-49FF-A57B-DF752498CE6C}" destId="{E7F49AF5-2BDC-4621-83AA-1BAB57E8A902}" srcOrd="0" destOrd="0" presId="urn:microsoft.com/office/officeart/2005/8/layout/balance1"/>
    <dgm:cxn modelId="{3377D809-6CED-4E2B-92A3-6A40E9494E45}" type="presOf" srcId="{9723AD87-4F1B-4771-A38A-F3E837C637E1}" destId="{62EB618F-2E1D-4570-9FA7-5CC14A423477}" srcOrd="0" destOrd="0" presId="urn:microsoft.com/office/officeart/2005/8/layout/balance1"/>
    <dgm:cxn modelId="{A2600514-B1E8-413D-8CC8-E4116F63EA10}" srcId="{9E3336D3-F600-4F53-8757-080A4746F4E3}" destId="{777C79B0-89AD-4AEA-9883-A9AD9E2EA02A}" srcOrd="0" destOrd="0" parTransId="{4E327805-B768-43CB-A39B-08322A5F7147}" sibTransId="{73D18B07-F785-472A-B331-ACD2BE36C8DD}"/>
    <dgm:cxn modelId="{A8E88540-EE9B-4067-9CE8-AD58296E3632}" type="presOf" srcId="{576FFEA6-FB09-4698-93DE-83C161884B6C}" destId="{9039B035-BCA9-4385-B4AB-816BFC8FA2F4}" srcOrd="0" destOrd="0" presId="urn:microsoft.com/office/officeart/2005/8/layout/balance1"/>
    <dgm:cxn modelId="{1F301355-8BAA-468B-885A-314DEB8CB2D8}" srcId="{9723AD87-4F1B-4771-A38A-F3E837C637E1}" destId="{576FFEA6-FB09-4698-93DE-83C161884B6C}" srcOrd="0" destOrd="0" parTransId="{31840F16-2028-45C2-82ED-1A72733FB58C}" sibTransId="{B01CEA64-7D79-48FC-893E-4F05D8064E62}"/>
    <dgm:cxn modelId="{D6A76C7F-7481-448E-8D30-B8C0DB172DFA}" type="presOf" srcId="{9E3336D3-F600-4F53-8757-080A4746F4E3}" destId="{B059747D-8B61-4964-8202-B581383EEB5C}" srcOrd="0" destOrd="0" presId="urn:microsoft.com/office/officeart/2005/8/layout/balance1"/>
    <dgm:cxn modelId="{F20A17B2-B0C7-4C4D-B090-839298491E44}" srcId="{7ADDD5C5-C1F0-49FF-A57B-DF752498CE6C}" destId="{9723AD87-4F1B-4771-A38A-F3E837C637E1}" srcOrd="0" destOrd="0" parTransId="{0FA7C636-B6A6-4520-82AE-9585BB678341}" sibTransId="{FA18038B-61FC-478F-8B76-5C0B4C8B0A4E}"/>
    <dgm:cxn modelId="{1388F9B4-7478-4F8B-8E78-6F5D17A8CA13}" srcId="{7ADDD5C5-C1F0-49FF-A57B-DF752498CE6C}" destId="{9E3336D3-F600-4F53-8757-080A4746F4E3}" srcOrd="1" destOrd="0" parTransId="{E928C66C-4C1E-4952-BC5C-7641B0A7109B}" sibTransId="{C81DEC91-F154-447A-9096-8786E3436B07}"/>
    <dgm:cxn modelId="{BAF41FD4-72B7-47F2-ADCE-CA55593222F0}" type="presOf" srcId="{777C79B0-89AD-4AEA-9883-A9AD9E2EA02A}" destId="{92686D9D-B750-4E78-BB1C-3EA17DA1295A}" srcOrd="0" destOrd="0" presId="urn:microsoft.com/office/officeart/2005/8/layout/balance1"/>
    <dgm:cxn modelId="{14E40D42-56E9-4865-B7ED-8C0E97205BAA}" type="presParOf" srcId="{E7F49AF5-2BDC-4621-83AA-1BAB57E8A902}" destId="{755A225F-67A1-4E10-ADB6-DFF8A8E66700}" srcOrd="0" destOrd="0" presId="urn:microsoft.com/office/officeart/2005/8/layout/balance1"/>
    <dgm:cxn modelId="{345CAA73-FE94-4C46-922E-60AD573FD36B}" type="presParOf" srcId="{E7F49AF5-2BDC-4621-83AA-1BAB57E8A902}" destId="{C6E3D61E-32E6-40CD-937D-9E8527D8BAAF}" srcOrd="1" destOrd="0" presId="urn:microsoft.com/office/officeart/2005/8/layout/balance1"/>
    <dgm:cxn modelId="{B435876C-63C8-4EDA-A83B-94C0B66EC236}" type="presParOf" srcId="{C6E3D61E-32E6-40CD-937D-9E8527D8BAAF}" destId="{62EB618F-2E1D-4570-9FA7-5CC14A423477}" srcOrd="0" destOrd="0" presId="urn:microsoft.com/office/officeart/2005/8/layout/balance1"/>
    <dgm:cxn modelId="{30E3797B-215F-4925-8D42-0A6504452260}" type="presParOf" srcId="{C6E3D61E-32E6-40CD-937D-9E8527D8BAAF}" destId="{B059747D-8B61-4964-8202-B581383EEB5C}" srcOrd="1" destOrd="0" presId="urn:microsoft.com/office/officeart/2005/8/layout/balance1"/>
    <dgm:cxn modelId="{D4B67F8F-EA6E-4D92-98D8-6CA0FBC49C01}" type="presParOf" srcId="{E7F49AF5-2BDC-4621-83AA-1BAB57E8A902}" destId="{59CEC6ED-9644-4E01-A515-1D7E288949AD}" srcOrd="2" destOrd="0" presId="urn:microsoft.com/office/officeart/2005/8/layout/balance1"/>
    <dgm:cxn modelId="{E7E2AE73-8400-438D-AF1F-EF9EA170DEBC}" type="presParOf" srcId="{59CEC6ED-9644-4E01-A515-1D7E288949AD}" destId="{A3A40907-6461-4C6F-B1E7-5E698B4112DE}" srcOrd="0" destOrd="0" presId="urn:microsoft.com/office/officeart/2005/8/layout/balance1"/>
    <dgm:cxn modelId="{3512880C-FEA5-47E9-B9C7-F84BEBBC7E69}" type="presParOf" srcId="{59CEC6ED-9644-4E01-A515-1D7E288949AD}" destId="{A44E25CC-7831-4062-9C83-DA4AE4D73B9A}" srcOrd="1" destOrd="0" presId="urn:microsoft.com/office/officeart/2005/8/layout/balance1"/>
    <dgm:cxn modelId="{6A2E5BCB-7AC2-4F8A-BD58-241E0E8F0AF9}" type="presParOf" srcId="{59CEC6ED-9644-4E01-A515-1D7E288949AD}" destId="{9EA79A22-61F3-494B-A6FA-4B34E0D7221A}" srcOrd="2" destOrd="0" presId="urn:microsoft.com/office/officeart/2005/8/layout/balance1"/>
    <dgm:cxn modelId="{66EE2039-9985-4E96-B6B2-1DA2F9942DBB}" type="presParOf" srcId="{59CEC6ED-9644-4E01-A515-1D7E288949AD}" destId="{9039B035-BCA9-4385-B4AB-816BFC8FA2F4}" srcOrd="3" destOrd="0" presId="urn:microsoft.com/office/officeart/2005/8/layout/balance1"/>
    <dgm:cxn modelId="{8C5AB9CD-0C0B-4B02-B68A-33EF9510AB7F}" type="presParOf" srcId="{59CEC6ED-9644-4E01-A515-1D7E288949AD}" destId="{92686D9D-B750-4E78-BB1C-3EA17DA1295A}" srcOrd="4"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DDD5C5-C1F0-49FF-A57B-DF752498CE6C}"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fr-TN"/>
        </a:p>
      </dgm:t>
    </dgm:pt>
    <dgm:pt modelId="{9723AD87-4F1B-4771-A38A-F3E837C637E1}">
      <dgm:prSet phldrT="[Texte]"/>
      <dgm:spPr/>
      <dgm:t>
        <a:bodyPr/>
        <a:lstStyle/>
        <a:p>
          <a:r>
            <a:rPr lang="fr-FR" dirty="0"/>
            <a:t>Inconvénient</a:t>
          </a:r>
          <a:endParaRPr lang="fr-TN" dirty="0"/>
        </a:p>
      </dgm:t>
    </dgm:pt>
    <dgm:pt modelId="{0FA7C636-B6A6-4520-82AE-9585BB678341}" type="parTrans" cxnId="{F20A17B2-B0C7-4C4D-B090-839298491E44}">
      <dgm:prSet/>
      <dgm:spPr/>
      <dgm:t>
        <a:bodyPr/>
        <a:lstStyle/>
        <a:p>
          <a:endParaRPr lang="fr-TN"/>
        </a:p>
      </dgm:t>
    </dgm:pt>
    <dgm:pt modelId="{FA18038B-61FC-478F-8B76-5C0B4C8B0A4E}" type="sibTrans" cxnId="{F20A17B2-B0C7-4C4D-B090-839298491E44}">
      <dgm:prSet/>
      <dgm:spPr/>
      <dgm:t>
        <a:bodyPr/>
        <a:lstStyle/>
        <a:p>
          <a:endParaRPr lang="fr-TN"/>
        </a:p>
      </dgm:t>
    </dgm:pt>
    <dgm:pt modelId="{576FFEA6-FB09-4698-93DE-83C161884B6C}">
      <dgm:prSet phldrT="[Texte]"/>
      <dgm:spPr/>
      <dgm:t>
        <a:bodyPr/>
        <a:lstStyle/>
        <a:p>
          <a:r>
            <a:rPr lang="fr-FR" dirty="0"/>
            <a:t>Parfois trop permissif</a:t>
          </a:r>
        </a:p>
      </dgm:t>
    </dgm:pt>
    <dgm:pt modelId="{31840F16-2028-45C2-82ED-1A72733FB58C}" type="parTrans" cxnId="{1F301355-8BAA-468B-885A-314DEB8CB2D8}">
      <dgm:prSet/>
      <dgm:spPr/>
      <dgm:t>
        <a:bodyPr/>
        <a:lstStyle/>
        <a:p>
          <a:endParaRPr lang="fr-TN"/>
        </a:p>
      </dgm:t>
    </dgm:pt>
    <dgm:pt modelId="{B01CEA64-7D79-48FC-893E-4F05D8064E62}" type="sibTrans" cxnId="{1F301355-8BAA-468B-885A-314DEB8CB2D8}">
      <dgm:prSet/>
      <dgm:spPr/>
      <dgm:t>
        <a:bodyPr/>
        <a:lstStyle/>
        <a:p>
          <a:endParaRPr lang="fr-TN"/>
        </a:p>
      </dgm:t>
    </dgm:pt>
    <dgm:pt modelId="{9E3336D3-F600-4F53-8757-080A4746F4E3}">
      <dgm:prSet phldrT="[Texte]"/>
      <dgm:spPr/>
      <dgm:t>
        <a:bodyPr/>
        <a:lstStyle/>
        <a:p>
          <a:r>
            <a:rPr lang="fr-FR" dirty="0"/>
            <a:t>Avantage</a:t>
          </a:r>
          <a:endParaRPr lang="fr-TN" dirty="0"/>
        </a:p>
      </dgm:t>
    </dgm:pt>
    <dgm:pt modelId="{E928C66C-4C1E-4952-BC5C-7641B0A7109B}" type="parTrans" cxnId="{1388F9B4-7478-4F8B-8E78-6F5D17A8CA13}">
      <dgm:prSet/>
      <dgm:spPr/>
      <dgm:t>
        <a:bodyPr/>
        <a:lstStyle/>
        <a:p>
          <a:endParaRPr lang="fr-TN"/>
        </a:p>
      </dgm:t>
    </dgm:pt>
    <dgm:pt modelId="{C81DEC91-F154-447A-9096-8786E3436B07}" type="sibTrans" cxnId="{1388F9B4-7478-4F8B-8E78-6F5D17A8CA13}">
      <dgm:prSet/>
      <dgm:spPr/>
      <dgm:t>
        <a:bodyPr/>
        <a:lstStyle/>
        <a:p>
          <a:endParaRPr lang="fr-TN"/>
        </a:p>
      </dgm:t>
    </dgm:pt>
    <dgm:pt modelId="{777C79B0-89AD-4AEA-9883-A9AD9E2EA02A}">
      <dgm:prSet phldrT="[Texte]"/>
      <dgm:spPr/>
      <dgm:t>
        <a:bodyPr/>
        <a:lstStyle/>
        <a:p>
          <a:r>
            <a:rPr lang="fr-FR" dirty="0"/>
            <a:t>Facilité et flexibilité du stockage</a:t>
          </a:r>
        </a:p>
      </dgm:t>
    </dgm:pt>
    <dgm:pt modelId="{4E327805-B768-43CB-A39B-08322A5F7147}" type="parTrans" cxnId="{A2600514-B1E8-413D-8CC8-E4116F63EA10}">
      <dgm:prSet/>
      <dgm:spPr/>
      <dgm:t>
        <a:bodyPr/>
        <a:lstStyle/>
        <a:p>
          <a:endParaRPr lang="fr-TN"/>
        </a:p>
      </dgm:t>
    </dgm:pt>
    <dgm:pt modelId="{73D18B07-F785-472A-B331-ACD2BE36C8DD}" type="sibTrans" cxnId="{A2600514-B1E8-413D-8CC8-E4116F63EA10}">
      <dgm:prSet/>
      <dgm:spPr/>
      <dgm:t>
        <a:bodyPr/>
        <a:lstStyle/>
        <a:p>
          <a:endParaRPr lang="fr-TN"/>
        </a:p>
      </dgm:t>
    </dgm:pt>
    <dgm:pt modelId="{E7F49AF5-2BDC-4621-83AA-1BAB57E8A902}" type="pres">
      <dgm:prSet presAssocID="{7ADDD5C5-C1F0-49FF-A57B-DF752498CE6C}" presName="outerComposite" presStyleCnt="0">
        <dgm:presLayoutVars>
          <dgm:chMax val="2"/>
          <dgm:animLvl val="lvl"/>
          <dgm:resizeHandles val="exact"/>
        </dgm:presLayoutVars>
      </dgm:prSet>
      <dgm:spPr/>
    </dgm:pt>
    <dgm:pt modelId="{755A225F-67A1-4E10-ADB6-DFF8A8E66700}" type="pres">
      <dgm:prSet presAssocID="{7ADDD5C5-C1F0-49FF-A57B-DF752498CE6C}" presName="dummyMaxCanvas" presStyleCnt="0"/>
      <dgm:spPr/>
    </dgm:pt>
    <dgm:pt modelId="{C6E3D61E-32E6-40CD-937D-9E8527D8BAAF}" type="pres">
      <dgm:prSet presAssocID="{7ADDD5C5-C1F0-49FF-A57B-DF752498CE6C}" presName="parentComposite" presStyleCnt="0"/>
      <dgm:spPr/>
    </dgm:pt>
    <dgm:pt modelId="{62EB618F-2E1D-4570-9FA7-5CC14A423477}" type="pres">
      <dgm:prSet presAssocID="{7ADDD5C5-C1F0-49FF-A57B-DF752498CE6C}" presName="parent1" presStyleLbl="alignAccFollowNode1" presStyleIdx="0" presStyleCnt="4" custScaleX="241402" custLinFactNeighborX="-51548" custLinFactNeighborY="8139">
        <dgm:presLayoutVars>
          <dgm:chMax val="4"/>
        </dgm:presLayoutVars>
      </dgm:prSet>
      <dgm:spPr/>
    </dgm:pt>
    <dgm:pt modelId="{B059747D-8B61-4964-8202-B581383EEB5C}" type="pres">
      <dgm:prSet presAssocID="{7ADDD5C5-C1F0-49FF-A57B-DF752498CE6C}" presName="parent2" presStyleLbl="alignAccFollowNode1" presStyleIdx="1" presStyleCnt="4" custScaleX="241402" custLinFactNeighborX="66018" custLinFactNeighborY="4884">
        <dgm:presLayoutVars>
          <dgm:chMax val="4"/>
        </dgm:presLayoutVars>
      </dgm:prSet>
      <dgm:spPr/>
    </dgm:pt>
    <dgm:pt modelId="{59CEC6ED-9644-4E01-A515-1D7E288949AD}" type="pres">
      <dgm:prSet presAssocID="{7ADDD5C5-C1F0-49FF-A57B-DF752498CE6C}" presName="childrenComposite" presStyleCnt="0"/>
      <dgm:spPr/>
    </dgm:pt>
    <dgm:pt modelId="{A3A40907-6461-4C6F-B1E7-5E698B4112DE}" type="pres">
      <dgm:prSet presAssocID="{7ADDD5C5-C1F0-49FF-A57B-DF752498CE6C}" presName="dummyMaxCanvas_ChildArea" presStyleCnt="0"/>
      <dgm:spPr/>
    </dgm:pt>
    <dgm:pt modelId="{A44E25CC-7831-4062-9C83-DA4AE4D73B9A}" type="pres">
      <dgm:prSet presAssocID="{7ADDD5C5-C1F0-49FF-A57B-DF752498CE6C}" presName="fulcrum" presStyleLbl="alignAccFollowNode1" presStyleIdx="2" presStyleCnt="4" custScaleX="241402"/>
      <dgm:spPr/>
    </dgm:pt>
    <dgm:pt modelId="{9EA79A22-61F3-494B-A6FA-4B34E0D7221A}" type="pres">
      <dgm:prSet presAssocID="{7ADDD5C5-C1F0-49FF-A57B-DF752498CE6C}" presName="balance_11" presStyleLbl="alignAccFollowNode1" presStyleIdx="3" presStyleCnt="4" custScaleX="199570">
        <dgm:presLayoutVars>
          <dgm:bulletEnabled val="1"/>
        </dgm:presLayoutVars>
      </dgm:prSet>
      <dgm:spPr/>
    </dgm:pt>
    <dgm:pt modelId="{9039B035-BCA9-4385-B4AB-816BFC8FA2F4}" type="pres">
      <dgm:prSet presAssocID="{7ADDD5C5-C1F0-49FF-A57B-DF752498CE6C}" presName="left_11_1" presStyleLbl="node1" presStyleIdx="0" presStyleCnt="2" custScaleX="241402" custLinFactNeighborX="-45217" custLinFactNeighborY="-3644">
        <dgm:presLayoutVars>
          <dgm:bulletEnabled val="1"/>
        </dgm:presLayoutVars>
      </dgm:prSet>
      <dgm:spPr/>
    </dgm:pt>
    <dgm:pt modelId="{92686D9D-B750-4E78-BB1C-3EA17DA1295A}" type="pres">
      <dgm:prSet presAssocID="{7ADDD5C5-C1F0-49FF-A57B-DF752498CE6C}" presName="right_11_1" presStyleLbl="node1" presStyleIdx="1" presStyleCnt="2" custScaleX="241402" custLinFactNeighborX="71443" custLinFactNeighborY="-3644">
        <dgm:presLayoutVars>
          <dgm:bulletEnabled val="1"/>
        </dgm:presLayoutVars>
      </dgm:prSet>
      <dgm:spPr/>
    </dgm:pt>
  </dgm:ptLst>
  <dgm:cxnLst>
    <dgm:cxn modelId="{317C3007-DCB5-4021-914C-1A6587CE9AB3}" type="presOf" srcId="{7ADDD5C5-C1F0-49FF-A57B-DF752498CE6C}" destId="{E7F49AF5-2BDC-4621-83AA-1BAB57E8A902}" srcOrd="0" destOrd="0" presId="urn:microsoft.com/office/officeart/2005/8/layout/balance1"/>
    <dgm:cxn modelId="{3377D809-6CED-4E2B-92A3-6A40E9494E45}" type="presOf" srcId="{9723AD87-4F1B-4771-A38A-F3E837C637E1}" destId="{62EB618F-2E1D-4570-9FA7-5CC14A423477}" srcOrd="0" destOrd="0" presId="urn:microsoft.com/office/officeart/2005/8/layout/balance1"/>
    <dgm:cxn modelId="{A2600514-B1E8-413D-8CC8-E4116F63EA10}" srcId="{9E3336D3-F600-4F53-8757-080A4746F4E3}" destId="{777C79B0-89AD-4AEA-9883-A9AD9E2EA02A}" srcOrd="0" destOrd="0" parTransId="{4E327805-B768-43CB-A39B-08322A5F7147}" sibTransId="{73D18B07-F785-472A-B331-ACD2BE36C8DD}"/>
    <dgm:cxn modelId="{A8E88540-EE9B-4067-9CE8-AD58296E3632}" type="presOf" srcId="{576FFEA6-FB09-4698-93DE-83C161884B6C}" destId="{9039B035-BCA9-4385-B4AB-816BFC8FA2F4}" srcOrd="0" destOrd="0" presId="urn:microsoft.com/office/officeart/2005/8/layout/balance1"/>
    <dgm:cxn modelId="{1F301355-8BAA-468B-885A-314DEB8CB2D8}" srcId="{9723AD87-4F1B-4771-A38A-F3E837C637E1}" destId="{576FFEA6-FB09-4698-93DE-83C161884B6C}" srcOrd="0" destOrd="0" parTransId="{31840F16-2028-45C2-82ED-1A72733FB58C}" sibTransId="{B01CEA64-7D79-48FC-893E-4F05D8064E62}"/>
    <dgm:cxn modelId="{D6A76C7F-7481-448E-8D30-B8C0DB172DFA}" type="presOf" srcId="{9E3336D3-F600-4F53-8757-080A4746F4E3}" destId="{B059747D-8B61-4964-8202-B581383EEB5C}" srcOrd="0" destOrd="0" presId="urn:microsoft.com/office/officeart/2005/8/layout/balance1"/>
    <dgm:cxn modelId="{F20A17B2-B0C7-4C4D-B090-839298491E44}" srcId="{7ADDD5C5-C1F0-49FF-A57B-DF752498CE6C}" destId="{9723AD87-4F1B-4771-A38A-F3E837C637E1}" srcOrd="0" destOrd="0" parTransId="{0FA7C636-B6A6-4520-82AE-9585BB678341}" sibTransId="{FA18038B-61FC-478F-8B76-5C0B4C8B0A4E}"/>
    <dgm:cxn modelId="{1388F9B4-7478-4F8B-8E78-6F5D17A8CA13}" srcId="{7ADDD5C5-C1F0-49FF-A57B-DF752498CE6C}" destId="{9E3336D3-F600-4F53-8757-080A4746F4E3}" srcOrd="1" destOrd="0" parTransId="{E928C66C-4C1E-4952-BC5C-7641B0A7109B}" sibTransId="{C81DEC91-F154-447A-9096-8786E3436B07}"/>
    <dgm:cxn modelId="{BAF41FD4-72B7-47F2-ADCE-CA55593222F0}" type="presOf" srcId="{777C79B0-89AD-4AEA-9883-A9AD9E2EA02A}" destId="{92686D9D-B750-4E78-BB1C-3EA17DA1295A}" srcOrd="0" destOrd="0" presId="urn:microsoft.com/office/officeart/2005/8/layout/balance1"/>
    <dgm:cxn modelId="{14E40D42-56E9-4865-B7ED-8C0E97205BAA}" type="presParOf" srcId="{E7F49AF5-2BDC-4621-83AA-1BAB57E8A902}" destId="{755A225F-67A1-4E10-ADB6-DFF8A8E66700}" srcOrd="0" destOrd="0" presId="urn:microsoft.com/office/officeart/2005/8/layout/balance1"/>
    <dgm:cxn modelId="{345CAA73-FE94-4C46-922E-60AD573FD36B}" type="presParOf" srcId="{E7F49AF5-2BDC-4621-83AA-1BAB57E8A902}" destId="{C6E3D61E-32E6-40CD-937D-9E8527D8BAAF}" srcOrd="1" destOrd="0" presId="urn:microsoft.com/office/officeart/2005/8/layout/balance1"/>
    <dgm:cxn modelId="{B435876C-63C8-4EDA-A83B-94C0B66EC236}" type="presParOf" srcId="{C6E3D61E-32E6-40CD-937D-9E8527D8BAAF}" destId="{62EB618F-2E1D-4570-9FA7-5CC14A423477}" srcOrd="0" destOrd="0" presId="urn:microsoft.com/office/officeart/2005/8/layout/balance1"/>
    <dgm:cxn modelId="{30E3797B-215F-4925-8D42-0A6504452260}" type="presParOf" srcId="{C6E3D61E-32E6-40CD-937D-9E8527D8BAAF}" destId="{B059747D-8B61-4964-8202-B581383EEB5C}" srcOrd="1" destOrd="0" presId="urn:microsoft.com/office/officeart/2005/8/layout/balance1"/>
    <dgm:cxn modelId="{D4B67F8F-EA6E-4D92-98D8-6CA0FBC49C01}" type="presParOf" srcId="{E7F49AF5-2BDC-4621-83AA-1BAB57E8A902}" destId="{59CEC6ED-9644-4E01-A515-1D7E288949AD}" srcOrd="2" destOrd="0" presId="urn:microsoft.com/office/officeart/2005/8/layout/balance1"/>
    <dgm:cxn modelId="{E7E2AE73-8400-438D-AF1F-EF9EA170DEBC}" type="presParOf" srcId="{59CEC6ED-9644-4E01-A515-1D7E288949AD}" destId="{A3A40907-6461-4C6F-B1E7-5E698B4112DE}" srcOrd="0" destOrd="0" presId="urn:microsoft.com/office/officeart/2005/8/layout/balance1"/>
    <dgm:cxn modelId="{3512880C-FEA5-47E9-B9C7-F84BEBBC7E69}" type="presParOf" srcId="{59CEC6ED-9644-4E01-A515-1D7E288949AD}" destId="{A44E25CC-7831-4062-9C83-DA4AE4D73B9A}" srcOrd="1" destOrd="0" presId="urn:microsoft.com/office/officeart/2005/8/layout/balance1"/>
    <dgm:cxn modelId="{6A2E5BCB-7AC2-4F8A-BD58-241E0E8F0AF9}" type="presParOf" srcId="{59CEC6ED-9644-4E01-A515-1D7E288949AD}" destId="{9EA79A22-61F3-494B-A6FA-4B34E0D7221A}" srcOrd="2" destOrd="0" presId="urn:microsoft.com/office/officeart/2005/8/layout/balance1"/>
    <dgm:cxn modelId="{66EE2039-9985-4E96-B6B2-1DA2F9942DBB}" type="presParOf" srcId="{59CEC6ED-9644-4E01-A515-1D7E288949AD}" destId="{9039B035-BCA9-4385-B4AB-816BFC8FA2F4}" srcOrd="3" destOrd="0" presId="urn:microsoft.com/office/officeart/2005/8/layout/balance1"/>
    <dgm:cxn modelId="{8C5AB9CD-0C0B-4B02-B68A-33EF9510AB7F}" type="presParOf" srcId="{59CEC6ED-9644-4E01-A515-1D7E288949AD}" destId="{92686D9D-B750-4E78-BB1C-3EA17DA1295A}" srcOrd="4" destOrd="0" presId="urn:microsoft.com/office/officeart/2005/8/layout/balanc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835F5-6B28-4467-BDB4-D058A550631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fr-TN"/>
        </a:p>
      </dgm:t>
    </dgm:pt>
    <dgm:pt modelId="{66AD9F3F-2806-4AED-A2D4-E24A57B52A0C}">
      <dgm:prSet phldrT="[Texte]" custT="1"/>
      <dgm:spPr/>
      <dgm:t>
        <a:bodyPr/>
        <a:lstStyle/>
        <a:p>
          <a:r>
            <a:rPr lang="fr-FR" sz="1600" b="1" dirty="0">
              <a:latin typeface="Arial" panose="020B0604020202020204" pitchFamily="34" charset="0"/>
              <a:cs typeface="Arial" panose="020B0604020202020204" pitchFamily="34" charset="0"/>
            </a:rPr>
            <a:t>Adapté pour</a:t>
          </a:r>
        </a:p>
        <a:p>
          <a:endParaRPr lang="fr-TN" sz="1100" dirty="0"/>
        </a:p>
      </dgm:t>
    </dgm:pt>
    <dgm:pt modelId="{07814295-F887-4433-9E01-338EE3BBEBC3}" type="parTrans" cxnId="{DEEA177E-EA8B-41AB-8A71-943295C1DBFE}">
      <dgm:prSet/>
      <dgm:spPr/>
      <dgm:t>
        <a:bodyPr/>
        <a:lstStyle/>
        <a:p>
          <a:endParaRPr lang="fr-TN"/>
        </a:p>
      </dgm:t>
    </dgm:pt>
    <dgm:pt modelId="{C651A338-BB96-4B78-8AAD-B2F51636E9A7}" type="sibTrans" cxnId="{DEEA177E-EA8B-41AB-8A71-943295C1DBFE}">
      <dgm:prSet/>
      <dgm:spPr/>
      <dgm:t>
        <a:bodyPr/>
        <a:lstStyle/>
        <a:p>
          <a:endParaRPr lang="fr-TN"/>
        </a:p>
      </dgm:t>
    </dgm:pt>
    <dgm:pt modelId="{FCF82402-A46B-43AE-9AA7-805B2427D24C}">
      <dgm:prSet phldrT="[Texte]" custT="1"/>
      <dgm:spPr/>
      <dgm:t>
        <a:bodyPr/>
        <a:lstStyle/>
        <a:p>
          <a:r>
            <a:rPr lang="fr-FR" sz="1400" dirty="0">
              <a:latin typeface="Arial" panose="020B0604020202020204" pitchFamily="34" charset="0"/>
              <a:cs typeface="Arial" panose="020B0604020202020204" pitchFamily="34" charset="0"/>
            </a:rPr>
            <a:t>Requêtes complexes et intensives</a:t>
          </a:r>
          <a:endParaRPr lang="fr-TN" sz="1400" dirty="0">
            <a:latin typeface="Arial" panose="020B0604020202020204" pitchFamily="34" charset="0"/>
            <a:cs typeface="Arial" panose="020B0604020202020204" pitchFamily="34" charset="0"/>
          </a:endParaRPr>
        </a:p>
      </dgm:t>
    </dgm:pt>
    <dgm:pt modelId="{803AC1CB-702B-410B-9CA9-F829C0531071}" type="parTrans" cxnId="{FEF0EBAF-33AD-4655-8C0E-0F000CA1D3C1}">
      <dgm:prSet/>
      <dgm:spPr/>
      <dgm:t>
        <a:bodyPr/>
        <a:lstStyle/>
        <a:p>
          <a:endParaRPr lang="fr-TN"/>
        </a:p>
      </dgm:t>
    </dgm:pt>
    <dgm:pt modelId="{3A1A958F-1A26-4449-86A0-ECAA1FEEC9A1}" type="sibTrans" cxnId="{FEF0EBAF-33AD-4655-8C0E-0F000CA1D3C1}">
      <dgm:prSet/>
      <dgm:spPr/>
      <dgm:t>
        <a:bodyPr/>
        <a:lstStyle/>
        <a:p>
          <a:endParaRPr lang="fr-TN"/>
        </a:p>
      </dgm:t>
    </dgm:pt>
    <dgm:pt modelId="{A706BB76-FB39-4D58-8A65-5494BA5CA8CD}">
      <dgm:prSet phldrT="[Texte]" custT="1"/>
      <dgm:spPr/>
      <dgm:t>
        <a:bodyPr/>
        <a:lstStyle/>
        <a:p>
          <a:endParaRPr lang="fr-FR" sz="1800" b="1" dirty="0">
            <a:latin typeface="Arial" panose="020B0604020202020204" pitchFamily="34" charset="0"/>
            <a:cs typeface="Arial" panose="020B0604020202020204" pitchFamily="34" charset="0"/>
          </a:endParaRPr>
        </a:p>
        <a:p>
          <a:r>
            <a:rPr lang="fr-FR" sz="1800" b="1" dirty="0">
              <a:latin typeface="Arial" panose="020B0604020202020204" pitchFamily="34" charset="0"/>
              <a:cs typeface="Arial" panose="020B0604020202020204" pitchFamily="34" charset="0"/>
            </a:rPr>
            <a:t>Open Source</a:t>
          </a:r>
        </a:p>
        <a:p>
          <a:endParaRPr lang="fr-TN" sz="1200" dirty="0"/>
        </a:p>
        <a:p>
          <a:endParaRPr lang="fr-TN" sz="1200" dirty="0"/>
        </a:p>
      </dgm:t>
    </dgm:pt>
    <dgm:pt modelId="{C1101D98-56D1-4291-8572-AF3BDC4CBE9E}" type="parTrans" cxnId="{049735B4-CDAB-4718-9CB3-3F6747C16518}">
      <dgm:prSet/>
      <dgm:spPr/>
      <dgm:t>
        <a:bodyPr/>
        <a:lstStyle/>
        <a:p>
          <a:endParaRPr lang="fr-TN"/>
        </a:p>
      </dgm:t>
    </dgm:pt>
    <dgm:pt modelId="{2D1569BA-8B13-4FF8-A43D-FF285794AB03}" type="sibTrans" cxnId="{049735B4-CDAB-4718-9CB3-3F6747C16518}">
      <dgm:prSet/>
      <dgm:spPr/>
      <dgm:t>
        <a:bodyPr/>
        <a:lstStyle/>
        <a:p>
          <a:endParaRPr lang="fr-TN"/>
        </a:p>
      </dgm:t>
    </dgm:pt>
    <dgm:pt modelId="{37882690-8791-4E9E-A4E2-F450D5AFBB20}">
      <dgm:prSet phldrT="[Texte]" custT="1"/>
      <dgm:spPr/>
      <dgm:t>
        <a:bodyPr/>
        <a:lstStyle/>
        <a:p>
          <a:r>
            <a:rPr lang="fr-FR" sz="1400" dirty="0">
              <a:latin typeface="Arial" panose="020B0604020202020204" pitchFamily="34" charset="0"/>
              <a:cs typeface="Arial" panose="020B0604020202020204" pitchFamily="34" charset="0"/>
            </a:rPr>
            <a:t>Mélange open source (</a:t>
          </a:r>
          <a:r>
            <a:rPr lang="fr-FR" sz="1400" dirty="0" err="1">
              <a:latin typeface="Arial" panose="020B0604020202020204" pitchFamily="34" charset="0"/>
              <a:cs typeface="Arial" panose="020B0604020202020204" pitchFamily="34" charset="0"/>
            </a:rPr>
            <a:t>PostGres</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MySql</a:t>
          </a:r>
          <a:r>
            <a:rPr lang="fr-FR" sz="1400" dirty="0">
              <a:latin typeface="Arial" panose="020B0604020202020204" pitchFamily="34" charset="0"/>
              <a:cs typeface="Arial" panose="020B0604020202020204" pitchFamily="34" charset="0"/>
            </a:rPr>
            <a:t>) et commerciaux (Oracle)</a:t>
          </a:r>
          <a:endParaRPr lang="fr-TN" sz="1400" dirty="0">
            <a:latin typeface="Arial" panose="020B0604020202020204" pitchFamily="34" charset="0"/>
            <a:cs typeface="Arial" panose="020B0604020202020204" pitchFamily="34" charset="0"/>
          </a:endParaRPr>
        </a:p>
      </dgm:t>
    </dgm:pt>
    <dgm:pt modelId="{51FBF775-1A42-4AF5-9E78-65BC0B22D16D}" type="parTrans" cxnId="{AB4F17D2-DFD1-4D88-89A9-82E91F1B55A8}">
      <dgm:prSet/>
      <dgm:spPr/>
      <dgm:t>
        <a:bodyPr/>
        <a:lstStyle/>
        <a:p>
          <a:endParaRPr lang="fr-TN"/>
        </a:p>
      </dgm:t>
    </dgm:pt>
    <dgm:pt modelId="{DA3679CD-FA85-4F37-94FF-32B9F7BCC93B}" type="sibTrans" cxnId="{AB4F17D2-DFD1-4D88-89A9-82E91F1B55A8}">
      <dgm:prSet/>
      <dgm:spPr/>
      <dgm:t>
        <a:bodyPr/>
        <a:lstStyle/>
        <a:p>
          <a:endParaRPr lang="fr-TN"/>
        </a:p>
      </dgm:t>
    </dgm:pt>
    <dgm:pt modelId="{3DB11E94-C3C8-47B9-9A4E-8D5A4BC35637}">
      <dgm:prSet phldrT="[Texte]" custT="1"/>
      <dgm:spPr/>
      <dgm:t>
        <a:bodyPr/>
        <a:lstStyle/>
        <a:p>
          <a:endParaRPr lang="fr-TN" sz="1400" dirty="0">
            <a:latin typeface="Arial" panose="020B0604020202020204" pitchFamily="34" charset="0"/>
            <a:cs typeface="Arial" panose="020B0604020202020204" pitchFamily="34" charset="0"/>
          </a:endParaRPr>
        </a:p>
      </dgm:t>
    </dgm:pt>
    <dgm:pt modelId="{55CBAF1D-F8B7-4E86-95EB-B7834036587C}" type="parTrans" cxnId="{CD36F8DD-2FB8-4A65-994E-BE6297347D4A}">
      <dgm:prSet/>
      <dgm:spPr/>
      <dgm:t>
        <a:bodyPr/>
        <a:lstStyle/>
        <a:p>
          <a:endParaRPr lang="fr-TN"/>
        </a:p>
      </dgm:t>
    </dgm:pt>
    <dgm:pt modelId="{DBBF4201-782D-47AE-83B4-54C6EDE7233F}" type="sibTrans" cxnId="{CD36F8DD-2FB8-4A65-994E-BE6297347D4A}">
      <dgm:prSet/>
      <dgm:spPr/>
      <dgm:t>
        <a:bodyPr/>
        <a:lstStyle/>
        <a:p>
          <a:endParaRPr lang="fr-TN"/>
        </a:p>
      </dgm:t>
    </dgm:pt>
    <dgm:pt modelId="{BF28FDF7-5096-4B53-9A08-095B000A633C}">
      <dgm:prSet phldrT="[Texte]" custT="1"/>
      <dgm:spPr/>
      <dgm:t>
        <a:bodyPr/>
        <a:lstStyle/>
        <a:p>
          <a:endParaRPr lang="fr-TN" sz="1400" dirty="0">
            <a:latin typeface="Arial" panose="020B0604020202020204" pitchFamily="34" charset="0"/>
            <a:cs typeface="Arial" panose="020B0604020202020204" pitchFamily="34" charset="0"/>
          </a:endParaRPr>
        </a:p>
      </dgm:t>
    </dgm:pt>
    <dgm:pt modelId="{EE7E7584-7466-4D1E-9AF7-6E5E7D442846}" type="parTrans" cxnId="{C621DE50-0D87-46B2-8A8C-1FC3C05C88CB}">
      <dgm:prSet/>
      <dgm:spPr/>
      <dgm:t>
        <a:bodyPr/>
        <a:lstStyle/>
        <a:p>
          <a:endParaRPr lang="fr-TN"/>
        </a:p>
      </dgm:t>
    </dgm:pt>
    <dgm:pt modelId="{9D345E19-D678-4E4C-9634-ECC45D903806}" type="sibTrans" cxnId="{C621DE50-0D87-46B2-8A8C-1FC3C05C88CB}">
      <dgm:prSet/>
      <dgm:spPr/>
      <dgm:t>
        <a:bodyPr/>
        <a:lstStyle/>
        <a:p>
          <a:endParaRPr lang="fr-TN"/>
        </a:p>
      </dgm:t>
    </dgm:pt>
    <dgm:pt modelId="{B1E7365F-CD36-46B8-972D-7FFD017D5139}" type="pres">
      <dgm:prSet presAssocID="{A17835F5-6B28-4467-BDB4-D058A5506316}" presName="Name0" presStyleCnt="0">
        <dgm:presLayoutVars>
          <dgm:dir/>
          <dgm:animLvl val="lvl"/>
          <dgm:resizeHandles/>
        </dgm:presLayoutVars>
      </dgm:prSet>
      <dgm:spPr/>
    </dgm:pt>
    <dgm:pt modelId="{E89DCC00-CDDA-49E1-BAAF-FE6CA5FED02C}" type="pres">
      <dgm:prSet presAssocID="{66AD9F3F-2806-4AED-A2D4-E24A57B52A0C}" presName="linNode" presStyleCnt="0"/>
      <dgm:spPr/>
    </dgm:pt>
    <dgm:pt modelId="{97BA6C8B-5B91-491E-9D5B-AE0D1477D865}" type="pres">
      <dgm:prSet presAssocID="{66AD9F3F-2806-4AED-A2D4-E24A57B52A0C}" presName="parentShp" presStyleLbl="node1" presStyleIdx="0" presStyleCnt="2">
        <dgm:presLayoutVars>
          <dgm:bulletEnabled val="1"/>
        </dgm:presLayoutVars>
      </dgm:prSet>
      <dgm:spPr/>
    </dgm:pt>
    <dgm:pt modelId="{98A7768C-4F25-4E6B-9502-AE0463366A02}" type="pres">
      <dgm:prSet presAssocID="{66AD9F3F-2806-4AED-A2D4-E24A57B52A0C}" presName="childShp" presStyleLbl="bgAccFollowNode1" presStyleIdx="0" presStyleCnt="2">
        <dgm:presLayoutVars>
          <dgm:bulletEnabled val="1"/>
        </dgm:presLayoutVars>
      </dgm:prSet>
      <dgm:spPr/>
    </dgm:pt>
    <dgm:pt modelId="{71983EF7-66FE-4731-B0C9-BC472DD4E1D8}" type="pres">
      <dgm:prSet presAssocID="{C651A338-BB96-4B78-8AAD-B2F51636E9A7}" presName="spacing" presStyleCnt="0"/>
      <dgm:spPr/>
    </dgm:pt>
    <dgm:pt modelId="{18B208B6-3B1E-441B-BC1F-6051022EC995}" type="pres">
      <dgm:prSet presAssocID="{A706BB76-FB39-4D58-8A65-5494BA5CA8CD}" presName="linNode" presStyleCnt="0"/>
      <dgm:spPr/>
    </dgm:pt>
    <dgm:pt modelId="{5E32C3E8-52C0-44FD-88E6-FDB25AD47903}" type="pres">
      <dgm:prSet presAssocID="{A706BB76-FB39-4D58-8A65-5494BA5CA8CD}" presName="parentShp" presStyleLbl="node1" presStyleIdx="1" presStyleCnt="2">
        <dgm:presLayoutVars>
          <dgm:bulletEnabled val="1"/>
        </dgm:presLayoutVars>
      </dgm:prSet>
      <dgm:spPr/>
    </dgm:pt>
    <dgm:pt modelId="{3BC0EE74-4301-4251-9576-5FC9CF965141}" type="pres">
      <dgm:prSet presAssocID="{A706BB76-FB39-4D58-8A65-5494BA5CA8CD}" presName="childShp" presStyleLbl="bgAccFollowNode1" presStyleIdx="1" presStyleCnt="2">
        <dgm:presLayoutVars>
          <dgm:bulletEnabled val="1"/>
        </dgm:presLayoutVars>
      </dgm:prSet>
      <dgm:spPr/>
    </dgm:pt>
  </dgm:ptLst>
  <dgm:cxnLst>
    <dgm:cxn modelId="{C621DE50-0D87-46B2-8A8C-1FC3C05C88CB}" srcId="{A706BB76-FB39-4D58-8A65-5494BA5CA8CD}" destId="{BF28FDF7-5096-4B53-9A08-095B000A633C}" srcOrd="0" destOrd="0" parTransId="{EE7E7584-7466-4D1E-9AF7-6E5E7D442846}" sibTransId="{9D345E19-D678-4E4C-9634-ECC45D903806}"/>
    <dgm:cxn modelId="{DEEA177E-EA8B-41AB-8A71-943295C1DBFE}" srcId="{A17835F5-6B28-4467-BDB4-D058A5506316}" destId="{66AD9F3F-2806-4AED-A2D4-E24A57B52A0C}" srcOrd="0" destOrd="0" parTransId="{07814295-F887-4433-9E01-338EE3BBEBC3}" sibTransId="{C651A338-BB96-4B78-8AAD-B2F51636E9A7}"/>
    <dgm:cxn modelId="{5D58E6A8-7A52-4CB3-BA83-94ECEF3685F1}" type="presOf" srcId="{66AD9F3F-2806-4AED-A2D4-E24A57B52A0C}" destId="{97BA6C8B-5B91-491E-9D5B-AE0D1477D865}" srcOrd="0" destOrd="0" presId="urn:microsoft.com/office/officeart/2005/8/layout/vList6"/>
    <dgm:cxn modelId="{1B097CAA-5E6D-4E69-9473-58FF33E99AE8}" type="presOf" srcId="{A17835F5-6B28-4467-BDB4-D058A5506316}" destId="{B1E7365F-CD36-46B8-972D-7FFD017D5139}" srcOrd="0" destOrd="0" presId="urn:microsoft.com/office/officeart/2005/8/layout/vList6"/>
    <dgm:cxn modelId="{FEF0EBAF-33AD-4655-8C0E-0F000CA1D3C1}" srcId="{66AD9F3F-2806-4AED-A2D4-E24A57B52A0C}" destId="{FCF82402-A46B-43AE-9AA7-805B2427D24C}" srcOrd="1" destOrd="0" parTransId="{803AC1CB-702B-410B-9CA9-F829C0531071}" sibTransId="{3A1A958F-1A26-4449-86A0-ECAA1FEEC9A1}"/>
    <dgm:cxn modelId="{049735B4-CDAB-4718-9CB3-3F6747C16518}" srcId="{A17835F5-6B28-4467-BDB4-D058A5506316}" destId="{A706BB76-FB39-4D58-8A65-5494BA5CA8CD}" srcOrd="1" destOrd="0" parTransId="{C1101D98-56D1-4291-8572-AF3BDC4CBE9E}" sibTransId="{2D1569BA-8B13-4FF8-A43D-FF285794AB03}"/>
    <dgm:cxn modelId="{5E5E14BA-A39E-4CD1-AEA2-9BBBD0EB3085}" type="presOf" srcId="{FCF82402-A46B-43AE-9AA7-805B2427D24C}" destId="{98A7768C-4F25-4E6B-9502-AE0463366A02}" srcOrd="0" destOrd="1" presId="urn:microsoft.com/office/officeart/2005/8/layout/vList6"/>
    <dgm:cxn modelId="{4B2C26C9-CA7D-4444-9469-21F681646F20}" type="presOf" srcId="{BF28FDF7-5096-4B53-9A08-095B000A633C}" destId="{3BC0EE74-4301-4251-9576-5FC9CF965141}" srcOrd="0" destOrd="0" presId="urn:microsoft.com/office/officeart/2005/8/layout/vList6"/>
    <dgm:cxn modelId="{AB4F17D2-DFD1-4D88-89A9-82E91F1B55A8}" srcId="{A706BB76-FB39-4D58-8A65-5494BA5CA8CD}" destId="{37882690-8791-4E9E-A4E2-F450D5AFBB20}" srcOrd="1" destOrd="0" parTransId="{51FBF775-1A42-4AF5-9E78-65BC0B22D16D}" sibTransId="{DA3679CD-FA85-4F37-94FF-32B9F7BCC93B}"/>
    <dgm:cxn modelId="{F6AC47DA-538A-4A51-8CA1-324E36D9A38B}" type="presOf" srcId="{A706BB76-FB39-4D58-8A65-5494BA5CA8CD}" destId="{5E32C3E8-52C0-44FD-88E6-FDB25AD47903}" srcOrd="0" destOrd="0" presId="urn:microsoft.com/office/officeart/2005/8/layout/vList6"/>
    <dgm:cxn modelId="{AB77D1DC-D0C1-4EE5-8E3F-C926D55C2A69}" type="presOf" srcId="{3DB11E94-C3C8-47B9-9A4E-8D5A4BC35637}" destId="{98A7768C-4F25-4E6B-9502-AE0463366A02}" srcOrd="0" destOrd="0" presId="urn:microsoft.com/office/officeart/2005/8/layout/vList6"/>
    <dgm:cxn modelId="{CD36F8DD-2FB8-4A65-994E-BE6297347D4A}" srcId="{66AD9F3F-2806-4AED-A2D4-E24A57B52A0C}" destId="{3DB11E94-C3C8-47B9-9A4E-8D5A4BC35637}" srcOrd="0" destOrd="0" parTransId="{55CBAF1D-F8B7-4E86-95EB-B7834036587C}" sibTransId="{DBBF4201-782D-47AE-83B4-54C6EDE7233F}"/>
    <dgm:cxn modelId="{1E73DCFE-A4EE-450F-A532-D6183696EC04}" type="presOf" srcId="{37882690-8791-4E9E-A4E2-F450D5AFBB20}" destId="{3BC0EE74-4301-4251-9576-5FC9CF965141}" srcOrd="0" destOrd="1" presId="urn:microsoft.com/office/officeart/2005/8/layout/vList6"/>
    <dgm:cxn modelId="{F2F3177E-23C7-415B-9AED-62CEF22AA6D7}" type="presParOf" srcId="{B1E7365F-CD36-46B8-972D-7FFD017D5139}" destId="{E89DCC00-CDDA-49E1-BAAF-FE6CA5FED02C}" srcOrd="0" destOrd="0" presId="urn:microsoft.com/office/officeart/2005/8/layout/vList6"/>
    <dgm:cxn modelId="{D4113D34-20BA-4018-99BB-B11E81DE6598}" type="presParOf" srcId="{E89DCC00-CDDA-49E1-BAAF-FE6CA5FED02C}" destId="{97BA6C8B-5B91-491E-9D5B-AE0D1477D865}" srcOrd="0" destOrd="0" presId="urn:microsoft.com/office/officeart/2005/8/layout/vList6"/>
    <dgm:cxn modelId="{B6E423D9-CE60-42BE-A14C-51BA961F40DC}" type="presParOf" srcId="{E89DCC00-CDDA-49E1-BAAF-FE6CA5FED02C}" destId="{98A7768C-4F25-4E6B-9502-AE0463366A02}" srcOrd="1" destOrd="0" presId="urn:microsoft.com/office/officeart/2005/8/layout/vList6"/>
    <dgm:cxn modelId="{4A8C6855-206A-4612-8B95-E732FE90F6FB}" type="presParOf" srcId="{B1E7365F-CD36-46B8-972D-7FFD017D5139}" destId="{71983EF7-66FE-4731-B0C9-BC472DD4E1D8}" srcOrd="1" destOrd="0" presId="urn:microsoft.com/office/officeart/2005/8/layout/vList6"/>
    <dgm:cxn modelId="{8AD69B05-DD63-45A0-8FD8-1C9D8A5A3994}" type="presParOf" srcId="{B1E7365F-CD36-46B8-972D-7FFD017D5139}" destId="{18B208B6-3B1E-441B-BC1F-6051022EC995}" srcOrd="2" destOrd="0" presId="urn:microsoft.com/office/officeart/2005/8/layout/vList6"/>
    <dgm:cxn modelId="{83A30F4C-B756-4C31-9840-8BE85F4ADB75}" type="presParOf" srcId="{18B208B6-3B1E-441B-BC1F-6051022EC995}" destId="{5E32C3E8-52C0-44FD-88E6-FDB25AD47903}" srcOrd="0" destOrd="0" presId="urn:microsoft.com/office/officeart/2005/8/layout/vList6"/>
    <dgm:cxn modelId="{4921F23E-AD2C-4B74-A564-5C626D25F4EC}" type="presParOf" srcId="{18B208B6-3B1E-441B-BC1F-6051022EC995}" destId="{3BC0EE74-4301-4251-9576-5FC9CF96514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7835F5-6B28-4467-BDB4-D058A550631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fr-TN"/>
        </a:p>
      </dgm:t>
    </dgm:pt>
    <dgm:pt modelId="{66AD9F3F-2806-4AED-A2D4-E24A57B52A0C}">
      <dgm:prSet phldrT="[Texte]" custT="1"/>
      <dgm:spPr/>
      <dgm:t>
        <a:bodyPr/>
        <a:lstStyle/>
        <a:p>
          <a:endParaRPr lang="fr-FR" sz="1600" b="1" dirty="0">
            <a:latin typeface="Arial" panose="020B0604020202020204" pitchFamily="34" charset="0"/>
            <a:cs typeface="Arial" panose="020B0604020202020204" pitchFamily="34" charset="0"/>
          </a:endParaRPr>
        </a:p>
        <a:p>
          <a:r>
            <a:rPr lang="fr-FR" sz="1600" b="1" dirty="0">
              <a:latin typeface="Arial" panose="020B0604020202020204" pitchFamily="34" charset="0"/>
              <a:cs typeface="Arial" panose="020B0604020202020204" pitchFamily="34" charset="0"/>
            </a:rPr>
            <a:t>Schéma</a:t>
          </a:r>
        </a:p>
        <a:p>
          <a:endParaRPr lang="fr-TN" sz="1100" dirty="0"/>
        </a:p>
        <a:p>
          <a:endParaRPr lang="fr-TN" sz="1100" dirty="0"/>
        </a:p>
      </dgm:t>
    </dgm:pt>
    <dgm:pt modelId="{07814295-F887-4433-9E01-338EE3BBEBC3}" type="parTrans" cxnId="{DEEA177E-EA8B-41AB-8A71-943295C1DBFE}">
      <dgm:prSet/>
      <dgm:spPr/>
      <dgm:t>
        <a:bodyPr/>
        <a:lstStyle/>
        <a:p>
          <a:endParaRPr lang="fr-TN"/>
        </a:p>
      </dgm:t>
    </dgm:pt>
    <dgm:pt modelId="{C651A338-BB96-4B78-8AAD-B2F51636E9A7}" type="sibTrans" cxnId="{DEEA177E-EA8B-41AB-8A71-943295C1DBFE}">
      <dgm:prSet/>
      <dgm:spPr/>
      <dgm:t>
        <a:bodyPr/>
        <a:lstStyle/>
        <a:p>
          <a:endParaRPr lang="fr-TN"/>
        </a:p>
      </dgm:t>
    </dgm:pt>
    <dgm:pt modelId="{FCF82402-A46B-43AE-9AA7-805B2427D24C}">
      <dgm:prSet phldrT="[Texte]" custT="1"/>
      <dgm:spPr/>
      <dgm:t>
        <a:bodyPr/>
        <a:lstStyle/>
        <a:p>
          <a:r>
            <a:rPr lang="fr-FR" sz="1400" dirty="0">
              <a:latin typeface="Arial" panose="020B0604020202020204" pitchFamily="34" charset="0"/>
              <a:cs typeface="Arial" panose="020B0604020202020204" pitchFamily="34" charset="0"/>
            </a:rPr>
            <a:t>Fixe et prédéfini</a:t>
          </a:r>
          <a:endParaRPr lang="fr-TN" sz="1400" dirty="0">
            <a:latin typeface="Arial" panose="020B0604020202020204" pitchFamily="34" charset="0"/>
            <a:cs typeface="Arial" panose="020B0604020202020204" pitchFamily="34" charset="0"/>
          </a:endParaRPr>
        </a:p>
      </dgm:t>
    </dgm:pt>
    <dgm:pt modelId="{803AC1CB-702B-410B-9CA9-F829C0531071}" type="parTrans" cxnId="{FEF0EBAF-33AD-4655-8C0E-0F000CA1D3C1}">
      <dgm:prSet/>
      <dgm:spPr/>
      <dgm:t>
        <a:bodyPr/>
        <a:lstStyle/>
        <a:p>
          <a:endParaRPr lang="fr-TN"/>
        </a:p>
      </dgm:t>
    </dgm:pt>
    <dgm:pt modelId="{3A1A958F-1A26-4449-86A0-ECAA1FEEC9A1}" type="sibTrans" cxnId="{FEF0EBAF-33AD-4655-8C0E-0F000CA1D3C1}">
      <dgm:prSet/>
      <dgm:spPr/>
      <dgm:t>
        <a:bodyPr/>
        <a:lstStyle/>
        <a:p>
          <a:endParaRPr lang="fr-TN"/>
        </a:p>
      </dgm:t>
    </dgm:pt>
    <dgm:pt modelId="{A706BB76-FB39-4D58-8A65-5494BA5CA8CD}">
      <dgm:prSet phldrT="[Texte]" custT="1"/>
      <dgm:spPr/>
      <dgm:t>
        <a:bodyPr/>
        <a:lstStyle/>
        <a:p>
          <a:endParaRPr lang="fr-FR" sz="1400" b="1" dirty="0">
            <a:latin typeface="Arial" panose="020B0604020202020204" pitchFamily="34" charset="0"/>
            <a:cs typeface="Arial" panose="020B0604020202020204" pitchFamily="34" charset="0"/>
          </a:endParaRPr>
        </a:p>
        <a:p>
          <a:r>
            <a:rPr lang="fr-FR" sz="1400" b="1" dirty="0">
              <a:latin typeface="Arial" panose="020B0604020202020204" pitchFamily="34" charset="0"/>
              <a:cs typeface="Arial" panose="020B0604020202020204" pitchFamily="34" charset="0"/>
            </a:rPr>
            <a:t>Exemple de DMS (Data Management System)</a:t>
          </a:r>
        </a:p>
        <a:p>
          <a:endParaRPr lang="fr-TN" sz="1100" dirty="0"/>
        </a:p>
      </dgm:t>
    </dgm:pt>
    <dgm:pt modelId="{C1101D98-56D1-4291-8572-AF3BDC4CBE9E}" type="parTrans" cxnId="{049735B4-CDAB-4718-9CB3-3F6747C16518}">
      <dgm:prSet/>
      <dgm:spPr/>
      <dgm:t>
        <a:bodyPr/>
        <a:lstStyle/>
        <a:p>
          <a:endParaRPr lang="fr-TN"/>
        </a:p>
      </dgm:t>
    </dgm:pt>
    <dgm:pt modelId="{2D1569BA-8B13-4FF8-A43D-FF285794AB03}" type="sibTrans" cxnId="{049735B4-CDAB-4718-9CB3-3F6747C16518}">
      <dgm:prSet/>
      <dgm:spPr/>
      <dgm:t>
        <a:bodyPr/>
        <a:lstStyle/>
        <a:p>
          <a:endParaRPr lang="fr-TN"/>
        </a:p>
      </dgm:t>
    </dgm:pt>
    <dgm:pt modelId="{37882690-8791-4E9E-A4E2-F450D5AFBB20}">
      <dgm:prSet phldrT="[Texte]" custT="1"/>
      <dgm:spPr/>
      <dgm:t>
        <a:bodyPr/>
        <a:lstStyle/>
        <a:p>
          <a:r>
            <a:rPr lang="fr-FR" sz="1400" dirty="0">
              <a:latin typeface="Arial" panose="020B0604020202020204" pitchFamily="34" charset="0"/>
              <a:cs typeface="Arial" panose="020B0604020202020204" pitchFamily="34" charset="0"/>
            </a:rPr>
            <a:t>Oracle, </a:t>
          </a:r>
          <a:r>
            <a:rPr lang="fr-FR" sz="1400" dirty="0" err="1">
              <a:latin typeface="Arial" panose="020B0604020202020204" pitchFamily="34" charset="0"/>
              <a:cs typeface="Arial" panose="020B0604020202020204" pitchFamily="34" charset="0"/>
            </a:rPr>
            <a:t>PostGres</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MySql</a:t>
          </a:r>
          <a:endParaRPr lang="fr-TN" sz="1400" dirty="0">
            <a:latin typeface="Arial" panose="020B0604020202020204" pitchFamily="34" charset="0"/>
            <a:cs typeface="Arial" panose="020B0604020202020204" pitchFamily="34" charset="0"/>
          </a:endParaRPr>
        </a:p>
      </dgm:t>
    </dgm:pt>
    <dgm:pt modelId="{51FBF775-1A42-4AF5-9E78-65BC0B22D16D}" type="parTrans" cxnId="{AB4F17D2-DFD1-4D88-89A9-82E91F1B55A8}">
      <dgm:prSet/>
      <dgm:spPr/>
      <dgm:t>
        <a:bodyPr/>
        <a:lstStyle/>
        <a:p>
          <a:endParaRPr lang="fr-TN"/>
        </a:p>
      </dgm:t>
    </dgm:pt>
    <dgm:pt modelId="{DA3679CD-FA85-4F37-94FF-32B9F7BCC93B}" type="sibTrans" cxnId="{AB4F17D2-DFD1-4D88-89A9-82E91F1B55A8}">
      <dgm:prSet/>
      <dgm:spPr/>
      <dgm:t>
        <a:bodyPr/>
        <a:lstStyle/>
        <a:p>
          <a:endParaRPr lang="fr-TN"/>
        </a:p>
      </dgm:t>
    </dgm:pt>
    <dgm:pt modelId="{ADBE975E-D3CA-48BF-9924-9413256A21B9}">
      <dgm:prSet phldrT="[Texte]" custT="1"/>
      <dgm:spPr/>
      <dgm:t>
        <a:bodyPr/>
        <a:lstStyle/>
        <a:p>
          <a:endParaRPr lang="fr-TN" sz="1400" dirty="0">
            <a:latin typeface="Arial" panose="020B0604020202020204" pitchFamily="34" charset="0"/>
            <a:cs typeface="Arial" panose="020B0604020202020204" pitchFamily="34" charset="0"/>
          </a:endParaRPr>
        </a:p>
      </dgm:t>
    </dgm:pt>
    <dgm:pt modelId="{ECA7E5B7-7B24-4078-B6A5-E7FA50E39BD0}" type="parTrans" cxnId="{A6A2CB05-135D-4D93-8AC0-38622AB93B77}">
      <dgm:prSet/>
      <dgm:spPr/>
      <dgm:t>
        <a:bodyPr/>
        <a:lstStyle/>
        <a:p>
          <a:endParaRPr lang="fr-TN"/>
        </a:p>
      </dgm:t>
    </dgm:pt>
    <dgm:pt modelId="{E018F0A4-72BE-401F-AC97-34813138F151}" type="sibTrans" cxnId="{A6A2CB05-135D-4D93-8AC0-38622AB93B77}">
      <dgm:prSet/>
      <dgm:spPr/>
      <dgm:t>
        <a:bodyPr/>
        <a:lstStyle/>
        <a:p>
          <a:endParaRPr lang="fr-TN"/>
        </a:p>
      </dgm:t>
    </dgm:pt>
    <dgm:pt modelId="{50924F45-8987-423A-A577-C5009F46E005}">
      <dgm:prSet phldrT="[Texte]" custT="1"/>
      <dgm:spPr/>
      <dgm:t>
        <a:bodyPr/>
        <a:lstStyle/>
        <a:p>
          <a:endParaRPr lang="fr-TN" sz="1400" dirty="0">
            <a:latin typeface="Arial" panose="020B0604020202020204" pitchFamily="34" charset="0"/>
            <a:cs typeface="Arial" panose="020B0604020202020204" pitchFamily="34" charset="0"/>
          </a:endParaRPr>
        </a:p>
      </dgm:t>
    </dgm:pt>
    <dgm:pt modelId="{D6BB6E45-2E49-41A0-8E62-FFB4ABC32F0A}" type="parTrans" cxnId="{9B803946-9842-474F-AF35-4E2274A3BF42}">
      <dgm:prSet/>
      <dgm:spPr/>
      <dgm:t>
        <a:bodyPr/>
        <a:lstStyle/>
        <a:p>
          <a:endParaRPr lang="fr-TN"/>
        </a:p>
      </dgm:t>
    </dgm:pt>
    <dgm:pt modelId="{9D0B8112-CC0A-45FA-AA27-4F26E7A19409}" type="sibTrans" cxnId="{9B803946-9842-474F-AF35-4E2274A3BF42}">
      <dgm:prSet/>
      <dgm:spPr/>
      <dgm:t>
        <a:bodyPr/>
        <a:lstStyle/>
        <a:p>
          <a:endParaRPr lang="fr-TN"/>
        </a:p>
      </dgm:t>
    </dgm:pt>
    <dgm:pt modelId="{B1E7365F-CD36-46B8-972D-7FFD017D5139}" type="pres">
      <dgm:prSet presAssocID="{A17835F5-6B28-4467-BDB4-D058A5506316}" presName="Name0" presStyleCnt="0">
        <dgm:presLayoutVars>
          <dgm:dir/>
          <dgm:animLvl val="lvl"/>
          <dgm:resizeHandles/>
        </dgm:presLayoutVars>
      </dgm:prSet>
      <dgm:spPr/>
    </dgm:pt>
    <dgm:pt modelId="{E89DCC00-CDDA-49E1-BAAF-FE6CA5FED02C}" type="pres">
      <dgm:prSet presAssocID="{66AD9F3F-2806-4AED-A2D4-E24A57B52A0C}" presName="linNode" presStyleCnt="0"/>
      <dgm:spPr/>
    </dgm:pt>
    <dgm:pt modelId="{97BA6C8B-5B91-491E-9D5B-AE0D1477D865}" type="pres">
      <dgm:prSet presAssocID="{66AD9F3F-2806-4AED-A2D4-E24A57B52A0C}" presName="parentShp" presStyleLbl="node1" presStyleIdx="0" presStyleCnt="2">
        <dgm:presLayoutVars>
          <dgm:bulletEnabled val="1"/>
        </dgm:presLayoutVars>
      </dgm:prSet>
      <dgm:spPr/>
    </dgm:pt>
    <dgm:pt modelId="{98A7768C-4F25-4E6B-9502-AE0463366A02}" type="pres">
      <dgm:prSet presAssocID="{66AD9F3F-2806-4AED-A2D4-E24A57B52A0C}" presName="childShp" presStyleLbl="bgAccFollowNode1" presStyleIdx="0" presStyleCnt="2">
        <dgm:presLayoutVars>
          <dgm:bulletEnabled val="1"/>
        </dgm:presLayoutVars>
      </dgm:prSet>
      <dgm:spPr/>
    </dgm:pt>
    <dgm:pt modelId="{71983EF7-66FE-4731-B0C9-BC472DD4E1D8}" type="pres">
      <dgm:prSet presAssocID="{C651A338-BB96-4B78-8AAD-B2F51636E9A7}" presName="spacing" presStyleCnt="0"/>
      <dgm:spPr/>
    </dgm:pt>
    <dgm:pt modelId="{18B208B6-3B1E-441B-BC1F-6051022EC995}" type="pres">
      <dgm:prSet presAssocID="{A706BB76-FB39-4D58-8A65-5494BA5CA8CD}" presName="linNode" presStyleCnt="0"/>
      <dgm:spPr/>
    </dgm:pt>
    <dgm:pt modelId="{5E32C3E8-52C0-44FD-88E6-FDB25AD47903}" type="pres">
      <dgm:prSet presAssocID="{A706BB76-FB39-4D58-8A65-5494BA5CA8CD}" presName="parentShp" presStyleLbl="node1" presStyleIdx="1" presStyleCnt="2" custLinFactNeighborX="-4142" custLinFactNeighborY="1264">
        <dgm:presLayoutVars>
          <dgm:bulletEnabled val="1"/>
        </dgm:presLayoutVars>
      </dgm:prSet>
      <dgm:spPr/>
    </dgm:pt>
    <dgm:pt modelId="{3BC0EE74-4301-4251-9576-5FC9CF965141}" type="pres">
      <dgm:prSet presAssocID="{A706BB76-FB39-4D58-8A65-5494BA5CA8CD}" presName="childShp" presStyleLbl="bgAccFollowNode1" presStyleIdx="1" presStyleCnt="2">
        <dgm:presLayoutVars>
          <dgm:bulletEnabled val="1"/>
        </dgm:presLayoutVars>
      </dgm:prSet>
      <dgm:spPr/>
    </dgm:pt>
  </dgm:ptLst>
  <dgm:cxnLst>
    <dgm:cxn modelId="{D6AF6F01-A5E4-4F14-ADA2-FA58A4EF8A60}" type="presOf" srcId="{50924F45-8987-423A-A577-C5009F46E005}" destId="{3BC0EE74-4301-4251-9576-5FC9CF965141}" srcOrd="0" destOrd="0" presId="urn:microsoft.com/office/officeart/2005/8/layout/vList6"/>
    <dgm:cxn modelId="{A6A2CB05-135D-4D93-8AC0-38622AB93B77}" srcId="{66AD9F3F-2806-4AED-A2D4-E24A57B52A0C}" destId="{ADBE975E-D3CA-48BF-9924-9413256A21B9}" srcOrd="0" destOrd="0" parTransId="{ECA7E5B7-7B24-4078-B6A5-E7FA50E39BD0}" sibTransId="{E018F0A4-72BE-401F-AC97-34813138F151}"/>
    <dgm:cxn modelId="{AFB4F30C-9C6F-4EAB-9771-54B25B82D478}" type="presOf" srcId="{ADBE975E-D3CA-48BF-9924-9413256A21B9}" destId="{98A7768C-4F25-4E6B-9502-AE0463366A02}" srcOrd="0" destOrd="0" presId="urn:microsoft.com/office/officeart/2005/8/layout/vList6"/>
    <dgm:cxn modelId="{9B803946-9842-474F-AF35-4E2274A3BF42}" srcId="{A706BB76-FB39-4D58-8A65-5494BA5CA8CD}" destId="{50924F45-8987-423A-A577-C5009F46E005}" srcOrd="0" destOrd="0" parTransId="{D6BB6E45-2E49-41A0-8E62-FFB4ABC32F0A}" sibTransId="{9D0B8112-CC0A-45FA-AA27-4F26E7A19409}"/>
    <dgm:cxn modelId="{DEEA177E-EA8B-41AB-8A71-943295C1DBFE}" srcId="{A17835F5-6B28-4467-BDB4-D058A5506316}" destId="{66AD9F3F-2806-4AED-A2D4-E24A57B52A0C}" srcOrd="0" destOrd="0" parTransId="{07814295-F887-4433-9E01-338EE3BBEBC3}" sibTransId="{C651A338-BB96-4B78-8AAD-B2F51636E9A7}"/>
    <dgm:cxn modelId="{5D58E6A8-7A52-4CB3-BA83-94ECEF3685F1}" type="presOf" srcId="{66AD9F3F-2806-4AED-A2D4-E24A57B52A0C}" destId="{97BA6C8B-5B91-491E-9D5B-AE0D1477D865}" srcOrd="0" destOrd="0" presId="urn:microsoft.com/office/officeart/2005/8/layout/vList6"/>
    <dgm:cxn modelId="{1B097CAA-5E6D-4E69-9473-58FF33E99AE8}" type="presOf" srcId="{A17835F5-6B28-4467-BDB4-D058A5506316}" destId="{B1E7365F-CD36-46B8-972D-7FFD017D5139}" srcOrd="0" destOrd="0" presId="urn:microsoft.com/office/officeart/2005/8/layout/vList6"/>
    <dgm:cxn modelId="{FEF0EBAF-33AD-4655-8C0E-0F000CA1D3C1}" srcId="{66AD9F3F-2806-4AED-A2D4-E24A57B52A0C}" destId="{FCF82402-A46B-43AE-9AA7-805B2427D24C}" srcOrd="1" destOrd="0" parTransId="{803AC1CB-702B-410B-9CA9-F829C0531071}" sibTransId="{3A1A958F-1A26-4449-86A0-ECAA1FEEC9A1}"/>
    <dgm:cxn modelId="{049735B4-CDAB-4718-9CB3-3F6747C16518}" srcId="{A17835F5-6B28-4467-BDB4-D058A5506316}" destId="{A706BB76-FB39-4D58-8A65-5494BA5CA8CD}" srcOrd="1" destOrd="0" parTransId="{C1101D98-56D1-4291-8572-AF3BDC4CBE9E}" sibTransId="{2D1569BA-8B13-4FF8-A43D-FF285794AB03}"/>
    <dgm:cxn modelId="{5E5E14BA-A39E-4CD1-AEA2-9BBBD0EB3085}" type="presOf" srcId="{FCF82402-A46B-43AE-9AA7-805B2427D24C}" destId="{98A7768C-4F25-4E6B-9502-AE0463366A02}" srcOrd="0" destOrd="1" presId="urn:microsoft.com/office/officeart/2005/8/layout/vList6"/>
    <dgm:cxn modelId="{AB4F17D2-DFD1-4D88-89A9-82E91F1B55A8}" srcId="{A706BB76-FB39-4D58-8A65-5494BA5CA8CD}" destId="{37882690-8791-4E9E-A4E2-F450D5AFBB20}" srcOrd="1" destOrd="0" parTransId="{51FBF775-1A42-4AF5-9E78-65BC0B22D16D}" sibTransId="{DA3679CD-FA85-4F37-94FF-32B9F7BCC93B}"/>
    <dgm:cxn modelId="{F6AC47DA-538A-4A51-8CA1-324E36D9A38B}" type="presOf" srcId="{A706BB76-FB39-4D58-8A65-5494BA5CA8CD}" destId="{5E32C3E8-52C0-44FD-88E6-FDB25AD47903}" srcOrd="0" destOrd="0" presId="urn:microsoft.com/office/officeart/2005/8/layout/vList6"/>
    <dgm:cxn modelId="{1E73DCFE-A4EE-450F-A532-D6183696EC04}" type="presOf" srcId="{37882690-8791-4E9E-A4E2-F450D5AFBB20}" destId="{3BC0EE74-4301-4251-9576-5FC9CF965141}" srcOrd="0" destOrd="1" presId="urn:microsoft.com/office/officeart/2005/8/layout/vList6"/>
    <dgm:cxn modelId="{F2F3177E-23C7-415B-9AED-62CEF22AA6D7}" type="presParOf" srcId="{B1E7365F-CD36-46B8-972D-7FFD017D5139}" destId="{E89DCC00-CDDA-49E1-BAAF-FE6CA5FED02C}" srcOrd="0" destOrd="0" presId="urn:microsoft.com/office/officeart/2005/8/layout/vList6"/>
    <dgm:cxn modelId="{D4113D34-20BA-4018-99BB-B11E81DE6598}" type="presParOf" srcId="{E89DCC00-CDDA-49E1-BAAF-FE6CA5FED02C}" destId="{97BA6C8B-5B91-491E-9D5B-AE0D1477D865}" srcOrd="0" destOrd="0" presId="urn:microsoft.com/office/officeart/2005/8/layout/vList6"/>
    <dgm:cxn modelId="{B6E423D9-CE60-42BE-A14C-51BA961F40DC}" type="presParOf" srcId="{E89DCC00-CDDA-49E1-BAAF-FE6CA5FED02C}" destId="{98A7768C-4F25-4E6B-9502-AE0463366A02}" srcOrd="1" destOrd="0" presId="urn:microsoft.com/office/officeart/2005/8/layout/vList6"/>
    <dgm:cxn modelId="{4A8C6855-206A-4612-8B95-E732FE90F6FB}" type="presParOf" srcId="{B1E7365F-CD36-46B8-972D-7FFD017D5139}" destId="{71983EF7-66FE-4731-B0C9-BC472DD4E1D8}" srcOrd="1" destOrd="0" presId="urn:microsoft.com/office/officeart/2005/8/layout/vList6"/>
    <dgm:cxn modelId="{8AD69B05-DD63-45A0-8FD8-1C9D8A5A3994}" type="presParOf" srcId="{B1E7365F-CD36-46B8-972D-7FFD017D5139}" destId="{18B208B6-3B1E-441B-BC1F-6051022EC995}" srcOrd="2" destOrd="0" presId="urn:microsoft.com/office/officeart/2005/8/layout/vList6"/>
    <dgm:cxn modelId="{83A30F4C-B756-4C31-9840-8BE85F4ADB75}" type="presParOf" srcId="{18B208B6-3B1E-441B-BC1F-6051022EC995}" destId="{5E32C3E8-52C0-44FD-88E6-FDB25AD47903}" srcOrd="0" destOrd="0" presId="urn:microsoft.com/office/officeart/2005/8/layout/vList6"/>
    <dgm:cxn modelId="{4921F23E-AD2C-4B74-A564-5C626D25F4EC}" type="presParOf" srcId="{18B208B6-3B1E-441B-BC1F-6051022EC995}" destId="{3BC0EE74-4301-4251-9576-5FC9CF965141}"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7835F5-6B28-4467-BDB4-D058A550631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fr-TN"/>
        </a:p>
      </dgm:t>
    </dgm:pt>
    <dgm:pt modelId="{66AD9F3F-2806-4AED-A2D4-E24A57B52A0C}">
      <dgm:prSet phldrT="[Texte]" custT="1"/>
      <dgm:spPr/>
      <dgm:t>
        <a:bodyPr/>
        <a:lstStyle/>
        <a:p>
          <a:r>
            <a:rPr lang="fr-FR" sz="1600" b="1" i="0" dirty="0">
              <a:latin typeface="Arial" panose="020B0604020202020204" pitchFamily="34" charset="0"/>
              <a:cs typeface="Arial" panose="020B0604020202020204" pitchFamily="34" charset="0"/>
            </a:rPr>
            <a:t>Utilisation</a:t>
          </a:r>
          <a:endParaRPr lang="fr-TN" sz="1600" b="1" dirty="0">
            <a:latin typeface="Arial" panose="020B0604020202020204" pitchFamily="34" charset="0"/>
            <a:cs typeface="Arial" panose="020B0604020202020204" pitchFamily="34" charset="0"/>
          </a:endParaRPr>
        </a:p>
      </dgm:t>
    </dgm:pt>
    <dgm:pt modelId="{07814295-F887-4433-9E01-338EE3BBEBC3}" type="parTrans" cxnId="{DEEA177E-EA8B-41AB-8A71-943295C1DBFE}">
      <dgm:prSet/>
      <dgm:spPr/>
      <dgm:t>
        <a:bodyPr/>
        <a:lstStyle/>
        <a:p>
          <a:endParaRPr lang="fr-TN"/>
        </a:p>
      </dgm:t>
    </dgm:pt>
    <dgm:pt modelId="{C651A338-BB96-4B78-8AAD-B2F51636E9A7}" type="sibTrans" cxnId="{DEEA177E-EA8B-41AB-8A71-943295C1DBFE}">
      <dgm:prSet/>
      <dgm:spPr/>
      <dgm:t>
        <a:bodyPr/>
        <a:lstStyle/>
        <a:p>
          <a:endParaRPr lang="fr-TN"/>
        </a:p>
      </dgm:t>
    </dgm:pt>
    <dgm:pt modelId="{FCF82402-A46B-43AE-9AA7-805B2427D24C}">
      <dgm:prSet phldrT="[Texte]" custT="1"/>
      <dgm:spPr/>
      <dgm:t>
        <a:bodyPr/>
        <a:lstStyle/>
        <a:p>
          <a:r>
            <a:rPr lang="fr-FR" sz="1400" dirty="0">
              <a:latin typeface="Arial" panose="020B0604020202020204" pitchFamily="34" charset="0"/>
              <a:cs typeface="Arial" panose="020B0604020202020204" pitchFamily="34" charset="0"/>
            </a:rPr>
            <a:t>Requête pour analyser et récupérer données</a:t>
          </a:r>
          <a:endParaRPr lang="fr-TN" sz="1400" dirty="0">
            <a:latin typeface="Arial" panose="020B0604020202020204" pitchFamily="34" charset="0"/>
            <a:cs typeface="Arial" panose="020B0604020202020204" pitchFamily="34" charset="0"/>
          </a:endParaRPr>
        </a:p>
      </dgm:t>
    </dgm:pt>
    <dgm:pt modelId="{803AC1CB-702B-410B-9CA9-F829C0531071}" type="parTrans" cxnId="{FEF0EBAF-33AD-4655-8C0E-0F000CA1D3C1}">
      <dgm:prSet/>
      <dgm:spPr/>
      <dgm:t>
        <a:bodyPr/>
        <a:lstStyle/>
        <a:p>
          <a:endParaRPr lang="fr-TN"/>
        </a:p>
      </dgm:t>
    </dgm:pt>
    <dgm:pt modelId="{3A1A958F-1A26-4449-86A0-ECAA1FEEC9A1}" type="sibTrans" cxnId="{FEF0EBAF-33AD-4655-8C0E-0F000CA1D3C1}">
      <dgm:prSet/>
      <dgm:spPr/>
      <dgm:t>
        <a:bodyPr/>
        <a:lstStyle/>
        <a:p>
          <a:endParaRPr lang="fr-TN"/>
        </a:p>
      </dgm:t>
    </dgm:pt>
    <dgm:pt modelId="{A706BB76-FB39-4D58-8A65-5494BA5CA8CD}">
      <dgm:prSet phldrT="[Texte]" custT="1"/>
      <dgm:spPr/>
      <dgm:t>
        <a:bodyPr/>
        <a:lstStyle/>
        <a:p>
          <a:r>
            <a:rPr lang="fr-FR" sz="1600" b="1" i="0" dirty="0">
              <a:latin typeface="Arial" panose="020B0604020202020204" pitchFamily="34" charset="0"/>
              <a:cs typeface="Arial" panose="020B0604020202020204" pitchFamily="34" charset="0"/>
            </a:rPr>
            <a:t>Type</a:t>
          </a:r>
          <a:endParaRPr lang="fr-TN" sz="1600" b="1" dirty="0">
            <a:latin typeface="Arial" panose="020B0604020202020204" pitchFamily="34" charset="0"/>
            <a:cs typeface="Arial" panose="020B0604020202020204" pitchFamily="34" charset="0"/>
          </a:endParaRPr>
        </a:p>
      </dgm:t>
    </dgm:pt>
    <dgm:pt modelId="{C1101D98-56D1-4291-8572-AF3BDC4CBE9E}" type="parTrans" cxnId="{049735B4-CDAB-4718-9CB3-3F6747C16518}">
      <dgm:prSet/>
      <dgm:spPr/>
      <dgm:t>
        <a:bodyPr/>
        <a:lstStyle/>
        <a:p>
          <a:endParaRPr lang="fr-TN"/>
        </a:p>
      </dgm:t>
    </dgm:pt>
    <dgm:pt modelId="{2D1569BA-8B13-4FF8-A43D-FF285794AB03}" type="sibTrans" cxnId="{049735B4-CDAB-4718-9CB3-3F6747C16518}">
      <dgm:prSet/>
      <dgm:spPr/>
      <dgm:t>
        <a:bodyPr/>
        <a:lstStyle/>
        <a:p>
          <a:endParaRPr lang="fr-TN"/>
        </a:p>
      </dgm:t>
    </dgm:pt>
    <dgm:pt modelId="{37882690-8791-4E9E-A4E2-F450D5AFBB20}">
      <dgm:prSet phldrT="[Texte]" custT="1"/>
      <dgm:spPr/>
      <dgm:t>
        <a:bodyPr/>
        <a:lstStyle/>
        <a:p>
          <a:r>
            <a:rPr lang="fr-FR" sz="1400" b="0" i="0" dirty="0">
              <a:latin typeface="Arial" panose="020B0604020202020204" pitchFamily="34" charset="0"/>
              <a:cs typeface="Arial" panose="020B0604020202020204" pitchFamily="34" charset="0"/>
            </a:rPr>
            <a:t>Tableau</a:t>
          </a:r>
          <a:endParaRPr lang="fr-TN" sz="1400" dirty="0">
            <a:latin typeface="Arial" panose="020B0604020202020204" pitchFamily="34" charset="0"/>
            <a:cs typeface="Arial" panose="020B0604020202020204" pitchFamily="34" charset="0"/>
          </a:endParaRPr>
        </a:p>
      </dgm:t>
    </dgm:pt>
    <dgm:pt modelId="{51FBF775-1A42-4AF5-9E78-65BC0B22D16D}" type="parTrans" cxnId="{AB4F17D2-DFD1-4D88-89A9-82E91F1B55A8}">
      <dgm:prSet/>
      <dgm:spPr/>
      <dgm:t>
        <a:bodyPr/>
        <a:lstStyle/>
        <a:p>
          <a:endParaRPr lang="fr-TN"/>
        </a:p>
      </dgm:t>
    </dgm:pt>
    <dgm:pt modelId="{DA3679CD-FA85-4F37-94FF-32B9F7BCC93B}" type="sibTrans" cxnId="{AB4F17D2-DFD1-4D88-89A9-82E91F1B55A8}">
      <dgm:prSet/>
      <dgm:spPr/>
      <dgm:t>
        <a:bodyPr/>
        <a:lstStyle/>
        <a:p>
          <a:endParaRPr lang="fr-TN"/>
        </a:p>
      </dgm:t>
    </dgm:pt>
    <dgm:pt modelId="{01C210EA-E1C2-4013-9A82-7B586D64EFF4}">
      <dgm:prSet phldrT="[Texte]" custT="1"/>
      <dgm:spPr/>
      <dgm:t>
        <a:bodyPr/>
        <a:lstStyle/>
        <a:p>
          <a:endParaRPr lang="fr-TN" sz="1400" dirty="0">
            <a:latin typeface="Arial" panose="020B0604020202020204" pitchFamily="34" charset="0"/>
            <a:cs typeface="Arial" panose="020B0604020202020204" pitchFamily="34" charset="0"/>
          </a:endParaRPr>
        </a:p>
      </dgm:t>
    </dgm:pt>
    <dgm:pt modelId="{BC54E022-6D8E-423E-A00D-E9DC6F11516E}" type="parTrans" cxnId="{0DB79256-9BC1-411C-B394-E9469D95338F}">
      <dgm:prSet/>
      <dgm:spPr/>
      <dgm:t>
        <a:bodyPr/>
        <a:lstStyle/>
        <a:p>
          <a:endParaRPr lang="fr-TN"/>
        </a:p>
      </dgm:t>
    </dgm:pt>
    <dgm:pt modelId="{B2C97F6D-0587-4CA8-AADE-E4FE5115023D}" type="sibTrans" cxnId="{0DB79256-9BC1-411C-B394-E9469D95338F}">
      <dgm:prSet/>
      <dgm:spPr/>
      <dgm:t>
        <a:bodyPr/>
        <a:lstStyle/>
        <a:p>
          <a:endParaRPr lang="fr-TN"/>
        </a:p>
      </dgm:t>
    </dgm:pt>
    <dgm:pt modelId="{328F10EA-1668-4E20-A281-6DDA2D747153}">
      <dgm:prSet phldrT="[Texte]" custT="1"/>
      <dgm:spPr/>
      <dgm:t>
        <a:bodyPr/>
        <a:lstStyle/>
        <a:p>
          <a:endParaRPr lang="fr-TN" sz="1400" dirty="0">
            <a:latin typeface="Arial" panose="020B0604020202020204" pitchFamily="34" charset="0"/>
            <a:cs typeface="Arial" panose="020B0604020202020204" pitchFamily="34" charset="0"/>
          </a:endParaRPr>
        </a:p>
      </dgm:t>
    </dgm:pt>
    <dgm:pt modelId="{3C25F336-91A0-4BEE-84D0-EF812A113FA1}" type="parTrans" cxnId="{F120302C-E332-4CB6-9D4A-45BF1D3333EE}">
      <dgm:prSet/>
      <dgm:spPr/>
      <dgm:t>
        <a:bodyPr/>
        <a:lstStyle/>
        <a:p>
          <a:endParaRPr lang="fr-TN"/>
        </a:p>
      </dgm:t>
    </dgm:pt>
    <dgm:pt modelId="{8CE1E3E4-5DD8-41C8-866F-86F61D930923}" type="sibTrans" cxnId="{F120302C-E332-4CB6-9D4A-45BF1D3333EE}">
      <dgm:prSet/>
      <dgm:spPr/>
      <dgm:t>
        <a:bodyPr/>
        <a:lstStyle/>
        <a:p>
          <a:endParaRPr lang="fr-TN"/>
        </a:p>
      </dgm:t>
    </dgm:pt>
    <dgm:pt modelId="{B1E7365F-CD36-46B8-972D-7FFD017D5139}" type="pres">
      <dgm:prSet presAssocID="{A17835F5-6B28-4467-BDB4-D058A5506316}" presName="Name0" presStyleCnt="0">
        <dgm:presLayoutVars>
          <dgm:dir/>
          <dgm:animLvl val="lvl"/>
          <dgm:resizeHandles/>
        </dgm:presLayoutVars>
      </dgm:prSet>
      <dgm:spPr/>
    </dgm:pt>
    <dgm:pt modelId="{E89DCC00-CDDA-49E1-BAAF-FE6CA5FED02C}" type="pres">
      <dgm:prSet presAssocID="{66AD9F3F-2806-4AED-A2D4-E24A57B52A0C}" presName="linNode" presStyleCnt="0"/>
      <dgm:spPr/>
    </dgm:pt>
    <dgm:pt modelId="{97BA6C8B-5B91-491E-9D5B-AE0D1477D865}" type="pres">
      <dgm:prSet presAssocID="{66AD9F3F-2806-4AED-A2D4-E24A57B52A0C}" presName="parentShp" presStyleLbl="node1" presStyleIdx="0" presStyleCnt="2">
        <dgm:presLayoutVars>
          <dgm:bulletEnabled val="1"/>
        </dgm:presLayoutVars>
      </dgm:prSet>
      <dgm:spPr/>
    </dgm:pt>
    <dgm:pt modelId="{98A7768C-4F25-4E6B-9502-AE0463366A02}" type="pres">
      <dgm:prSet presAssocID="{66AD9F3F-2806-4AED-A2D4-E24A57B52A0C}" presName="childShp" presStyleLbl="bgAccFollowNode1" presStyleIdx="0" presStyleCnt="2">
        <dgm:presLayoutVars>
          <dgm:bulletEnabled val="1"/>
        </dgm:presLayoutVars>
      </dgm:prSet>
      <dgm:spPr/>
    </dgm:pt>
    <dgm:pt modelId="{71983EF7-66FE-4731-B0C9-BC472DD4E1D8}" type="pres">
      <dgm:prSet presAssocID="{C651A338-BB96-4B78-8AAD-B2F51636E9A7}" presName="spacing" presStyleCnt="0"/>
      <dgm:spPr/>
    </dgm:pt>
    <dgm:pt modelId="{18B208B6-3B1E-441B-BC1F-6051022EC995}" type="pres">
      <dgm:prSet presAssocID="{A706BB76-FB39-4D58-8A65-5494BA5CA8CD}" presName="linNode" presStyleCnt="0"/>
      <dgm:spPr/>
    </dgm:pt>
    <dgm:pt modelId="{5E32C3E8-52C0-44FD-88E6-FDB25AD47903}" type="pres">
      <dgm:prSet presAssocID="{A706BB76-FB39-4D58-8A65-5494BA5CA8CD}" presName="parentShp" presStyleLbl="node1" presStyleIdx="1" presStyleCnt="2">
        <dgm:presLayoutVars>
          <dgm:bulletEnabled val="1"/>
        </dgm:presLayoutVars>
      </dgm:prSet>
      <dgm:spPr/>
    </dgm:pt>
    <dgm:pt modelId="{3BC0EE74-4301-4251-9576-5FC9CF965141}" type="pres">
      <dgm:prSet presAssocID="{A706BB76-FB39-4D58-8A65-5494BA5CA8CD}" presName="childShp" presStyleLbl="bgAccFollowNode1" presStyleIdx="1" presStyleCnt="2">
        <dgm:presLayoutVars>
          <dgm:bulletEnabled val="1"/>
        </dgm:presLayoutVars>
      </dgm:prSet>
      <dgm:spPr/>
    </dgm:pt>
  </dgm:ptLst>
  <dgm:cxnLst>
    <dgm:cxn modelId="{F120302C-E332-4CB6-9D4A-45BF1D3333EE}" srcId="{A706BB76-FB39-4D58-8A65-5494BA5CA8CD}" destId="{328F10EA-1668-4E20-A281-6DDA2D747153}" srcOrd="0" destOrd="0" parTransId="{3C25F336-91A0-4BEE-84D0-EF812A113FA1}" sibTransId="{8CE1E3E4-5DD8-41C8-866F-86F61D930923}"/>
    <dgm:cxn modelId="{0DB79256-9BC1-411C-B394-E9469D95338F}" srcId="{66AD9F3F-2806-4AED-A2D4-E24A57B52A0C}" destId="{01C210EA-E1C2-4013-9A82-7B586D64EFF4}" srcOrd="0" destOrd="0" parTransId="{BC54E022-6D8E-423E-A00D-E9DC6F11516E}" sibTransId="{B2C97F6D-0587-4CA8-AADE-E4FE5115023D}"/>
    <dgm:cxn modelId="{DEEA177E-EA8B-41AB-8A71-943295C1DBFE}" srcId="{A17835F5-6B28-4467-BDB4-D058A5506316}" destId="{66AD9F3F-2806-4AED-A2D4-E24A57B52A0C}" srcOrd="0" destOrd="0" parTransId="{07814295-F887-4433-9E01-338EE3BBEBC3}" sibTransId="{C651A338-BB96-4B78-8AAD-B2F51636E9A7}"/>
    <dgm:cxn modelId="{5D58E6A8-7A52-4CB3-BA83-94ECEF3685F1}" type="presOf" srcId="{66AD9F3F-2806-4AED-A2D4-E24A57B52A0C}" destId="{97BA6C8B-5B91-491E-9D5B-AE0D1477D865}" srcOrd="0" destOrd="0" presId="urn:microsoft.com/office/officeart/2005/8/layout/vList6"/>
    <dgm:cxn modelId="{1B097CAA-5E6D-4E69-9473-58FF33E99AE8}" type="presOf" srcId="{A17835F5-6B28-4467-BDB4-D058A5506316}" destId="{B1E7365F-CD36-46B8-972D-7FFD017D5139}" srcOrd="0" destOrd="0" presId="urn:microsoft.com/office/officeart/2005/8/layout/vList6"/>
    <dgm:cxn modelId="{FEF0EBAF-33AD-4655-8C0E-0F000CA1D3C1}" srcId="{66AD9F3F-2806-4AED-A2D4-E24A57B52A0C}" destId="{FCF82402-A46B-43AE-9AA7-805B2427D24C}" srcOrd="1" destOrd="0" parTransId="{803AC1CB-702B-410B-9CA9-F829C0531071}" sibTransId="{3A1A958F-1A26-4449-86A0-ECAA1FEEC9A1}"/>
    <dgm:cxn modelId="{049735B4-CDAB-4718-9CB3-3F6747C16518}" srcId="{A17835F5-6B28-4467-BDB4-D058A5506316}" destId="{A706BB76-FB39-4D58-8A65-5494BA5CA8CD}" srcOrd="1" destOrd="0" parTransId="{C1101D98-56D1-4291-8572-AF3BDC4CBE9E}" sibTransId="{2D1569BA-8B13-4FF8-A43D-FF285794AB03}"/>
    <dgm:cxn modelId="{5E5E14BA-A39E-4CD1-AEA2-9BBBD0EB3085}" type="presOf" srcId="{FCF82402-A46B-43AE-9AA7-805B2427D24C}" destId="{98A7768C-4F25-4E6B-9502-AE0463366A02}" srcOrd="0" destOrd="1" presId="urn:microsoft.com/office/officeart/2005/8/layout/vList6"/>
    <dgm:cxn modelId="{EE6613D1-CC12-420D-9C42-8AAECFE1F806}" type="presOf" srcId="{01C210EA-E1C2-4013-9A82-7B586D64EFF4}" destId="{98A7768C-4F25-4E6B-9502-AE0463366A02}" srcOrd="0" destOrd="0" presId="urn:microsoft.com/office/officeart/2005/8/layout/vList6"/>
    <dgm:cxn modelId="{AB4F17D2-DFD1-4D88-89A9-82E91F1B55A8}" srcId="{A706BB76-FB39-4D58-8A65-5494BA5CA8CD}" destId="{37882690-8791-4E9E-A4E2-F450D5AFBB20}" srcOrd="1" destOrd="0" parTransId="{51FBF775-1A42-4AF5-9E78-65BC0B22D16D}" sibTransId="{DA3679CD-FA85-4F37-94FF-32B9F7BCC93B}"/>
    <dgm:cxn modelId="{F6AC47DA-538A-4A51-8CA1-324E36D9A38B}" type="presOf" srcId="{A706BB76-FB39-4D58-8A65-5494BA5CA8CD}" destId="{5E32C3E8-52C0-44FD-88E6-FDB25AD47903}" srcOrd="0" destOrd="0" presId="urn:microsoft.com/office/officeart/2005/8/layout/vList6"/>
    <dgm:cxn modelId="{B83165EA-7C92-4366-99B6-8A81647985F7}" type="presOf" srcId="{328F10EA-1668-4E20-A281-6DDA2D747153}" destId="{3BC0EE74-4301-4251-9576-5FC9CF965141}" srcOrd="0" destOrd="0" presId="urn:microsoft.com/office/officeart/2005/8/layout/vList6"/>
    <dgm:cxn modelId="{1E73DCFE-A4EE-450F-A532-D6183696EC04}" type="presOf" srcId="{37882690-8791-4E9E-A4E2-F450D5AFBB20}" destId="{3BC0EE74-4301-4251-9576-5FC9CF965141}" srcOrd="0" destOrd="1" presId="urn:microsoft.com/office/officeart/2005/8/layout/vList6"/>
    <dgm:cxn modelId="{F2F3177E-23C7-415B-9AED-62CEF22AA6D7}" type="presParOf" srcId="{B1E7365F-CD36-46B8-972D-7FFD017D5139}" destId="{E89DCC00-CDDA-49E1-BAAF-FE6CA5FED02C}" srcOrd="0" destOrd="0" presId="urn:microsoft.com/office/officeart/2005/8/layout/vList6"/>
    <dgm:cxn modelId="{D4113D34-20BA-4018-99BB-B11E81DE6598}" type="presParOf" srcId="{E89DCC00-CDDA-49E1-BAAF-FE6CA5FED02C}" destId="{97BA6C8B-5B91-491E-9D5B-AE0D1477D865}" srcOrd="0" destOrd="0" presId="urn:microsoft.com/office/officeart/2005/8/layout/vList6"/>
    <dgm:cxn modelId="{B6E423D9-CE60-42BE-A14C-51BA961F40DC}" type="presParOf" srcId="{E89DCC00-CDDA-49E1-BAAF-FE6CA5FED02C}" destId="{98A7768C-4F25-4E6B-9502-AE0463366A02}" srcOrd="1" destOrd="0" presId="urn:microsoft.com/office/officeart/2005/8/layout/vList6"/>
    <dgm:cxn modelId="{4A8C6855-206A-4612-8B95-E732FE90F6FB}" type="presParOf" srcId="{B1E7365F-CD36-46B8-972D-7FFD017D5139}" destId="{71983EF7-66FE-4731-B0C9-BC472DD4E1D8}" srcOrd="1" destOrd="0" presId="urn:microsoft.com/office/officeart/2005/8/layout/vList6"/>
    <dgm:cxn modelId="{8AD69B05-DD63-45A0-8FD8-1C9D8A5A3994}" type="presParOf" srcId="{B1E7365F-CD36-46B8-972D-7FFD017D5139}" destId="{18B208B6-3B1E-441B-BC1F-6051022EC995}" srcOrd="2" destOrd="0" presId="urn:microsoft.com/office/officeart/2005/8/layout/vList6"/>
    <dgm:cxn modelId="{83A30F4C-B756-4C31-9840-8BE85F4ADB75}" type="presParOf" srcId="{18B208B6-3B1E-441B-BC1F-6051022EC995}" destId="{5E32C3E8-52C0-44FD-88E6-FDB25AD47903}" srcOrd="0" destOrd="0" presId="urn:microsoft.com/office/officeart/2005/8/layout/vList6"/>
    <dgm:cxn modelId="{4921F23E-AD2C-4B74-A564-5C626D25F4EC}" type="presParOf" srcId="{18B208B6-3B1E-441B-BC1F-6051022EC995}" destId="{3BC0EE74-4301-4251-9576-5FC9CF965141}" srcOrd="1" destOrd="0" presId="urn:microsoft.com/office/officeart/2005/8/layout/vList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7835F5-6B28-4467-BDB4-D058A550631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fr-TN"/>
        </a:p>
      </dgm:t>
    </dgm:pt>
    <dgm:pt modelId="{66AD9F3F-2806-4AED-A2D4-E24A57B52A0C}">
      <dgm:prSet phldrT="[Texte]" custT="1"/>
      <dgm:spPr>
        <a:solidFill>
          <a:schemeClr val="accent1">
            <a:lumMod val="50000"/>
          </a:schemeClr>
        </a:solidFill>
      </dgm:spPr>
      <dgm:t>
        <a:bodyPr/>
        <a:lstStyle/>
        <a:p>
          <a:r>
            <a:rPr lang="fr-FR" sz="1600" b="1" dirty="0">
              <a:latin typeface="Arial" panose="020B0604020202020204" pitchFamily="34" charset="0"/>
              <a:cs typeface="Arial" panose="020B0604020202020204" pitchFamily="34" charset="0"/>
            </a:rPr>
            <a:t>Langage de requête</a:t>
          </a:r>
        </a:p>
      </dgm:t>
    </dgm:pt>
    <dgm:pt modelId="{07814295-F887-4433-9E01-338EE3BBEBC3}" type="parTrans" cxnId="{DEEA177E-EA8B-41AB-8A71-943295C1DBFE}">
      <dgm:prSet/>
      <dgm:spPr/>
      <dgm:t>
        <a:bodyPr/>
        <a:lstStyle/>
        <a:p>
          <a:endParaRPr lang="fr-TN"/>
        </a:p>
      </dgm:t>
    </dgm:pt>
    <dgm:pt modelId="{C651A338-BB96-4B78-8AAD-B2F51636E9A7}" type="sibTrans" cxnId="{DEEA177E-EA8B-41AB-8A71-943295C1DBFE}">
      <dgm:prSet/>
      <dgm:spPr/>
      <dgm:t>
        <a:bodyPr/>
        <a:lstStyle/>
        <a:p>
          <a:endParaRPr lang="fr-TN"/>
        </a:p>
      </dgm:t>
    </dgm:pt>
    <dgm:pt modelId="{A706BB76-FB39-4D58-8A65-5494BA5CA8CD}">
      <dgm:prSet phldrT="[Texte]" custT="1"/>
      <dgm:spPr/>
      <dgm:t>
        <a:bodyPr/>
        <a:lstStyle/>
        <a:p>
          <a:pPr algn="ctr"/>
          <a:endParaRPr lang="fr-FR" sz="1600" b="1" dirty="0">
            <a:latin typeface="Arial" panose="020B0604020202020204" pitchFamily="34" charset="0"/>
            <a:cs typeface="Arial" panose="020B0604020202020204" pitchFamily="34" charset="0"/>
          </a:endParaRPr>
        </a:p>
        <a:p>
          <a:pPr algn="ctr"/>
          <a:r>
            <a:rPr lang="fr-FR" sz="1600" b="1" dirty="0">
              <a:latin typeface="Arial" panose="020B0604020202020204" pitchFamily="34" charset="0"/>
              <a:cs typeface="Arial" panose="020B0604020202020204" pitchFamily="34" charset="0"/>
            </a:rPr>
            <a:t>Définition</a:t>
          </a:r>
        </a:p>
        <a:p>
          <a:pPr algn="ctr"/>
          <a:endParaRPr lang="fr-TN" sz="1100" dirty="0"/>
        </a:p>
        <a:p>
          <a:pPr algn="ctr"/>
          <a:endParaRPr lang="fr-TN" sz="1100" dirty="0"/>
        </a:p>
      </dgm:t>
    </dgm:pt>
    <dgm:pt modelId="{C1101D98-56D1-4291-8572-AF3BDC4CBE9E}" type="parTrans" cxnId="{049735B4-CDAB-4718-9CB3-3F6747C16518}">
      <dgm:prSet/>
      <dgm:spPr/>
      <dgm:t>
        <a:bodyPr/>
        <a:lstStyle/>
        <a:p>
          <a:endParaRPr lang="fr-TN"/>
        </a:p>
      </dgm:t>
    </dgm:pt>
    <dgm:pt modelId="{2D1569BA-8B13-4FF8-A43D-FF285794AB03}" type="sibTrans" cxnId="{049735B4-CDAB-4718-9CB3-3F6747C16518}">
      <dgm:prSet/>
      <dgm:spPr/>
      <dgm:t>
        <a:bodyPr/>
        <a:lstStyle/>
        <a:p>
          <a:endParaRPr lang="fr-TN"/>
        </a:p>
      </dgm:t>
    </dgm:pt>
    <dgm:pt modelId="{37882690-8791-4E9E-A4E2-F450D5AFBB20}">
      <dgm:prSet phldrT="[Texte]" custT="1"/>
      <dgm:spPr/>
      <dgm:t>
        <a:bodyPr/>
        <a:lstStyle/>
        <a:p>
          <a:r>
            <a:rPr lang="fr-FR" sz="1400" b="0" i="0" dirty="0">
              <a:latin typeface="Arial" panose="020B0604020202020204" pitchFamily="34" charset="0"/>
              <a:cs typeface="Arial" panose="020B0604020202020204" pitchFamily="34" charset="0"/>
            </a:rPr>
            <a:t>Relationnelle</a:t>
          </a:r>
          <a:endParaRPr lang="fr-TN" sz="1400" dirty="0">
            <a:latin typeface="Arial" panose="020B0604020202020204" pitchFamily="34" charset="0"/>
            <a:cs typeface="Arial" panose="020B0604020202020204" pitchFamily="34" charset="0"/>
          </a:endParaRPr>
        </a:p>
      </dgm:t>
    </dgm:pt>
    <dgm:pt modelId="{51FBF775-1A42-4AF5-9E78-65BC0B22D16D}" type="parTrans" cxnId="{AB4F17D2-DFD1-4D88-89A9-82E91F1B55A8}">
      <dgm:prSet/>
      <dgm:spPr/>
      <dgm:t>
        <a:bodyPr/>
        <a:lstStyle/>
        <a:p>
          <a:endParaRPr lang="fr-TN"/>
        </a:p>
      </dgm:t>
    </dgm:pt>
    <dgm:pt modelId="{DA3679CD-FA85-4F37-94FF-32B9F7BCC93B}" type="sibTrans" cxnId="{AB4F17D2-DFD1-4D88-89A9-82E91F1B55A8}">
      <dgm:prSet/>
      <dgm:spPr/>
      <dgm:t>
        <a:bodyPr/>
        <a:lstStyle/>
        <a:p>
          <a:endParaRPr lang="fr-TN"/>
        </a:p>
      </dgm:t>
    </dgm:pt>
    <dgm:pt modelId="{5C96E28F-C143-4EDC-BBCB-995DC362E1BB}">
      <dgm:prSet phldrT="[Texte]" custT="1"/>
      <dgm:spPr/>
      <dgm:t>
        <a:bodyPr/>
        <a:lstStyle/>
        <a:p>
          <a:endParaRPr lang="fr-TN" sz="1400" dirty="0">
            <a:latin typeface="Arial" panose="020B0604020202020204" pitchFamily="34" charset="0"/>
            <a:cs typeface="Arial" panose="020B0604020202020204" pitchFamily="34" charset="0"/>
          </a:endParaRPr>
        </a:p>
      </dgm:t>
    </dgm:pt>
    <dgm:pt modelId="{B814E63A-47A7-437E-B439-3A7F3FAB710A}" type="parTrans" cxnId="{38462C0F-BE4D-4B55-8575-A07D27FD2860}">
      <dgm:prSet/>
      <dgm:spPr/>
      <dgm:t>
        <a:bodyPr/>
        <a:lstStyle/>
        <a:p>
          <a:endParaRPr lang="fr-TN"/>
        </a:p>
      </dgm:t>
    </dgm:pt>
    <dgm:pt modelId="{741E2496-49DC-44AE-BF73-3D9C9468F6FB}" type="sibTrans" cxnId="{38462C0F-BE4D-4B55-8575-A07D27FD2860}">
      <dgm:prSet/>
      <dgm:spPr/>
      <dgm:t>
        <a:bodyPr/>
        <a:lstStyle/>
        <a:p>
          <a:endParaRPr lang="fr-TN"/>
        </a:p>
      </dgm:t>
    </dgm:pt>
    <dgm:pt modelId="{FE670F3E-D016-43B0-89C2-B59FA321EE8A}">
      <dgm:prSet phldrT="[Texte]" custT="1"/>
      <dgm:spPr>
        <a:solidFill>
          <a:schemeClr val="accent1">
            <a:lumMod val="75000"/>
            <a:alpha val="90000"/>
          </a:schemeClr>
        </a:solidFill>
      </dgm:spPr>
      <dgm:t>
        <a:bodyPr/>
        <a:lstStyle/>
        <a:p>
          <a:pPr>
            <a:lnSpc>
              <a:spcPct val="150000"/>
            </a:lnSpc>
          </a:pPr>
          <a:r>
            <a:rPr lang="fr-FR" sz="2000" b="1" i="0" dirty="0"/>
            <a:t>SQL</a:t>
          </a:r>
          <a:endParaRPr lang="fr-TN" sz="1800" dirty="0"/>
        </a:p>
      </dgm:t>
    </dgm:pt>
    <dgm:pt modelId="{2CC6DECB-725D-4FAE-A047-CBE316379858}" type="parTrans" cxnId="{56BF3994-A93E-4E81-9B8C-7CC65A11BD8A}">
      <dgm:prSet/>
      <dgm:spPr/>
      <dgm:t>
        <a:bodyPr/>
        <a:lstStyle/>
        <a:p>
          <a:endParaRPr lang="fr-TN"/>
        </a:p>
      </dgm:t>
    </dgm:pt>
    <dgm:pt modelId="{4EA9144E-04AE-43B8-AF1D-4BB9D2ABA57A}" type="sibTrans" cxnId="{56BF3994-A93E-4E81-9B8C-7CC65A11BD8A}">
      <dgm:prSet/>
      <dgm:spPr/>
      <dgm:t>
        <a:bodyPr/>
        <a:lstStyle/>
        <a:p>
          <a:endParaRPr lang="fr-TN"/>
        </a:p>
      </dgm:t>
    </dgm:pt>
    <dgm:pt modelId="{B1E7365F-CD36-46B8-972D-7FFD017D5139}" type="pres">
      <dgm:prSet presAssocID="{A17835F5-6B28-4467-BDB4-D058A5506316}" presName="Name0" presStyleCnt="0">
        <dgm:presLayoutVars>
          <dgm:dir/>
          <dgm:animLvl val="lvl"/>
          <dgm:resizeHandles/>
        </dgm:presLayoutVars>
      </dgm:prSet>
      <dgm:spPr/>
    </dgm:pt>
    <dgm:pt modelId="{E89DCC00-CDDA-49E1-BAAF-FE6CA5FED02C}" type="pres">
      <dgm:prSet presAssocID="{66AD9F3F-2806-4AED-A2D4-E24A57B52A0C}" presName="linNode" presStyleCnt="0"/>
      <dgm:spPr/>
    </dgm:pt>
    <dgm:pt modelId="{97BA6C8B-5B91-491E-9D5B-AE0D1477D865}" type="pres">
      <dgm:prSet presAssocID="{66AD9F3F-2806-4AED-A2D4-E24A57B52A0C}" presName="parentShp" presStyleLbl="node1" presStyleIdx="0" presStyleCnt="2">
        <dgm:presLayoutVars>
          <dgm:bulletEnabled val="1"/>
        </dgm:presLayoutVars>
      </dgm:prSet>
      <dgm:spPr/>
    </dgm:pt>
    <dgm:pt modelId="{98A7768C-4F25-4E6B-9502-AE0463366A02}" type="pres">
      <dgm:prSet presAssocID="{66AD9F3F-2806-4AED-A2D4-E24A57B52A0C}" presName="childShp" presStyleLbl="bgAccFollowNode1" presStyleIdx="0" presStyleCnt="2">
        <dgm:presLayoutVars>
          <dgm:bulletEnabled val="1"/>
        </dgm:presLayoutVars>
      </dgm:prSet>
      <dgm:spPr/>
    </dgm:pt>
    <dgm:pt modelId="{71983EF7-66FE-4731-B0C9-BC472DD4E1D8}" type="pres">
      <dgm:prSet presAssocID="{C651A338-BB96-4B78-8AAD-B2F51636E9A7}" presName="spacing" presStyleCnt="0"/>
      <dgm:spPr/>
    </dgm:pt>
    <dgm:pt modelId="{18B208B6-3B1E-441B-BC1F-6051022EC995}" type="pres">
      <dgm:prSet presAssocID="{A706BB76-FB39-4D58-8A65-5494BA5CA8CD}" presName="linNode" presStyleCnt="0"/>
      <dgm:spPr/>
    </dgm:pt>
    <dgm:pt modelId="{5E32C3E8-52C0-44FD-88E6-FDB25AD47903}" type="pres">
      <dgm:prSet presAssocID="{A706BB76-FB39-4D58-8A65-5494BA5CA8CD}" presName="parentShp" presStyleLbl="node1" presStyleIdx="1" presStyleCnt="2">
        <dgm:presLayoutVars>
          <dgm:bulletEnabled val="1"/>
        </dgm:presLayoutVars>
      </dgm:prSet>
      <dgm:spPr/>
    </dgm:pt>
    <dgm:pt modelId="{3BC0EE74-4301-4251-9576-5FC9CF965141}" type="pres">
      <dgm:prSet presAssocID="{A706BB76-FB39-4D58-8A65-5494BA5CA8CD}" presName="childShp" presStyleLbl="bgAccFollowNode1" presStyleIdx="1" presStyleCnt="2">
        <dgm:presLayoutVars>
          <dgm:bulletEnabled val="1"/>
        </dgm:presLayoutVars>
      </dgm:prSet>
      <dgm:spPr/>
    </dgm:pt>
  </dgm:ptLst>
  <dgm:cxnLst>
    <dgm:cxn modelId="{38462C0F-BE4D-4B55-8575-A07D27FD2860}" srcId="{A706BB76-FB39-4D58-8A65-5494BA5CA8CD}" destId="{5C96E28F-C143-4EDC-BBCB-995DC362E1BB}" srcOrd="0" destOrd="0" parTransId="{B814E63A-47A7-437E-B439-3A7F3FAB710A}" sibTransId="{741E2496-49DC-44AE-BF73-3D9C9468F6FB}"/>
    <dgm:cxn modelId="{0B95E363-6496-42B0-B990-FC04512BEA43}" type="presOf" srcId="{FE670F3E-D016-43B0-89C2-B59FA321EE8A}" destId="{98A7768C-4F25-4E6B-9502-AE0463366A02}" srcOrd="0" destOrd="0" presId="urn:microsoft.com/office/officeart/2005/8/layout/vList6"/>
    <dgm:cxn modelId="{DEEA177E-EA8B-41AB-8A71-943295C1DBFE}" srcId="{A17835F5-6B28-4467-BDB4-D058A5506316}" destId="{66AD9F3F-2806-4AED-A2D4-E24A57B52A0C}" srcOrd="0" destOrd="0" parTransId="{07814295-F887-4433-9E01-338EE3BBEBC3}" sibTransId="{C651A338-BB96-4B78-8AAD-B2F51636E9A7}"/>
    <dgm:cxn modelId="{56BF3994-A93E-4E81-9B8C-7CC65A11BD8A}" srcId="{66AD9F3F-2806-4AED-A2D4-E24A57B52A0C}" destId="{FE670F3E-D016-43B0-89C2-B59FA321EE8A}" srcOrd="0" destOrd="0" parTransId="{2CC6DECB-725D-4FAE-A047-CBE316379858}" sibTransId="{4EA9144E-04AE-43B8-AF1D-4BB9D2ABA57A}"/>
    <dgm:cxn modelId="{5D58E6A8-7A52-4CB3-BA83-94ECEF3685F1}" type="presOf" srcId="{66AD9F3F-2806-4AED-A2D4-E24A57B52A0C}" destId="{97BA6C8B-5B91-491E-9D5B-AE0D1477D865}" srcOrd="0" destOrd="0" presId="urn:microsoft.com/office/officeart/2005/8/layout/vList6"/>
    <dgm:cxn modelId="{1B097CAA-5E6D-4E69-9473-58FF33E99AE8}" type="presOf" srcId="{A17835F5-6B28-4467-BDB4-D058A5506316}" destId="{B1E7365F-CD36-46B8-972D-7FFD017D5139}" srcOrd="0" destOrd="0" presId="urn:microsoft.com/office/officeart/2005/8/layout/vList6"/>
    <dgm:cxn modelId="{049735B4-CDAB-4718-9CB3-3F6747C16518}" srcId="{A17835F5-6B28-4467-BDB4-D058A5506316}" destId="{A706BB76-FB39-4D58-8A65-5494BA5CA8CD}" srcOrd="1" destOrd="0" parTransId="{C1101D98-56D1-4291-8572-AF3BDC4CBE9E}" sibTransId="{2D1569BA-8B13-4FF8-A43D-FF285794AB03}"/>
    <dgm:cxn modelId="{E0675DB9-E5D1-4034-825D-1B14E4681B7C}" type="presOf" srcId="{5C96E28F-C143-4EDC-BBCB-995DC362E1BB}" destId="{3BC0EE74-4301-4251-9576-5FC9CF965141}" srcOrd="0" destOrd="0" presId="urn:microsoft.com/office/officeart/2005/8/layout/vList6"/>
    <dgm:cxn modelId="{AB4F17D2-DFD1-4D88-89A9-82E91F1B55A8}" srcId="{A706BB76-FB39-4D58-8A65-5494BA5CA8CD}" destId="{37882690-8791-4E9E-A4E2-F450D5AFBB20}" srcOrd="1" destOrd="0" parTransId="{51FBF775-1A42-4AF5-9E78-65BC0B22D16D}" sibTransId="{DA3679CD-FA85-4F37-94FF-32B9F7BCC93B}"/>
    <dgm:cxn modelId="{F6AC47DA-538A-4A51-8CA1-324E36D9A38B}" type="presOf" srcId="{A706BB76-FB39-4D58-8A65-5494BA5CA8CD}" destId="{5E32C3E8-52C0-44FD-88E6-FDB25AD47903}" srcOrd="0" destOrd="0" presId="urn:microsoft.com/office/officeart/2005/8/layout/vList6"/>
    <dgm:cxn modelId="{1E73DCFE-A4EE-450F-A532-D6183696EC04}" type="presOf" srcId="{37882690-8791-4E9E-A4E2-F450D5AFBB20}" destId="{3BC0EE74-4301-4251-9576-5FC9CF965141}" srcOrd="0" destOrd="1" presId="urn:microsoft.com/office/officeart/2005/8/layout/vList6"/>
    <dgm:cxn modelId="{F2F3177E-23C7-415B-9AED-62CEF22AA6D7}" type="presParOf" srcId="{B1E7365F-CD36-46B8-972D-7FFD017D5139}" destId="{E89DCC00-CDDA-49E1-BAAF-FE6CA5FED02C}" srcOrd="0" destOrd="0" presId="urn:microsoft.com/office/officeart/2005/8/layout/vList6"/>
    <dgm:cxn modelId="{D4113D34-20BA-4018-99BB-B11E81DE6598}" type="presParOf" srcId="{E89DCC00-CDDA-49E1-BAAF-FE6CA5FED02C}" destId="{97BA6C8B-5B91-491E-9D5B-AE0D1477D865}" srcOrd="0" destOrd="0" presId="urn:microsoft.com/office/officeart/2005/8/layout/vList6"/>
    <dgm:cxn modelId="{B6E423D9-CE60-42BE-A14C-51BA961F40DC}" type="presParOf" srcId="{E89DCC00-CDDA-49E1-BAAF-FE6CA5FED02C}" destId="{98A7768C-4F25-4E6B-9502-AE0463366A02}" srcOrd="1" destOrd="0" presId="urn:microsoft.com/office/officeart/2005/8/layout/vList6"/>
    <dgm:cxn modelId="{4A8C6855-206A-4612-8B95-E732FE90F6FB}" type="presParOf" srcId="{B1E7365F-CD36-46B8-972D-7FFD017D5139}" destId="{71983EF7-66FE-4731-B0C9-BC472DD4E1D8}" srcOrd="1" destOrd="0" presId="urn:microsoft.com/office/officeart/2005/8/layout/vList6"/>
    <dgm:cxn modelId="{8AD69B05-DD63-45A0-8FD8-1C9D8A5A3994}" type="presParOf" srcId="{B1E7365F-CD36-46B8-972D-7FFD017D5139}" destId="{18B208B6-3B1E-441B-BC1F-6051022EC995}" srcOrd="2" destOrd="0" presId="urn:microsoft.com/office/officeart/2005/8/layout/vList6"/>
    <dgm:cxn modelId="{83A30F4C-B756-4C31-9840-8BE85F4ADB75}" type="presParOf" srcId="{18B208B6-3B1E-441B-BC1F-6051022EC995}" destId="{5E32C3E8-52C0-44FD-88E6-FDB25AD47903}" srcOrd="0" destOrd="0" presId="urn:microsoft.com/office/officeart/2005/8/layout/vList6"/>
    <dgm:cxn modelId="{4921F23E-AD2C-4B74-A564-5C626D25F4EC}" type="presParOf" srcId="{18B208B6-3B1E-441B-BC1F-6051022EC995}" destId="{3BC0EE74-4301-4251-9576-5FC9CF965141}" srcOrd="1" destOrd="0" presId="urn:microsoft.com/office/officeart/2005/8/layout/vList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7835F5-6B28-4467-BDB4-D058A550631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fr-TN"/>
        </a:p>
      </dgm:t>
    </dgm:pt>
    <dgm:pt modelId="{66AD9F3F-2806-4AED-A2D4-E24A57B52A0C}">
      <dgm:prSet phldrT="[Texte]" custT="1"/>
      <dgm:spPr/>
      <dgm:t>
        <a:bodyPr/>
        <a:lstStyle/>
        <a:p>
          <a:r>
            <a:rPr lang="fr-FR" sz="1600" b="1" dirty="0">
              <a:latin typeface="Arial" panose="020B0604020202020204" pitchFamily="34" charset="0"/>
              <a:cs typeface="Arial" panose="020B0604020202020204" pitchFamily="34" charset="0"/>
            </a:rPr>
            <a:t>Adapté pour</a:t>
          </a:r>
        </a:p>
        <a:p>
          <a:endParaRPr lang="fr-TN" sz="1100" dirty="0"/>
        </a:p>
      </dgm:t>
    </dgm:pt>
    <dgm:pt modelId="{07814295-F887-4433-9E01-338EE3BBEBC3}" type="parTrans" cxnId="{DEEA177E-EA8B-41AB-8A71-943295C1DBFE}">
      <dgm:prSet/>
      <dgm:spPr/>
      <dgm:t>
        <a:bodyPr/>
        <a:lstStyle/>
        <a:p>
          <a:endParaRPr lang="fr-TN"/>
        </a:p>
      </dgm:t>
    </dgm:pt>
    <dgm:pt modelId="{C651A338-BB96-4B78-8AAD-B2F51636E9A7}" type="sibTrans" cxnId="{DEEA177E-EA8B-41AB-8A71-943295C1DBFE}">
      <dgm:prSet/>
      <dgm:spPr/>
      <dgm:t>
        <a:bodyPr/>
        <a:lstStyle/>
        <a:p>
          <a:endParaRPr lang="fr-TN"/>
        </a:p>
      </dgm:t>
    </dgm:pt>
    <dgm:pt modelId="{FCF82402-A46B-43AE-9AA7-805B2427D24C}">
      <dgm:prSet phldrT="[Texte]" custT="1"/>
      <dgm:spPr/>
      <dgm:t>
        <a:bodyPr/>
        <a:lstStyle/>
        <a:p>
          <a:r>
            <a:rPr lang="fr-FR" sz="1400" dirty="0"/>
            <a:t>Grande base de données, Big Data</a:t>
          </a:r>
          <a:endParaRPr lang="fr-TN" sz="1400" dirty="0">
            <a:latin typeface="Arial" panose="020B0604020202020204" pitchFamily="34" charset="0"/>
            <a:cs typeface="Arial" panose="020B0604020202020204" pitchFamily="34" charset="0"/>
          </a:endParaRPr>
        </a:p>
      </dgm:t>
    </dgm:pt>
    <dgm:pt modelId="{803AC1CB-702B-410B-9CA9-F829C0531071}" type="parTrans" cxnId="{FEF0EBAF-33AD-4655-8C0E-0F000CA1D3C1}">
      <dgm:prSet/>
      <dgm:spPr/>
      <dgm:t>
        <a:bodyPr/>
        <a:lstStyle/>
        <a:p>
          <a:endParaRPr lang="fr-TN"/>
        </a:p>
      </dgm:t>
    </dgm:pt>
    <dgm:pt modelId="{3A1A958F-1A26-4449-86A0-ECAA1FEEC9A1}" type="sibTrans" cxnId="{FEF0EBAF-33AD-4655-8C0E-0F000CA1D3C1}">
      <dgm:prSet/>
      <dgm:spPr/>
      <dgm:t>
        <a:bodyPr/>
        <a:lstStyle/>
        <a:p>
          <a:endParaRPr lang="fr-TN"/>
        </a:p>
      </dgm:t>
    </dgm:pt>
    <dgm:pt modelId="{A706BB76-FB39-4D58-8A65-5494BA5CA8CD}">
      <dgm:prSet phldrT="[Texte]" custT="1"/>
      <dgm:spPr/>
      <dgm:t>
        <a:bodyPr/>
        <a:lstStyle/>
        <a:p>
          <a:endParaRPr lang="fr-FR" sz="1800" b="1" dirty="0">
            <a:latin typeface="Arial" panose="020B0604020202020204" pitchFamily="34" charset="0"/>
            <a:cs typeface="Arial" panose="020B0604020202020204" pitchFamily="34" charset="0"/>
          </a:endParaRPr>
        </a:p>
        <a:p>
          <a:r>
            <a:rPr lang="fr-FR" sz="1800" b="1" dirty="0">
              <a:latin typeface="Arial" panose="020B0604020202020204" pitchFamily="34" charset="0"/>
              <a:cs typeface="Arial" panose="020B0604020202020204" pitchFamily="34" charset="0"/>
            </a:rPr>
            <a:t>Open Source</a:t>
          </a:r>
        </a:p>
        <a:p>
          <a:endParaRPr lang="fr-TN" sz="1200" dirty="0"/>
        </a:p>
        <a:p>
          <a:endParaRPr lang="fr-TN" sz="1200" dirty="0"/>
        </a:p>
      </dgm:t>
    </dgm:pt>
    <dgm:pt modelId="{C1101D98-56D1-4291-8572-AF3BDC4CBE9E}" type="parTrans" cxnId="{049735B4-CDAB-4718-9CB3-3F6747C16518}">
      <dgm:prSet/>
      <dgm:spPr/>
      <dgm:t>
        <a:bodyPr/>
        <a:lstStyle/>
        <a:p>
          <a:endParaRPr lang="fr-TN"/>
        </a:p>
      </dgm:t>
    </dgm:pt>
    <dgm:pt modelId="{2D1569BA-8B13-4FF8-A43D-FF285794AB03}" type="sibTrans" cxnId="{049735B4-CDAB-4718-9CB3-3F6747C16518}">
      <dgm:prSet/>
      <dgm:spPr/>
      <dgm:t>
        <a:bodyPr/>
        <a:lstStyle/>
        <a:p>
          <a:endParaRPr lang="fr-TN"/>
        </a:p>
      </dgm:t>
    </dgm:pt>
    <dgm:pt modelId="{37882690-8791-4E9E-A4E2-F450D5AFBB20}">
      <dgm:prSet phldrT="[Texte]" custT="1"/>
      <dgm:spPr/>
      <dgm:t>
        <a:bodyPr/>
        <a:lstStyle/>
        <a:p>
          <a:r>
            <a:rPr lang="fr-FR" sz="1400" dirty="0">
              <a:latin typeface="Arial" panose="020B0604020202020204" pitchFamily="34" charset="0"/>
              <a:cs typeface="Arial" panose="020B0604020202020204" pitchFamily="34" charset="0"/>
            </a:rPr>
            <a:t>Majorité d’open source</a:t>
          </a:r>
          <a:endParaRPr lang="fr-TN" sz="1400" dirty="0">
            <a:latin typeface="Arial" panose="020B0604020202020204" pitchFamily="34" charset="0"/>
            <a:cs typeface="Arial" panose="020B0604020202020204" pitchFamily="34" charset="0"/>
          </a:endParaRPr>
        </a:p>
      </dgm:t>
    </dgm:pt>
    <dgm:pt modelId="{51FBF775-1A42-4AF5-9E78-65BC0B22D16D}" type="parTrans" cxnId="{AB4F17D2-DFD1-4D88-89A9-82E91F1B55A8}">
      <dgm:prSet/>
      <dgm:spPr/>
      <dgm:t>
        <a:bodyPr/>
        <a:lstStyle/>
        <a:p>
          <a:endParaRPr lang="fr-TN"/>
        </a:p>
      </dgm:t>
    </dgm:pt>
    <dgm:pt modelId="{DA3679CD-FA85-4F37-94FF-32B9F7BCC93B}" type="sibTrans" cxnId="{AB4F17D2-DFD1-4D88-89A9-82E91F1B55A8}">
      <dgm:prSet/>
      <dgm:spPr/>
      <dgm:t>
        <a:bodyPr/>
        <a:lstStyle/>
        <a:p>
          <a:endParaRPr lang="fr-TN"/>
        </a:p>
      </dgm:t>
    </dgm:pt>
    <dgm:pt modelId="{3DB11E94-C3C8-47B9-9A4E-8D5A4BC35637}">
      <dgm:prSet phldrT="[Texte]" custT="1"/>
      <dgm:spPr/>
      <dgm:t>
        <a:bodyPr/>
        <a:lstStyle/>
        <a:p>
          <a:endParaRPr lang="fr-TN" sz="1400" dirty="0">
            <a:latin typeface="Arial" panose="020B0604020202020204" pitchFamily="34" charset="0"/>
            <a:cs typeface="Arial" panose="020B0604020202020204" pitchFamily="34" charset="0"/>
          </a:endParaRPr>
        </a:p>
      </dgm:t>
    </dgm:pt>
    <dgm:pt modelId="{55CBAF1D-F8B7-4E86-95EB-B7834036587C}" type="parTrans" cxnId="{CD36F8DD-2FB8-4A65-994E-BE6297347D4A}">
      <dgm:prSet/>
      <dgm:spPr/>
      <dgm:t>
        <a:bodyPr/>
        <a:lstStyle/>
        <a:p>
          <a:endParaRPr lang="fr-TN"/>
        </a:p>
      </dgm:t>
    </dgm:pt>
    <dgm:pt modelId="{DBBF4201-782D-47AE-83B4-54C6EDE7233F}" type="sibTrans" cxnId="{CD36F8DD-2FB8-4A65-994E-BE6297347D4A}">
      <dgm:prSet/>
      <dgm:spPr/>
      <dgm:t>
        <a:bodyPr/>
        <a:lstStyle/>
        <a:p>
          <a:endParaRPr lang="fr-TN"/>
        </a:p>
      </dgm:t>
    </dgm:pt>
    <dgm:pt modelId="{BF28FDF7-5096-4B53-9A08-095B000A633C}">
      <dgm:prSet phldrT="[Texte]" custT="1"/>
      <dgm:spPr/>
      <dgm:t>
        <a:bodyPr/>
        <a:lstStyle/>
        <a:p>
          <a:endParaRPr lang="fr-TN" sz="1400" dirty="0">
            <a:latin typeface="Arial" panose="020B0604020202020204" pitchFamily="34" charset="0"/>
            <a:cs typeface="Arial" panose="020B0604020202020204" pitchFamily="34" charset="0"/>
          </a:endParaRPr>
        </a:p>
      </dgm:t>
    </dgm:pt>
    <dgm:pt modelId="{EE7E7584-7466-4D1E-9AF7-6E5E7D442846}" type="parTrans" cxnId="{C621DE50-0D87-46B2-8A8C-1FC3C05C88CB}">
      <dgm:prSet/>
      <dgm:spPr/>
      <dgm:t>
        <a:bodyPr/>
        <a:lstStyle/>
        <a:p>
          <a:endParaRPr lang="fr-TN"/>
        </a:p>
      </dgm:t>
    </dgm:pt>
    <dgm:pt modelId="{9D345E19-D678-4E4C-9634-ECC45D903806}" type="sibTrans" cxnId="{C621DE50-0D87-46B2-8A8C-1FC3C05C88CB}">
      <dgm:prSet/>
      <dgm:spPr/>
      <dgm:t>
        <a:bodyPr/>
        <a:lstStyle/>
        <a:p>
          <a:endParaRPr lang="fr-TN"/>
        </a:p>
      </dgm:t>
    </dgm:pt>
    <dgm:pt modelId="{54185C7A-871F-4A82-8032-2FCE7B4D96DB}">
      <dgm:prSet/>
      <dgm:spPr/>
      <dgm:t>
        <a:bodyPr/>
        <a:lstStyle/>
        <a:p>
          <a:endParaRPr lang="fr-TN" dirty="0"/>
        </a:p>
      </dgm:t>
    </dgm:pt>
    <dgm:pt modelId="{5EFC75E7-95F3-41EF-8DF7-27544CD16F06}" type="parTrans" cxnId="{F130E2CC-12A7-40AC-9D1D-661DD4CEE777}">
      <dgm:prSet/>
      <dgm:spPr/>
      <dgm:t>
        <a:bodyPr/>
        <a:lstStyle/>
        <a:p>
          <a:endParaRPr lang="fr-TN"/>
        </a:p>
      </dgm:t>
    </dgm:pt>
    <dgm:pt modelId="{FD187537-A451-418E-91D6-ADCF38346839}" type="sibTrans" cxnId="{F130E2CC-12A7-40AC-9D1D-661DD4CEE777}">
      <dgm:prSet/>
      <dgm:spPr/>
      <dgm:t>
        <a:bodyPr/>
        <a:lstStyle/>
        <a:p>
          <a:endParaRPr lang="fr-TN"/>
        </a:p>
      </dgm:t>
    </dgm:pt>
    <dgm:pt modelId="{A23CE28F-9725-454E-B595-23ECE808DCCC}">
      <dgm:prSet/>
      <dgm:spPr/>
      <dgm:t>
        <a:bodyPr/>
        <a:lstStyle/>
        <a:p>
          <a:endParaRPr lang="fr-TN"/>
        </a:p>
      </dgm:t>
    </dgm:pt>
    <dgm:pt modelId="{5697E11A-74A6-465F-AF1C-72D61210A4E4}" type="parTrans" cxnId="{F737B727-3B62-479E-80A7-4DA2D1EFE334}">
      <dgm:prSet/>
      <dgm:spPr/>
      <dgm:t>
        <a:bodyPr/>
        <a:lstStyle/>
        <a:p>
          <a:endParaRPr lang="fr-TN"/>
        </a:p>
      </dgm:t>
    </dgm:pt>
    <dgm:pt modelId="{27340DC8-3BED-4281-8D32-5326C11F241F}" type="sibTrans" cxnId="{F737B727-3B62-479E-80A7-4DA2D1EFE334}">
      <dgm:prSet/>
      <dgm:spPr/>
      <dgm:t>
        <a:bodyPr/>
        <a:lstStyle/>
        <a:p>
          <a:endParaRPr lang="fr-TN"/>
        </a:p>
      </dgm:t>
    </dgm:pt>
    <dgm:pt modelId="{1979917C-10D1-4D35-990F-7FD0D1B19BE9}">
      <dgm:prSet/>
      <dgm:spPr/>
      <dgm:t>
        <a:bodyPr/>
        <a:lstStyle/>
        <a:p>
          <a:endParaRPr lang="fr-TN" dirty="0"/>
        </a:p>
      </dgm:t>
    </dgm:pt>
    <dgm:pt modelId="{F9F3C9E5-A76A-48D7-88B4-0B2BEA382779}" type="parTrans" cxnId="{E0497493-5FF3-460D-89C7-D54CAE5999CE}">
      <dgm:prSet/>
      <dgm:spPr/>
      <dgm:t>
        <a:bodyPr/>
        <a:lstStyle/>
        <a:p>
          <a:endParaRPr lang="fr-TN"/>
        </a:p>
      </dgm:t>
    </dgm:pt>
    <dgm:pt modelId="{63C5ABF3-C58C-4D1A-A047-1E7978DF19D6}" type="sibTrans" cxnId="{E0497493-5FF3-460D-89C7-D54CAE5999CE}">
      <dgm:prSet/>
      <dgm:spPr/>
      <dgm:t>
        <a:bodyPr/>
        <a:lstStyle/>
        <a:p>
          <a:endParaRPr lang="fr-TN"/>
        </a:p>
      </dgm:t>
    </dgm:pt>
    <dgm:pt modelId="{A9913622-192F-4E04-9B45-FD1C857FE18D}">
      <dgm:prSet/>
      <dgm:spPr/>
      <dgm:t>
        <a:bodyPr/>
        <a:lstStyle/>
        <a:p>
          <a:endParaRPr lang="fr-TN" dirty="0"/>
        </a:p>
      </dgm:t>
    </dgm:pt>
    <dgm:pt modelId="{EFD71EEE-09CD-4AB4-8824-004E79599375}" type="parTrans" cxnId="{67DC59A6-B791-4E05-A073-E8561B7E266E}">
      <dgm:prSet/>
      <dgm:spPr/>
      <dgm:t>
        <a:bodyPr/>
        <a:lstStyle/>
        <a:p>
          <a:endParaRPr lang="fr-TN"/>
        </a:p>
      </dgm:t>
    </dgm:pt>
    <dgm:pt modelId="{87E10BA4-162C-4E8B-B825-CBEDD86BE943}" type="sibTrans" cxnId="{67DC59A6-B791-4E05-A073-E8561B7E266E}">
      <dgm:prSet/>
      <dgm:spPr/>
      <dgm:t>
        <a:bodyPr/>
        <a:lstStyle/>
        <a:p>
          <a:endParaRPr lang="fr-TN"/>
        </a:p>
      </dgm:t>
    </dgm:pt>
    <dgm:pt modelId="{141496A9-220D-4914-AA59-C23E7DFD1BF1}">
      <dgm:prSet/>
      <dgm:spPr/>
      <dgm:t>
        <a:bodyPr/>
        <a:lstStyle/>
        <a:p>
          <a:endParaRPr lang="fr-TN"/>
        </a:p>
      </dgm:t>
    </dgm:pt>
    <dgm:pt modelId="{4CCD780B-45C2-44BE-B86B-96734EE36504}" type="parTrans" cxnId="{F07471B5-CE58-4307-9AF7-AB4249F8FF91}">
      <dgm:prSet/>
      <dgm:spPr/>
      <dgm:t>
        <a:bodyPr/>
        <a:lstStyle/>
        <a:p>
          <a:endParaRPr lang="fr-TN"/>
        </a:p>
      </dgm:t>
    </dgm:pt>
    <dgm:pt modelId="{4E9BA7FA-2DD0-4F85-B2D6-8A8AE56BECC8}" type="sibTrans" cxnId="{F07471B5-CE58-4307-9AF7-AB4249F8FF91}">
      <dgm:prSet/>
      <dgm:spPr/>
      <dgm:t>
        <a:bodyPr/>
        <a:lstStyle/>
        <a:p>
          <a:endParaRPr lang="fr-TN"/>
        </a:p>
      </dgm:t>
    </dgm:pt>
    <dgm:pt modelId="{A684228E-6C38-46AF-9ECD-ABA384D11970}">
      <dgm:prSet/>
      <dgm:spPr/>
      <dgm:t>
        <a:bodyPr/>
        <a:lstStyle/>
        <a:p>
          <a:endParaRPr lang="fr-TN" dirty="0"/>
        </a:p>
      </dgm:t>
    </dgm:pt>
    <dgm:pt modelId="{65BAA601-45C1-4A76-98B3-64F94D6D766B}" type="parTrans" cxnId="{8E4CC1BD-E75E-4E13-A4E9-34AD57F8D0C5}">
      <dgm:prSet/>
      <dgm:spPr/>
      <dgm:t>
        <a:bodyPr/>
        <a:lstStyle/>
        <a:p>
          <a:endParaRPr lang="fr-TN"/>
        </a:p>
      </dgm:t>
    </dgm:pt>
    <dgm:pt modelId="{D1F69B6F-416F-481E-96DE-31C1D518F149}" type="sibTrans" cxnId="{8E4CC1BD-E75E-4E13-A4E9-34AD57F8D0C5}">
      <dgm:prSet/>
      <dgm:spPr/>
      <dgm:t>
        <a:bodyPr/>
        <a:lstStyle/>
        <a:p>
          <a:endParaRPr lang="fr-TN"/>
        </a:p>
      </dgm:t>
    </dgm:pt>
    <dgm:pt modelId="{B1E7365F-CD36-46B8-972D-7FFD017D5139}" type="pres">
      <dgm:prSet presAssocID="{A17835F5-6B28-4467-BDB4-D058A5506316}" presName="Name0" presStyleCnt="0">
        <dgm:presLayoutVars>
          <dgm:dir/>
          <dgm:animLvl val="lvl"/>
          <dgm:resizeHandles/>
        </dgm:presLayoutVars>
      </dgm:prSet>
      <dgm:spPr/>
    </dgm:pt>
    <dgm:pt modelId="{E89DCC00-CDDA-49E1-BAAF-FE6CA5FED02C}" type="pres">
      <dgm:prSet presAssocID="{66AD9F3F-2806-4AED-A2D4-E24A57B52A0C}" presName="linNode" presStyleCnt="0"/>
      <dgm:spPr/>
    </dgm:pt>
    <dgm:pt modelId="{97BA6C8B-5B91-491E-9D5B-AE0D1477D865}" type="pres">
      <dgm:prSet presAssocID="{66AD9F3F-2806-4AED-A2D4-E24A57B52A0C}" presName="parentShp" presStyleLbl="node1" presStyleIdx="0" presStyleCnt="2">
        <dgm:presLayoutVars>
          <dgm:bulletEnabled val="1"/>
        </dgm:presLayoutVars>
      </dgm:prSet>
      <dgm:spPr/>
    </dgm:pt>
    <dgm:pt modelId="{98A7768C-4F25-4E6B-9502-AE0463366A02}" type="pres">
      <dgm:prSet presAssocID="{66AD9F3F-2806-4AED-A2D4-E24A57B52A0C}" presName="childShp" presStyleLbl="bgAccFollowNode1" presStyleIdx="0" presStyleCnt="2">
        <dgm:presLayoutVars>
          <dgm:bulletEnabled val="1"/>
        </dgm:presLayoutVars>
      </dgm:prSet>
      <dgm:spPr/>
    </dgm:pt>
    <dgm:pt modelId="{71983EF7-66FE-4731-B0C9-BC472DD4E1D8}" type="pres">
      <dgm:prSet presAssocID="{C651A338-BB96-4B78-8AAD-B2F51636E9A7}" presName="spacing" presStyleCnt="0"/>
      <dgm:spPr/>
    </dgm:pt>
    <dgm:pt modelId="{18B208B6-3B1E-441B-BC1F-6051022EC995}" type="pres">
      <dgm:prSet presAssocID="{A706BB76-FB39-4D58-8A65-5494BA5CA8CD}" presName="linNode" presStyleCnt="0"/>
      <dgm:spPr/>
    </dgm:pt>
    <dgm:pt modelId="{5E32C3E8-52C0-44FD-88E6-FDB25AD47903}" type="pres">
      <dgm:prSet presAssocID="{A706BB76-FB39-4D58-8A65-5494BA5CA8CD}" presName="parentShp" presStyleLbl="node1" presStyleIdx="1" presStyleCnt="2">
        <dgm:presLayoutVars>
          <dgm:bulletEnabled val="1"/>
        </dgm:presLayoutVars>
      </dgm:prSet>
      <dgm:spPr/>
    </dgm:pt>
    <dgm:pt modelId="{3BC0EE74-4301-4251-9576-5FC9CF965141}" type="pres">
      <dgm:prSet presAssocID="{A706BB76-FB39-4D58-8A65-5494BA5CA8CD}" presName="childShp" presStyleLbl="bgAccFollowNode1" presStyleIdx="1" presStyleCnt="2">
        <dgm:presLayoutVars>
          <dgm:bulletEnabled val="1"/>
        </dgm:presLayoutVars>
      </dgm:prSet>
      <dgm:spPr/>
    </dgm:pt>
  </dgm:ptLst>
  <dgm:cxnLst>
    <dgm:cxn modelId="{F737B727-3B62-479E-80A7-4DA2D1EFE334}" srcId="{66AD9F3F-2806-4AED-A2D4-E24A57B52A0C}" destId="{A23CE28F-9725-454E-B595-23ECE808DCCC}" srcOrd="3" destOrd="0" parTransId="{5697E11A-74A6-465F-AF1C-72D61210A4E4}" sibTransId="{27340DC8-3BED-4281-8D32-5326C11F241F}"/>
    <dgm:cxn modelId="{C621DE50-0D87-46B2-8A8C-1FC3C05C88CB}" srcId="{A706BB76-FB39-4D58-8A65-5494BA5CA8CD}" destId="{BF28FDF7-5096-4B53-9A08-095B000A633C}" srcOrd="0" destOrd="0" parTransId="{EE7E7584-7466-4D1E-9AF7-6E5E7D442846}" sibTransId="{9D345E19-D678-4E4C-9634-ECC45D903806}"/>
    <dgm:cxn modelId="{DEEA177E-EA8B-41AB-8A71-943295C1DBFE}" srcId="{A17835F5-6B28-4467-BDB4-D058A5506316}" destId="{66AD9F3F-2806-4AED-A2D4-E24A57B52A0C}" srcOrd="0" destOrd="0" parTransId="{07814295-F887-4433-9E01-338EE3BBEBC3}" sibTransId="{C651A338-BB96-4B78-8AAD-B2F51636E9A7}"/>
    <dgm:cxn modelId="{1B74477E-F7E5-451D-BBEA-D0F647C4897A}" type="presOf" srcId="{A9913622-192F-4E04-9B45-FD1C857FE18D}" destId="{3BC0EE74-4301-4251-9576-5FC9CF965141}" srcOrd="0" destOrd="2" presId="urn:microsoft.com/office/officeart/2005/8/layout/vList6"/>
    <dgm:cxn modelId="{E0497493-5FF3-460D-89C7-D54CAE5999CE}" srcId="{66AD9F3F-2806-4AED-A2D4-E24A57B52A0C}" destId="{1979917C-10D1-4D35-990F-7FD0D1B19BE9}" srcOrd="4" destOrd="0" parTransId="{F9F3C9E5-A76A-48D7-88B4-0B2BEA382779}" sibTransId="{63C5ABF3-C58C-4D1A-A047-1E7978DF19D6}"/>
    <dgm:cxn modelId="{67DC59A6-B791-4E05-A073-E8561B7E266E}" srcId="{A706BB76-FB39-4D58-8A65-5494BA5CA8CD}" destId="{A9913622-192F-4E04-9B45-FD1C857FE18D}" srcOrd="2" destOrd="0" parTransId="{EFD71EEE-09CD-4AB4-8824-004E79599375}" sibTransId="{87E10BA4-162C-4E8B-B825-CBEDD86BE943}"/>
    <dgm:cxn modelId="{5D58E6A8-7A52-4CB3-BA83-94ECEF3685F1}" type="presOf" srcId="{66AD9F3F-2806-4AED-A2D4-E24A57B52A0C}" destId="{97BA6C8B-5B91-491E-9D5B-AE0D1477D865}" srcOrd="0" destOrd="0" presId="urn:microsoft.com/office/officeart/2005/8/layout/vList6"/>
    <dgm:cxn modelId="{1B097CAA-5E6D-4E69-9473-58FF33E99AE8}" type="presOf" srcId="{A17835F5-6B28-4467-BDB4-D058A5506316}" destId="{B1E7365F-CD36-46B8-972D-7FFD017D5139}" srcOrd="0" destOrd="0" presId="urn:microsoft.com/office/officeart/2005/8/layout/vList6"/>
    <dgm:cxn modelId="{492E6AAD-B58F-45AB-AAF8-0A8CB483A958}" type="presOf" srcId="{A684228E-6C38-46AF-9ECD-ABA384D11970}" destId="{3BC0EE74-4301-4251-9576-5FC9CF965141}" srcOrd="0" destOrd="4" presId="urn:microsoft.com/office/officeart/2005/8/layout/vList6"/>
    <dgm:cxn modelId="{FEF0EBAF-33AD-4655-8C0E-0F000CA1D3C1}" srcId="{66AD9F3F-2806-4AED-A2D4-E24A57B52A0C}" destId="{FCF82402-A46B-43AE-9AA7-805B2427D24C}" srcOrd="1" destOrd="0" parTransId="{803AC1CB-702B-410B-9CA9-F829C0531071}" sibTransId="{3A1A958F-1A26-4449-86A0-ECAA1FEEC9A1}"/>
    <dgm:cxn modelId="{049735B4-CDAB-4718-9CB3-3F6747C16518}" srcId="{A17835F5-6B28-4467-BDB4-D058A5506316}" destId="{A706BB76-FB39-4D58-8A65-5494BA5CA8CD}" srcOrd="1" destOrd="0" parTransId="{C1101D98-56D1-4291-8572-AF3BDC4CBE9E}" sibTransId="{2D1569BA-8B13-4FF8-A43D-FF285794AB03}"/>
    <dgm:cxn modelId="{F07471B5-CE58-4307-9AF7-AB4249F8FF91}" srcId="{A706BB76-FB39-4D58-8A65-5494BA5CA8CD}" destId="{141496A9-220D-4914-AA59-C23E7DFD1BF1}" srcOrd="3" destOrd="0" parTransId="{4CCD780B-45C2-44BE-B86B-96734EE36504}" sibTransId="{4E9BA7FA-2DD0-4F85-B2D6-8A8AE56BECC8}"/>
    <dgm:cxn modelId="{5E5E14BA-A39E-4CD1-AEA2-9BBBD0EB3085}" type="presOf" srcId="{FCF82402-A46B-43AE-9AA7-805B2427D24C}" destId="{98A7768C-4F25-4E6B-9502-AE0463366A02}" srcOrd="0" destOrd="1" presId="urn:microsoft.com/office/officeart/2005/8/layout/vList6"/>
    <dgm:cxn modelId="{8E4CC1BD-E75E-4E13-A4E9-34AD57F8D0C5}" srcId="{A706BB76-FB39-4D58-8A65-5494BA5CA8CD}" destId="{A684228E-6C38-46AF-9ECD-ABA384D11970}" srcOrd="4" destOrd="0" parTransId="{65BAA601-45C1-4A76-98B3-64F94D6D766B}" sibTransId="{D1F69B6F-416F-481E-96DE-31C1D518F149}"/>
    <dgm:cxn modelId="{463492C6-F748-4597-89B4-2555AB776179}" type="presOf" srcId="{1979917C-10D1-4D35-990F-7FD0D1B19BE9}" destId="{98A7768C-4F25-4E6B-9502-AE0463366A02}" srcOrd="0" destOrd="4" presId="urn:microsoft.com/office/officeart/2005/8/layout/vList6"/>
    <dgm:cxn modelId="{4B2C26C9-CA7D-4444-9469-21F681646F20}" type="presOf" srcId="{BF28FDF7-5096-4B53-9A08-095B000A633C}" destId="{3BC0EE74-4301-4251-9576-5FC9CF965141}" srcOrd="0" destOrd="0" presId="urn:microsoft.com/office/officeart/2005/8/layout/vList6"/>
    <dgm:cxn modelId="{F130E2CC-12A7-40AC-9D1D-661DD4CEE777}" srcId="{66AD9F3F-2806-4AED-A2D4-E24A57B52A0C}" destId="{54185C7A-871F-4A82-8032-2FCE7B4D96DB}" srcOrd="2" destOrd="0" parTransId="{5EFC75E7-95F3-41EF-8DF7-27544CD16F06}" sibTransId="{FD187537-A451-418E-91D6-ADCF38346839}"/>
    <dgm:cxn modelId="{AB4F17D2-DFD1-4D88-89A9-82E91F1B55A8}" srcId="{A706BB76-FB39-4D58-8A65-5494BA5CA8CD}" destId="{37882690-8791-4E9E-A4E2-F450D5AFBB20}" srcOrd="1" destOrd="0" parTransId="{51FBF775-1A42-4AF5-9E78-65BC0B22D16D}" sibTransId="{DA3679CD-FA85-4F37-94FF-32B9F7BCC93B}"/>
    <dgm:cxn modelId="{7D39B0D2-7D73-41A4-8219-2C1BB146DE60}" type="presOf" srcId="{54185C7A-871F-4A82-8032-2FCE7B4D96DB}" destId="{98A7768C-4F25-4E6B-9502-AE0463366A02}" srcOrd="0" destOrd="2" presId="urn:microsoft.com/office/officeart/2005/8/layout/vList6"/>
    <dgm:cxn modelId="{AD688BD3-AE1C-44CE-9235-8942EE469404}" type="presOf" srcId="{141496A9-220D-4914-AA59-C23E7DFD1BF1}" destId="{3BC0EE74-4301-4251-9576-5FC9CF965141}" srcOrd="0" destOrd="3" presId="urn:microsoft.com/office/officeart/2005/8/layout/vList6"/>
    <dgm:cxn modelId="{F6AC47DA-538A-4A51-8CA1-324E36D9A38B}" type="presOf" srcId="{A706BB76-FB39-4D58-8A65-5494BA5CA8CD}" destId="{5E32C3E8-52C0-44FD-88E6-FDB25AD47903}" srcOrd="0" destOrd="0" presId="urn:microsoft.com/office/officeart/2005/8/layout/vList6"/>
    <dgm:cxn modelId="{AB77D1DC-D0C1-4EE5-8E3F-C926D55C2A69}" type="presOf" srcId="{3DB11E94-C3C8-47B9-9A4E-8D5A4BC35637}" destId="{98A7768C-4F25-4E6B-9502-AE0463366A02}" srcOrd="0" destOrd="0" presId="urn:microsoft.com/office/officeart/2005/8/layout/vList6"/>
    <dgm:cxn modelId="{CD36F8DD-2FB8-4A65-994E-BE6297347D4A}" srcId="{66AD9F3F-2806-4AED-A2D4-E24A57B52A0C}" destId="{3DB11E94-C3C8-47B9-9A4E-8D5A4BC35637}" srcOrd="0" destOrd="0" parTransId="{55CBAF1D-F8B7-4E86-95EB-B7834036587C}" sibTransId="{DBBF4201-782D-47AE-83B4-54C6EDE7233F}"/>
    <dgm:cxn modelId="{58D3FAFC-5FD5-4432-B9A6-BAF54B6EC732}" type="presOf" srcId="{A23CE28F-9725-454E-B595-23ECE808DCCC}" destId="{98A7768C-4F25-4E6B-9502-AE0463366A02}" srcOrd="0" destOrd="3" presId="urn:microsoft.com/office/officeart/2005/8/layout/vList6"/>
    <dgm:cxn modelId="{1E73DCFE-A4EE-450F-A532-D6183696EC04}" type="presOf" srcId="{37882690-8791-4E9E-A4E2-F450D5AFBB20}" destId="{3BC0EE74-4301-4251-9576-5FC9CF965141}" srcOrd="0" destOrd="1" presId="urn:microsoft.com/office/officeart/2005/8/layout/vList6"/>
    <dgm:cxn modelId="{F2F3177E-23C7-415B-9AED-62CEF22AA6D7}" type="presParOf" srcId="{B1E7365F-CD36-46B8-972D-7FFD017D5139}" destId="{E89DCC00-CDDA-49E1-BAAF-FE6CA5FED02C}" srcOrd="0" destOrd="0" presId="urn:microsoft.com/office/officeart/2005/8/layout/vList6"/>
    <dgm:cxn modelId="{D4113D34-20BA-4018-99BB-B11E81DE6598}" type="presParOf" srcId="{E89DCC00-CDDA-49E1-BAAF-FE6CA5FED02C}" destId="{97BA6C8B-5B91-491E-9D5B-AE0D1477D865}" srcOrd="0" destOrd="0" presId="urn:microsoft.com/office/officeart/2005/8/layout/vList6"/>
    <dgm:cxn modelId="{B6E423D9-CE60-42BE-A14C-51BA961F40DC}" type="presParOf" srcId="{E89DCC00-CDDA-49E1-BAAF-FE6CA5FED02C}" destId="{98A7768C-4F25-4E6B-9502-AE0463366A02}" srcOrd="1" destOrd="0" presId="urn:microsoft.com/office/officeart/2005/8/layout/vList6"/>
    <dgm:cxn modelId="{4A8C6855-206A-4612-8B95-E732FE90F6FB}" type="presParOf" srcId="{B1E7365F-CD36-46B8-972D-7FFD017D5139}" destId="{71983EF7-66FE-4731-B0C9-BC472DD4E1D8}" srcOrd="1" destOrd="0" presId="urn:microsoft.com/office/officeart/2005/8/layout/vList6"/>
    <dgm:cxn modelId="{8AD69B05-DD63-45A0-8FD8-1C9D8A5A3994}" type="presParOf" srcId="{B1E7365F-CD36-46B8-972D-7FFD017D5139}" destId="{18B208B6-3B1E-441B-BC1F-6051022EC995}" srcOrd="2" destOrd="0" presId="urn:microsoft.com/office/officeart/2005/8/layout/vList6"/>
    <dgm:cxn modelId="{83A30F4C-B756-4C31-9840-8BE85F4ADB75}" type="presParOf" srcId="{18B208B6-3B1E-441B-BC1F-6051022EC995}" destId="{5E32C3E8-52C0-44FD-88E6-FDB25AD47903}" srcOrd="0" destOrd="0" presId="urn:microsoft.com/office/officeart/2005/8/layout/vList6"/>
    <dgm:cxn modelId="{4921F23E-AD2C-4B74-A564-5C626D25F4EC}" type="presParOf" srcId="{18B208B6-3B1E-441B-BC1F-6051022EC995}" destId="{3BC0EE74-4301-4251-9576-5FC9CF96514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7835F5-6B28-4467-BDB4-D058A550631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fr-TN"/>
        </a:p>
      </dgm:t>
    </dgm:pt>
    <dgm:pt modelId="{66AD9F3F-2806-4AED-A2D4-E24A57B52A0C}">
      <dgm:prSet phldrT="[Texte]" custT="1"/>
      <dgm:spPr/>
      <dgm:t>
        <a:bodyPr/>
        <a:lstStyle/>
        <a:p>
          <a:endParaRPr lang="fr-FR" sz="1600" b="1" dirty="0">
            <a:latin typeface="Arial" panose="020B0604020202020204" pitchFamily="34" charset="0"/>
            <a:cs typeface="Arial" panose="020B0604020202020204" pitchFamily="34" charset="0"/>
          </a:endParaRPr>
        </a:p>
        <a:p>
          <a:r>
            <a:rPr lang="fr-FR" sz="1600" b="1" dirty="0">
              <a:latin typeface="Arial" panose="020B0604020202020204" pitchFamily="34" charset="0"/>
              <a:cs typeface="Arial" panose="020B0604020202020204" pitchFamily="34" charset="0"/>
            </a:rPr>
            <a:t>Schéma</a:t>
          </a:r>
        </a:p>
        <a:p>
          <a:endParaRPr lang="fr-TN" sz="1100" dirty="0"/>
        </a:p>
        <a:p>
          <a:endParaRPr lang="fr-TN" sz="1100" dirty="0"/>
        </a:p>
      </dgm:t>
    </dgm:pt>
    <dgm:pt modelId="{07814295-F887-4433-9E01-338EE3BBEBC3}" type="parTrans" cxnId="{DEEA177E-EA8B-41AB-8A71-943295C1DBFE}">
      <dgm:prSet/>
      <dgm:spPr/>
      <dgm:t>
        <a:bodyPr/>
        <a:lstStyle/>
        <a:p>
          <a:endParaRPr lang="fr-TN"/>
        </a:p>
      </dgm:t>
    </dgm:pt>
    <dgm:pt modelId="{C651A338-BB96-4B78-8AAD-B2F51636E9A7}" type="sibTrans" cxnId="{DEEA177E-EA8B-41AB-8A71-943295C1DBFE}">
      <dgm:prSet/>
      <dgm:spPr/>
      <dgm:t>
        <a:bodyPr/>
        <a:lstStyle/>
        <a:p>
          <a:endParaRPr lang="fr-TN"/>
        </a:p>
      </dgm:t>
    </dgm:pt>
    <dgm:pt modelId="{FCF82402-A46B-43AE-9AA7-805B2427D24C}">
      <dgm:prSet phldrT="[Texte]" custT="1"/>
      <dgm:spPr/>
      <dgm:t>
        <a:bodyPr/>
        <a:lstStyle/>
        <a:p>
          <a:r>
            <a:rPr lang="fr-FR" sz="1400" b="0" i="0" dirty="0"/>
            <a:t>Dynamique</a:t>
          </a:r>
          <a:endParaRPr lang="fr-TN" sz="1400" dirty="0">
            <a:latin typeface="Arial" panose="020B0604020202020204" pitchFamily="34" charset="0"/>
            <a:cs typeface="Arial" panose="020B0604020202020204" pitchFamily="34" charset="0"/>
          </a:endParaRPr>
        </a:p>
      </dgm:t>
    </dgm:pt>
    <dgm:pt modelId="{803AC1CB-702B-410B-9CA9-F829C0531071}" type="parTrans" cxnId="{FEF0EBAF-33AD-4655-8C0E-0F000CA1D3C1}">
      <dgm:prSet/>
      <dgm:spPr/>
      <dgm:t>
        <a:bodyPr/>
        <a:lstStyle/>
        <a:p>
          <a:endParaRPr lang="fr-TN"/>
        </a:p>
      </dgm:t>
    </dgm:pt>
    <dgm:pt modelId="{3A1A958F-1A26-4449-86A0-ECAA1FEEC9A1}" type="sibTrans" cxnId="{FEF0EBAF-33AD-4655-8C0E-0F000CA1D3C1}">
      <dgm:prSet/>
      <dgm:spPr/>
      <dgm:t>
        <a:bodyPr/>
        <a:lstStyle/>
        <a:p>
          <a:endParaRPr lang="fr-TN"/>
        </a:p>
      </dgm:t>
    </dgm:pt>
    <dgm:pt modelId="{A706BB76-FB39-4D58-8A65-5494BA5CA8CD}">
      <dgm:prSet phldrT="[Texte]" custT="1"/>
      <dgm:spPr/>
      <dgm:t>
        <a:bodyPr/>
        <a:lstStyle/>
        <a:p>
          <a:endParaRPr lang="fr-FR" sz="1400" b="1" dirty="0">
            <a:latin typeface="Arial" panose="020B0604020202020204" pitchFamily="34" charset="0"/>
            <a:cs typeface="Arial" panose="020B0604020202020204" pitchFamily="34" charset="0"/>
          </a:endParaRPr>
        </a:p>
        <a:p>
          <a:r>
            <a:rPr lang="fr-FR" sz="1400" b="1" dirty="0">
              <a:latin typeface="Arial" panose="020B0604020202020204" pitchFamily="34" charset="0"/>
              <a:cs typeface="Arial" panose="020B0604020202020204" pitchFamily="34" charset="0"/>
            </a:rPr>
            <a:t>Exemple de DMS (Data Management System)</a:t>
          </a:r>
        </a:p>
        <a:p>
          <a:endParaRPr lang="fr-TN" sz="1100" dirty="0"/>
        </a:p>
      </dgm:t>
    </dgm:pt>
    <dgm:pt modelId="{C1101D98-56D1-4291-8572-AF3BDC4CBE9E}" type="parTrans" cxnId="{049735B4-CDAB-4718-9CB3-3F6747C16518}">
      <dgm:prSet/>
      <dgm:spPr/>
      <dgm:t>
        <a:bodyPr/>
        <a:lstStyle/>
        <a:p>
          <a:endParaRPr lang="fr-TN"/>
        </a:p>
      </dgm:t>
    </dgm:pt>
    <dgm:pt modelId="{2D1569BA-8B13-4FF8-A43D-FF285794AB03}" type="sibTrans" cxnId="{049735B4-CDAB-4718-9CB3-3F6747C16518}">
      <dgm:prSet/>
      <dgm:spPr/>
      <dgm:t>
        <a:bodyPr/>
        <a:lstStyle/>
        <a:p>
          <a:endParaRPr lang="fr-TN"/>
        </a:p>
      </dgm:t>
    </dgm:pt>
    <dgm:pt modelId="{37882690-8791-4E9E-A4E2-F450D5AFBB20}">
      <dgm:prSet phldrT="[Texte]" custT="1"/>
      <dgm:spPr/>
      <dgm:t>
        <a:bodyPr/>
        <a:lstStyle/>
        <a:p>
          <a:r>
            <a:rPr lang="fr-FR" sz="1400" b="0" i="0" dirty="0"/>
            <a:t>MongoDB, Neo4J</a:t>
          </a:r>
          <a:endParaRPr lang="fr-TN" sz="1400" dirty="0">
            <a:latin typeface="Arial" panose="020B0604020202020204" pitchFamily="34" charset="0"/>
            <a:cs typeface="Arial" panose="020B0604020202020204" pitchFamily="34" charset="0"/>
          </a:endParaRPr>
        </a:p>
      </dgm:t>
    </dgm:pt>
    <dgm:pt modelId="{51FBF775-1A42-4AF5-9E78-65BC0B22D16D}" type="parTrans" cxnId="{AB4F17D2-DFD1-4D88-89A9-82E91F1B55A8}">
      <dgm:prSet/>
      <dgm:spPr/>
      <dgm:t>
        <a:bodyPr/>
        <a:lstStyle/>
        <a:p>
          <a:endParaRPr lang="fr-TN"/>
        </a:p>
      </dgm:t>
    </dgm:pt>
    <dgm:pt modelId="{DA3679CD-FA85-4F37-94FF-32B9F7BCC93B}" type="sibTrans" cxnId="{AB4F17D2-DFD1-4D88-89A9-82E91F1B55A8}">
      <dgm:prSet/>
      <dgm:spPr/>
      <dgm:t>
        <a:bodyPr/>
        <a:lstStyle/>
        <a:p>
          <a:endParaRPr lang="fr-TN"/>
        </a:p>
      </dgm:t>
    </dgm:pt>
    <dgm:pt modelId="{ADBE975E-D3CA-48BF-9924-9413256A21B9}">
      <dgm:prSet phldrT="[Texte]" custT="1"/>
      <dgm:spPr/>
      <dgm:t>
        <a:bodyPr/>
        <a:lstStyle/>
        <a:p>
          <a:endParaRPr lang="fr-TN" sz="1400" dirty="0">
            <a:latin typeface="Arial" panose="020B0604020202020204" pitchFamily="34" charset="0"/>
            <a:cs typeface="Arial" panose="020B0604020202020204" pitchFamily="34" charset="0"/>
          </a:endParaRPr>
        </a:p>
      </dgm:t>
    </dgm:pt>
    <dgm:pt modelId="{ECA7E5B7-7B24-4078-B6A5-E7FA50E39BD0}" type="parTrans" cxnId="{A6A2CB05-135D-4D93-8AC0-38622AB93B77}">
      <dgm:prSet/>
      <dgm:spPr/>
      <dgm:t>
        <a:bodyPr/>
        <a:lstStyle/>
        <a:p>
          <a:endParaRPr lang="fr-TN"/>
        </a:p>
      </dgm:t>
    </dgm:pt>
    <dgm:pt modelId="{E018F0A4-72BE-401F-AC97-34813138F151}" type="sibTrans" cxnId="{A6A2CB05-135D-4D93-8AC0-38622AB93B77}">
      <dgm:prSet/>
      <dgm:spPr/>
      <dgm:t>
        <a:bodyPr/>
        <a:lstStyle/>
        <a:p>
          <a:endParaRPr lang="fr-TN"/>
        </a:p>
      </dgm:t>
    </dgm:pt>
    <dgm:pt modelId="{50924F45-8987-423A-A577-C5009F46E005}">
      <dgm:prSet phldrT="[Texte]" custT="1"/>
      <dgm:spPr/>
      <dgm:t>
        <a:bodyPr/>
        <a:lstStyle/>
        <a:p>
          <a:endParaRPr lang="fr-TN" sz="1400" dirty="0">
            <a:latin typeface="Arial" panose="020B0604020202020204" pitchFamily="34" charset="0"/>
            <a:cs typeface="Arial" panose="020B0604020202020204" pitchFamily="34" charset="0"/>
          </a:endParaRPr>
        </a:p>
      </dgm:t>
    </dgm:pt>
    <dgm:pt modelId="{D6BB6E45-2E49-41A0-8E62-FFB4ABC32F0A}" type="parTrans" cxnId="{9B803946-9842-474F-AF35-4E2274A3BF42}">
      <dgm:prSet/>
      <dgm:spPr/>
      <dgm:t>
        <a:bodyPr/>
        <a:lstStyle/>
        <a:p>
          <a:endParaRPr lang="fr-TN"/>
        </a:p>
      </dgm:t>
    </dgm:pt>
    <dgm:pt modelId="{9D0B8112-CC0A-45FA-AA27-4F26E7A19409}" type="sibTrans" cxnId="{9B803946-9842-474F-AF35-4E2274A3BF42}">
      <dgm:prSet/>
      <dgm:spPr/>
      <dgm:t>
        <a:bodyPr/>
        <a:lstStyle/>
        <a:p>
          <a:endParaRPr lang="fr-TN"/>
        </a:p>
      </dgm:t>
    </dgm:pt>
    <dgm:pt modelId="{B1E7365F-CD36-46B8-972D-7FFD017D5139}" type="pres">
      <dgm:prSet presAssocID="{A17835F5-6B28-4467-BDB4-D058A5506316}" presName="Name0" presStyleCnt="0">
        <dgm:presLayoutVars>
          <dgm:dir/>
          <dgm:animLvl val="lvl"/>
          <dgm:resizeHandles/>
        </dgm:presLayoutVars>
      </dgm:prSet>
      <dgm:spPr/>
    </dgm:pt>
    <dgm:pt modelId="{E89DCC00-CDDA-49E1-BAAF-FE6CA5FED02C}" type="pres">
      <dgm:prSet presAssocID="{66AD9F3F-2806-4AED-A2D4-E24A57B52A0C}" presName="linNode" presStyleCnt="0"/>
      <dgm:spPr/>
    </dgm:pt>
    <dgm:pt modelId="{97BA6C8B-5B91-491E-9D5B-AE0D1477D865}" type="pres">
      <dgm:prSet presAssocID="{66AD9F3F-2806-4AED-A2D4-E24A57B52A0C}" presName="parentShp" presStyleLbl="node1" presStyleIdx="0" presStyleCnt="2">
        <dgm:presLayoutVars>
          <dgm:bulletEnabled val="1"/>
        </dgm:presLayoutVars>
      </dgm:prSet>
      <dgm:spPr/>
    </dgm:pt>
    <dgm:pt modelId="{98A7768C-4F25-4E6B-9502-AE0463366A02}" type="pres">
      <dgm:prSet presAssocID="{66AD9F3F-2806-4AED-A2D4-E24A57B52A0C}" presName="childShp" presStyleLbl="bgAccFollowNode1" presStyleIdx="0" presStyleCnt="2">
        <dgm:presLayoutVars>
          <dgm:bulletEnabled val="1"/>
        </dgm:presLayoutVars>
      </dgm:prSet>
      <dgm:spPr/>
    </dgm:pt>
    <dgm:pt modelId="{71983EF7-66FE-4731-B0C9-BC472DD4E1D8}" type="pres">
      <dgm:prSet presAssocID="{C651A338-BB96-4B78-8AAD-B2F51636E9A7}" presName="spacing" presStyleCnt="0"/>
      <dgm:spPr/>
    </dgm:pt>
    <dgm:pt modelId="{18B208B6-3B1E-441B-BC1F-6051022EC995}" type="pres">
      <dgm:prSet presAssocID="{A706BB76-FB39-4D58-8A65-5494BA5CA8CD}" presName="linNode" presStyleCnt="0"/>
      <dgm:spPr/>
    </dgm:pt>
    <dgm:pt modelId="{5E32C3E8-52C0-44FD-88E6-FDB25AD47903}" type="pres">
      <dgm:prSet presAssocID="{A706BB76-FB39-4D58-8A65-5494BA5CA8CD}" presName="parentShp" presStyleLbl="node1" presStyleIdx="1" presStyleCnt="2" custLinFactNeighborX="-4142" custLinFactNeighborY="1264">
        <dgm:presLayoutVars>
          <dgm:bulletEnabled val="1"/>
        </dgm:presLayoutVars>
      </dgm:prSet>
      <dgm:spPr/>
    </dgm:pt>
    <dgm:pt modelId="{3BC0EE74-4301-4251-9576-5FC9CF965141}" type="pres">
      <dgm:prSet presAssocID="{A706BB76-FB39-4D58-8A65-5494BA5CA8CD}" presName="childShp" presStyleLbl="bgAccFollowNode1" presStyleIdx="1" presStyleCnt="2">
        <dgm:presLayoutVars>
          <dgm:bulletEnabled val="1"/>
        </dgm:presLayoutVars>
      </dgm:prSet>
      <dgm:spPr/>
    </dgm:pt>
  </dgm:ptLst>
  <dgm:cxnLst>
    <dgm:cxn modelId="{D6AF6F01-A5E4-4F14-ADA2-FA58A4EF8A60}" type="presOf" srcId="{50924F45-8987-423A-A577-C5009F46E005}" destId="{3BC0EE74-4301-4251-9576-5FC9CF965141}" srcOrd="0" destOrd="0" presId="urn:microsoft.com/office/officeart/2005/8/layout/vList6"/>
    <dgm:cxn modelId="{A6A2CB05-135D-4D93-8AC0-38622AB93B77}" srcId="{66AD9F3F-2806-4AED-A2D4-E24A57B52A0C}" destId="{ADBE975E-D3CA-48BF-9924-9413256A21B9}" srcOrd="0" destOrd="0" parTransId="{ECA7E5B7-7B24-4078-B6A5-E7FA50E39BD0}" sibTransId="{E018F0A4-72BE-401F-AC97-34813138F151}"/>
    <dgm:cxn modelId="{AFB4F30C-9C6F-4EAB-9771-54B25B82D478}" type="presOf" srcId="{ADBE975E-D3CA-48BF-9924-9413256A21B9}" destId="{98A7768C-4F25-4E6B-9502-AE0463366A02}" srcOrd="0" destOrd="0" presId="urn:microsoft.com/office/officeart/2005/8/layout/vList6"/>
    <dgm:cxn modelId="{9B803946-9842-474F-AF35-4E2274A3BF42}" srcId="{A706BB76-FB39-4D58-8A65-5494BA5CA8CD}" destId="{50924F45-8987-423A-A577-C5009F46E005}" srcOrd="0" destOrd="0" parTransId="{D6BB6E45-2E49-41A0-8E62-FFB4ABC32F0A}" sibTransId="{9D0B8112-CC0A-45FA-AA27-4F26E7A19409}"/>
    <dgm:cxn modelId="{DEEA177E-EA8B-41AB-8A71-943295C1DBFE}" srcId="{A17835F5-6B28-4467-BDB4-D058A5506316}" destId="{66AD9F3F-2806-4AED-A2D4-E24A57B52A0C}" srcOrd="0" destOrd="0" parTransId="{07814295-F887-4433-9E01-338EE3BBEBC3}" sibTransId="{C651A338-BB96-4B78-8AAD-B2F51636E9A7}"/>
    <dgm:cxn modelId="{5D58E6A8-7A52-4CB3-BA83-94ECEF3685F1}" type="presOf" srcId="{66AD9F3F-2806-4AED-A2D4-E24A57B52A0C}" destId="{97BA6C8B-5B91-491E-9D5B-AE0D1477D865}" srcOrd="0" destOrd="0" presId="urn:microsoft.com/office/officeart/2005/8/layout/vList6"/>
    <dgm:cxn modelId="{1B097CAA-5E6D-4E69-9473-58FF33E99AE8}" type="presOf" srcId="{A17835F5-6B28-4467-BDB4-D058A5506316}" destId="{B1E7365F-CD36-46B8-972D-7FFD017D5139}" srcOrd="0" destOrd="0" presId="urn:microsoft.com/office/officeart/2005/8/layout/vList6"/>
    <dgm:cxn modelId="{FEF0EBAF-33AD-4655-8C0E-0F000CA1D3C1}" srcId="{66AD9F3F-2806-4AED-A2D4-E24A57B52A0C}" destId="{FCF82402-A46B-43AE-9AA7-805B2427D24C}" srcOrd="1" destOrd="0" parTransId="{803AC1CB-702B-410B-9CA9-F829C0531071}" sibTransId="{3A1A958F-1A26-4449-86A0-ECAA1FEEC9A1}"/>
    <dgm:cxn modelId="{049735B4-CDAB-4718-9CB3-3F6747C16518}" srcId="{A17835F5-6B28-4467-BDB4-D058A5506316}" destId="{A706BB76-FB39-4D58-8A65-5494BA5CA8CD}" srcOrd="1" destOrd="0" parTransId="{C1101D98-56D1-4291-8572-AF3BDC4CBE9E}" sibTransId="{2D1569BA-8B13-4FF8-A43D-FF285794AB03}"/>
    <dgm:cxn modelId="{5E5E14BA-A39E-4CD1-AEA2-9BBBD0EB3085}" type="presOf" srcId="{FCF82402-A46B-43AE-9AA7-805B2427D24C}" destId="{98A7768C-4F25-4E6B-9502-AE0463366A02}" srcOrd="0" destOrd="1" presId="urn:microsoft.com/office/officeart/2005/8/layout/vList6"/>
    <dgm:cxn modelId="{AB4F17D2-DFD1-4D88-89A9-82E91F1B55A8}" srcId="{A706BB76-FB39-4D58-8A65-5494BA5CA8CD}" destId="{37882690-8791-4E9E-A4E2-F450D5AFBB20}" srcOrd="1" destOrd="0" parTransId="{51FBF775-1A42-4AF5-9E78-65BC0B22D16D}" sibTransId="{DA3679CD-FA85-4F37-94FF-32B9F7BCC93B}"/>
    <dgm:cxn modelId="{F6AC47DA-538A-4A51-8CA1-324E36D9A38B}" type="presOf" srcId="{A706BB76-FB39-4D58-8A65-5494BA5CA8CD}" destId="{5E32C3E8-52C0-44FD-88E6-FDB25AD47903}" srcOrd="0" destOrd="0" presId="urn:microsoft.com/office/officeart/2005/8/layout/vList6"/>
    <dgm:cxn modelId="{1E73DCFE-A4EE-450F-A532-D6183696EC04}" type="presOf" srcId="{37882690-8791-4E9E-A4E2-F450D5AFBB20}" destId="{3BC0EE74-4301-4251-9576-5FC9CF965141}" srcOrd="0" destOrd="1" presId="urn:microsoft.com/office/officeart/2005/8/layout/vList6"/>
    <dgm:cxn modelId="{F2F3177E-23C7-415B-9AED-62CEF22AA6D7}" type="presParOf" srcId="{B1E7365F-CD36-46B8-972D-7FFD017D5139}" destId="{E89DCC00-CDDA-49E1-BAAF-FE6CA5FED02C}" srcOrd="0" destOrd="0" presId="urn:microsoft.com/office/officeart/2005/8/layout/vList6"/>
    <dgm:cxn modelId="{D4113D34-20BA-4018-99BB-B11E81DE6598}" type="presParOf" srcId="{E89DCC00-CDDA-49E1-BAAF-FE6CA5FED02C}" destId="{97BA6C8B-5B91-491E-9D5B-AE0D1477D865}" srcOrd="0" destOrd="0" presId="urn:microsoft.com/office/officeart/2005/8/layout/vList6"/>
    <dgm:cxn modelId="{B6E423D9-CE60-42BE-A14C-51BA961F40DC}" type="presParOf" srcId="{E89DCC00-CDDA-49E1-BAAF-FE6CA5FED02C}" destId="{98A7768C-4F25-4E6B-9502-AE0463366A02}" srcOrd="1" destOrd="0" presId="urn:microsoft.com/office/officeart/2005/8/layout/vList6"/>
    <dgm:cxn modelId="{4A8C6855-206A-4612-8B95-E732FE90F6FB}" type="presParOf" srcId="{B1E7365F-CD36-46B8-972D-7FFD017D5139}" destId="{71983EF7-66FE-4731-B0C9-BC472DD4E1D8}" srcOrd="1" destOrd="0" presId="urn:microsoft.com/office/officeart/2005/8/layout/vList6"/>
    <dgm:cxn modelId="{8AD69B05-DD63-45A0-8FD8-1C9D8A5A3994}" type="presParOf" srcId="{B1E7365F-CD36-46B8-972D-7FFD017D5139}" destId="{18B208B6-3B1E-441B-BC1F-6051022EC995}" srcOrd="2" destOrd="0" presId="urn:microsoft.com/office/officeart/2005/8/layout/vList6"/>
    <dgm:cxn modelId="{83A30F4C-B756-4C31-9840-8BE85F4ADB75}" type="presParOf" srcId="{18B208B6-3B1E-441B-BC1F-6051022EC995}" destId="{5E32C3E8-52C0-44FD-88E6-FDB25AD47903}" srcOrd="0" destOrd="0" presId="urn:microsoft.com/office/officeart/2005/8/layout/vList6"/>
    <dgm:cxn modelId="{4921F23E-AD2C-4B74-A564-5C626D25F4EC}" type="presParOf" srcId="{18B208B6-3B1E-441B-BC1F-6051022EC995}" destId="{3BC0EE74-4301-4251-9576-5FC9CF965141}"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7835F5-6B28-4467-BDB4-D058A550631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fr-TN"/>
        </a:p>
      </dgm:t>
    </dgm:pt>
    <dgm:pt modelId="{66AD9F3F-2806-4AED-A2D4-E24A57B52A0C}">
      <dgm:prSet phldrT="[Texte]" custT="1"/>
      <dgm:spPr/>
      <dgm:t>
        <a:bodyPr/>
        <a:lstStyle/>
        <a:p>
          <a:r>
            <a:rPr lang="fr-FR" sz="1600" b="1" i="0" dirty="0">
              <a:latin typeface="Arial" panose="020B0604020202020204" pitchFamily="34" charset="0"/>
              <a:cs typeface="Arial" panose="020B0604020202020204" pitchFamily="34" charset="0"/>
            </a:rPr>
            <a:t>Utilisation</a:t>
          </a:r>
          <a:endParaRPr lang="fr-TN" sz="1600" b="1" dirty="0">
            <a:latin typeface="Arial" panose="020B0604020202020204" pitchFamily="34" charset="0"/>
            <a:cs typeface="Arial" panose="020B0604020202020204" pitchFamily="34" charset="0"/>
          </a:endParaRPr>
        </a:p>
      </dgm:t>
    </dgm:pt>
    <dgm:pt modelId="{07814295-F887-4433-9E01-338EE3BBEBC3}" type="parTrans" cxnId="{DEEA177E-EA8B-41AB-8A71-943295C1DBFE}">
      <dgm:prSet/>
      <dgm:spPr/>
      <dgm:t>
        <a:bodyPr/>
        <a:lstStyle/>
        <a:p>
          <a:endParaRPr lang="fr-TN"/>
        </a:p>
      </dgm:t>
    </dgm:pt>
    <dgm:pt modelId="{C651A338-BB96-4B78-8AAD-B2F51636E9A7}" type="sibTrans" cxnId="{DEEA177E-EA8B-41AB-8A71-943295C1DBFE}">
      <dgm:prSet/>
      <dgm:spPr/>
      <dgm:t>
        <a:bodyPr/>
        <a:lstStyle/>
        <a:p>
          <a:endParaRPr lang="fr-TN"/>
        </a:p>
      </dgm:t>
    </dgm:pt>
    <dgm:pt modelId="{FCF82402-A46B-43AE-9AA7-805B2427D24C}">
      <dgm:prSet phldrT="[Texte]" custT="1"/>
      <dgm:spPr/>
      <dgm:t>
        <a:bodyPr/>
        <a:lstStyle/>
        <a:p>
          <a:r>
            <a:rPr lang="fr-FR" sz="1300" dirty="0"/>
            <a:t>Adapté pour une variété de technologie d’application moderne comme les </a:t>
          </a:r>
          <a:r>
            <a:rPr lang="fr-FR" sz="1300" dirty="0" err="1"/>
            <a:t>WebApp</a:t>
          </a:r>
          <a:endParaRPr lang="fr-TN" sz="1300" dirty="0">
            <a:latin typeface="Arial" panose="020B0604020202020204" pitchFamily="34" charset="0"/>
            <a:cs typeface="Arial" panose="020B0604020202020204" pitchFamily="34" charset="0"/>
          </a:endParaRPr>
        </a:p>
      </dgm:t>
    </dgm:pt>
    <dgm:pt modelId="{803AC1CB-702B-410B-9CA9-F829C0531071}" type="parTrans" cxnId="{FEF0EBAF-33AD-4655-8C0E-0F000CA1D3C1}">
      <dgm:prSet/>
      <dgm:spPr/>
      <dgm:t>
        <a:bodyPr/>
        <a:lstStyle/>
        <a:p>
          <a:endParaRPr lang="fr-TN"/>
        </a:p>
      </dgm:t>
    </dgm:pt>
    <dgm:pt modelId="{3A1A958F-1A26-4449-86A0-ECAA1FEEC9A1}" type="sibTrans" cxnId="{FEF0EBAF-33AD-4655-8C0E-0F000CA1D3C1}">
      <dgm:prSet/>
      <dgm:spPr/>
      <dgm:t>
        <a:bodyPr/>
        <a:lstStyle/>
        <a:p>
          <a:endParaRPr lang="fr-TN"/>
        </a:p>
      </dgm:t>
    </dgm:pt>
    <dgm:pt modelId="{A706BB76-FB39-4D58-8A65-5494BA5CA8CD}">
      <dgm:prSet phldrT="[Texte]" custT="1"/>
      <dgm:spPr/>
      <dgm:t>
        <a:bodyPr/>
        <a:lstStyle/>
        <a:p>
          <a:r>
            <a:rPr lang="fr-FR" sz="1600" b="1" i="0" dirty="0">
              <a:latin typeface="Arial" panose="020B0604020202020204" pitchFamily="34" charset="0"/>
              <a:cs typeface="Arial" panose="020B0604020202020204" pitchFamily="34" charset="0"/>
            </a:rPr>
            <a:t>Type</a:t>
          </a:r>
          <a:endParaRPr lang="fr-TN" sz="1600" b="1" dirty="0">
            <a:latin typeface="Arial" panose="020B0604020202020204" pitchFamily="34" charset="0"/>
            <a:cs typeface="Arial" panose="020B0604020202020204" pitchFamily="34" charset="0"/>
          </a:endParaRPr>
        </a:p>
      </dgm:t>
    </dgm:pt>
    <dgm:pt modelId="{C1101D98-56D1-4291-8572-AF3BDC4CBE9E}" type="parTrans" cxnId="{049735B4-CDAB-4718-9CB3-3F6747C16518}">
      <dgm:prSet/>
      <dgm:spPr/>
      <dgm:t>
        <a:bodyPr/>
        <a:lstStyle/>
        <a:p>
          <a:endParaRPr lang="fr-TN"/>
        </a:p>
      </dgm:t>
    </dgm:pt>
    <dgm:pt modelId="{2D1569BA-8B13-4FF8-A43D-FF285794AB03}" type="sibTrans" cxnId="{049735B4-CDAB-4718-9CB3-3F6747C16518}">
      <dgm:prSet/>
      <dgm:spPr/>
      <dgm:t>
        <a:bodyPr/>
        <a:lstStyle/>
        <a:p>
          <a:endParaRPr lang="fr-TN"/>
        </a:p>
      </dgm:t>
    </dgm:pt>
    <dgm:pt modelId="{37882690-8791-4E9E-A4E2-F450D5AFBB20}">
      <dgm:prSet phldrT="[Texte]" custT="1"/>
      <dgm:spPr/>
      <dgm:t>
        <a:bodyPr/>
        <a:lstStyle/>
        <a:p>
          <a:r>
            <a:rPr lang="fr-FR" sz="1400" dirty="0"/>
            <a:t>Document / Graphes / Clés-Valeurs</a:t>
          </a:r>
          <a:endParaRPr lang="fr-TN" sz="1400" dirty="0">
            <a:latin typeface="Arial" panose="020B0604020202020204" pitchFamily="34" charset="0"/>
            <a:cs typeface="Arial" panose="020B0604020202020204" pitchFamily="34" charset="0"/>
          </a:endParaRPr>
        </a:p>
      </dgm:t>
    </dgm:pt>
    <dgm:pt modelId="{51FBF775-1A42-4AF5-9E78-65BC0B22D16D}" type="parTrans" cxnId="{AB4F17D2-DFD1-4D88-89A9-82E91F1B55A8}">
      <dgm:prSet/>
      <dgm:spPr/>
      <dgm:t>
        <a:bodyPr/>
        <a:lstStyle/>
        <a:p>
          <a:endParaRPr lang="fr-TN"/>
        </a:p>
      </dgm:t>
    </dgm:pt>
    <dgm:pt modelId="{DA3679CD-FA85-4F37-94FF-32B9F7BCC93B}" type="sibTrans" cxnId="{AB4F17D2-DFD1-4D88-89A9-82E91F1B55A8}">
      <dgm:prSet/>
      <dgm:spPr/>
      <dgm:t>
        <a:bodyPr/>
        <a:lstStyle/>
        <a:p>
          <a:endParaRPr lang="fr-TN"/>
        </a:p>
      </dgm:t>
    </dgm:pt>
    <dgm:pt modelId="{01C210EA-E1C2-4013-9A82-7B586D64EFF4}">
      <dgm:prSet phldrT="[Texte]" custT="1"/>
      <dgm:spPr/>
      <dgm:t>
        <a:bodyPr/>
        <a:lstStyle/>
        <a:p>
          <a:endParaRPr lang="fr-TN" sz="1400" dirty="0">
            <a:latin typeface="Arial" panose="020B0604020202020204" pitchFamily="34" charset="0"/>
            <a:cs typeface="Arial" panose="020B0604020202020204" pitchFamily="34" charset="0"/>
          </a:endParaRPr>
        </a:p>
      </dgm:t>
    </dgm:pt>
    <dgm:pt modelId="{BC54E022-6D8E-423E-A00D-E9DC6F11516E}" type="parTrans" cxnId="{0DB79256-9BC1-411C-B394-E9469D95338F}">
      <dgm:prSet/>
      <dgm:spPr/>
      <dgm:t>
        <a:bodyPr/>
        <a:lstStyle/>
        <a:p>
          <a:endParaRPr lang="fr-TN"/>
        </a:p>
      </dgm:t>
    </dgm:pt>
    <dgm:pt modelId="{B2C97F6D-0587-4CA8-AADE-E4FE5115023D}" type="sibTrans" cxnId="{0DB79256-9BC1-411C-B394-E9469D95338F}">
      <dgm:prSet/>
      <dgm:spPr/>
      <dgm:t>
        <a:bodyPr/>
        <a:lstStyle/>
        <a:p>
          <a:endParaRPr lang="fr-TN"/>
        </a:p>
      </dgm:t>
    </dgm:pt>
    <dgm:pt modelId="{328F10EA-1668-4E20-A281-6DDA2D747153}">
      <dgm:prSet phldrT="[Texte]" custT="1"/>
      <dgm:spPr/>
      <dgm:t>
        <a:bodyPr/>
        <a:lstStyle/>
        <a:p>
          <a:endParaRPr lang="fr-TN" sz="1400" dirty="0">
            <a:latin typeface="Arial" panose="020B0604020202020204" pitchFamily="34" charset="0"/>
            <a:cs typeface="Arial" panose="020B0604020202020204" pitchFamily="34" charset="0"/>
          </a:endParaRPr>
        </a:p>
      </dgm:t>
    </dgm:pt>
    <dgm:pt modelId="{3C25F336-91A0-4BEE-84D0-EF812A113FA1}" type="parTrans" cxnId="{F120302C-E332-4CB6-9D4A-45BF1D3333EE}">
      <dgm:prSet/>
      <dgm:spPr/>
      <dgm:t>
        <a:bodyPr/>
        <a:lstStyle/>
        <a:p>
          <a:endParaRPr lang="fr-TN"/>
        </a:p>
      </dgm:t>
    </dgm:pt>
    <dgm:pt modelId="{8CE1E3E4-5DD8-41C8-866F-86F61D930923}" type="sibTrans" cxnId="{F120302C-E332-4CB6-9D4A-45BF1D3333EE}">
      <dgm:prSet/>
      <dgm:spPr/>
      <dgm:t>
        <a:bodyPr/>
        <a:lstStyle/>
        <a:p>
          <a:endParaRPr lang="fr-TN"/>
        </a:p>
      </dgm:t>
    </dgm:pt>
    <dgm:pt modelId="{EBCEA9E6-3EC2-42A6-B67A-F2EC626A44F4}">
      <dgm:prSet/>
      <dgm:spPr/>
      <dgm:t>
        <a:bodyPr/>
        <a:lstStyle/>
        <a:p>
          <a:endParaRPr lang="fr-TN" sz="3600" dirty="0"/>
        </a:p>
      </dgm:t>
    </dgm:pt>
    <dgm:pt modelId="{997E7743-DAD1-4991-B1E1-98B57326C793}" type="parTrans" cxnId="{80C7F908-AE4F-4DD9-B5BE-B61BB357B2A5}">
      <dgm:prSet/>
      <dgm:spPr/>
      <dgm:t>
        <a:bodyPr/>
        <a:lstStyle/>
        <a:p>
          <a:endParaRPr lang="fr-TN"/>
        </a:p>
      </dgm:t>
    </dgm:pt>
    <dgm:pt modelId="{F8253108-834B-4B83-BD49-52B1F97700FC}" type="sibTrans" cxnId="{80C7F908-AE4F-4DD9-B5BE-B61BB357B2A5}">
      <dgm:prSet/>
      <dgm:spPr/>
      <dgm:t>
        <a:bodyPr/>
        <a:lstStyle/>
        <a:p>
          <a:endParaRPr lang="fr-TN"/>
        </a:p>
      </dgm:t>
    </dgm:pt>
    <dgm:pt modelId="{1530B7A3-112E-4DDC-8AFA-88358C68278F}">
      <dgm:prSet/>
      <dgm:spPr/>
      <dgm:t>
        <a:bodyPr/>
        <a:lstStyle/>
        <a:p>
          <a:endParaRPr lang="fr-TN" sz="3600"/>
        </a:p>
      </dgm:t>
    </dgm:pt>
    <dgm:pt modelId="{FD133B64-B70F-46AA-A98E-F0E3B508118E}" type="parTrans" cxnId="{E7B53005-43D6-4B6F-9329-84461401931F}">
      <dgm:prSet/>
      <dgm:spPr/>
      <dgm:t>
        <a:bodyPr/>
        <a:lstStyle/>
        <a:p>
          <a:endParaRPr lang="fr-TN"/>
        </a:p>
      </dgm:t>
    </dgm:pt>
    <dgm:pt modelId="{9A370CE7-5236-4F7B-89FD-35B81350B1DD}" type="sibTrans" cxnId="{E7B53005-43D6-4B6F-9329-84461401931F}">
      <dgm:prSet/>
      <dgm:spPr/>
      <dgm:t>
        <a:bodyPr/>
        <a:lstStyle/>
        <a:p>
          <a:endParaRPr lang="fr-TN"/>
        </a:p>
      </dgm:t>
    </dgm:pt>
    <dgm:pt modelId="{A6F41B0C-52D5-4127-A2DD-9C58F4152174}">
      <dgm:prSet/>
      <dgm:spPr/>
      <dgm:t>
        <a:bodyPr/>
        <a:lstStyle/>
        <a:p>
          <a:endParaRPr lang="fr-TN" sz="3600" dirty="0"/>
        </a:p>
      </dgm:t>
    </dgm:pt>
    <dgm:pt modelId="{402EFD94-D2DE-49DC-9DFC-D00B284E9B82}" type="parTrans" cxnId="{9A165708-2FD6-4001-BB66-C77C333E0021}">
      <dgm:prSet/>
      <dgm:spPr/>
      <dgm:t>
        <a:bodyPr/>
        <a:lstStyle/>
        <a:p>
          <a:endParaRPr lang="fr-TN"/>
        </a:p>
      </dgm:t>
    </dgm:pt>
    <dgm:pt modelId="{80B3A57E-781B-4262-A2E3-A28ABF9C0102}" type="sibTrans" cxnId="{9A165708-2FD6-4001-BB66-C77C333E0021}">
      <dgm:prSet/>
      <dgm:spPr/>
      <dgm:t>
        <a:bodyPr/>
        <a:lstStyle/>
        <a:p>
          <a:endParaRPr lang="fr-TN"/>
        </a:p>
      </dgm:t>
    </dgm:pt>
    <dgm:pt modelId="{55EBE9FC-F78D-427F-81C8-B6476DA70E7F}">
      <dgm:prSet/>
      <dgm:spPr/>
      <dgm:t>
        <a:bodyPr/>
        <a:lstStyle/>
        <a:p>
          <a:endParaRPr lang="fr-TN"/>
        </a:p>
      </dgm:t>
    </dgm:pt>
    <dgm:pt modelId="{EC19F46C-D1B8-4E4A-9E72-E4646DCBE1BA}" type="parTrans" cxnId="{9696C824-A8C6-4AC4-ABB9-C8C05679BDCB}">
      <dgm:prSet/>
      <dgm:spPr/>
      <dgm:t>
        <a:bodyPr/>
        <a:lstStyle/>
        <a:p>
          <a:endParaRPr lang="fr-TN"/>
        </a:p>
      </dgm:t>
    </dgm:pt>
    <dgm:pt modelId="{C75B8884-95C0-4C3D-8004-44382BDC88B0}" type="sibTrans" cxnId="{9696C824-A8C6-4AC4-ABB9-C8C05679BDCB}">
      <dgm:prSet/>
      <dgm:spPr/>
      <dgm:t>
        <a:bodyPr/>
        <a:lstStyle/>
        <a:p>
          <a:endParaRPr lang="fr-TN"/>
        </a:p>
      </dgm:t>
    </dgm:pt>
    <dgm:pt modelId="{0FC605C8-85E3-4C61-A750-81C5B7D95529}">
      <dgm:prSet/>
      <dgm:spPr/>
      <dgm:t>
        <a:bodyPr/>
        <a:lstStyle/>
        <a:p>
          <a:endParaRPr lang="fr-TN"/>
        </a:p>
      </dgm:t>
    </dgm:pt>
    <dgm:pt modelId="{5D3C9CF9-B80E-465C-AFB2-923EE2455A46}" type="parTrans" cxnId="{3C69F7FF-2CFC-43BB-96A4-D45811344D30}">
      <dgm:prSet/>
      <dgm:spPr/>
      <dgm:t>
        <a:bodyPr/>
        <a:lstStyle/>
        <a:p>
          <a:endParaRPr lang="fr-TN"/>
        </a:p>
      </dgm:t>
    </dgm:pt>
    <dgm:pt modelId="{F4A8D966-B458-4D53-9AD8-8B11545EE2B3}" type="sibTrans" cxnId="{3C69F7FF-2CFC-43BB-96A4-D45811344D30}">
      <dgm:prSet/>
      <dgm:spPr/>
      <dgm:t>
        <a:bodyPr/>
        <a:lstStyle/>
        <a:p>
          <a:endParaRPr lang="fr-TN"/>
        </a:p>
      </dgm:t>
    </dgm:pt>
    <dgm:pt modelId="{BDCDD59E-3D22-4129-8FE2-A590833EC5E5}">
      <dgm:prSet/>
      <dgm:spPr/>
      <dgm:t>
        <a:bodyPr/>
        <a:lstStyle/>
        <a:p>
          <a:endParaRPr lang="fr-TN" dirty="0"/>
        </a:p>
      </dgm:t>
    </dgm:pt>
    <dgm:pt modelId="{5AD2F61A-3E35-4555-947F-61D696AB378A}" type="parTrans" cxnId="{AB6C7776-ACC2-4658-8037-C08921AA8104}">
      <dgm:prSet/>
      <dgm:spPr/>
      <dgm:t>
        <a:bodyPr/>
        <a:lstStyle/>
        <a:p>
          <a:endParaRPr lang="fr-TN"/>
        </a:p>
      </dgm:t>
    </dgm:pt>
    <dgm:pt modelId="{D7092923-D7BD-4846-81BD-158F3DD9EDBC}" type="sibTrans" cxnId="{AB6C7776-ACC2-4658-8037-C08921AA8104}">
      <dgm:prSet/>
      <dgm:spPr/>
      <dgm:t>
        <a:bodyPr/>
        <a:lstStyle/>
        <a:p>
          <a:endParaRPr lang="fr-TN"/>
        </a:p>
      </dgm:t>
    </dgm:pt>
    <dgm:pt modelId="{B1E7365F-CD36-46B8-972D-7FFD017D5139}" type="pres">
      <dgm:prSet presAssocID="{A17835F5-6B28-4467-BDB4-D058A5506316}" presName="Name0" presStyleCnt="0">
        <dgm:presLayoutVars>
          <dgm:dir/>
          <dgm:animLvl val="lvl"/>
          <dgm:resizeHandles/>
        </dgm:presLayoutVars>
      </dgm:prSet>
      <dgm:spPr/>
    </dgm:pt>
    <dgm:pt modelId="{E89DCC00-CDDA-49E1-BAAF-FE6CA5FED02C}" type="pres">
      <dgm:prSet presAssocID="{66AD9F3F-2806-4AED-A2D4-E24A57B52A0C}" presName="linNode" presStyleCnt="0"/>
      <dgm:spPr/>
    </dgm:pt>
    <dgm:pt modelId="{97BA6C8B-5B91-491E-9D5B-AE0D1477D865}" type="pres">
      <dgm:prSet presAssocID="{66AD9F3F-2806-4AED-A2D4-E24A57B52A0C}" presName="parentShp" presStyleLbl="node1" presStyleIdx="0" presStyleCnt="2">
        <dgm:presLayoutVars>
          <dgm:bulletEnabled val="1"/>
        </dgm:presLayoutVars>
      </dgm:prSet>
      <dgm:spPr/>
    </dgm:pt>
    <dgm:pt modelId="{98A7768C-4F25-4E6B-9502-AE0463366A02}" type="pres">
      <dgm:prSet presAssocID="{66AD9F3F-2806-4AED-A2D4-E24A57B52A0C}" presName="childShp" presStyleLbl="bgAccFollowNode1" presStyleIdx="0" presStyleCnt="2">
        <dgm:presLayoutVars>
          <dgm:bulletEnabled val="1"/>
        </dgm:presLayoutVars>
      </dgm:prSet>
      <dgm:spPr/>
    </dgm:pt>
    <dgm:pt modelId="{71983EF7-66FE-4731-B0C9-BC472DD4E1D8}" type="pres">
      <dgm:prSet presAssocID="{C651A338-BB96-4B78-8AAD-B2F51636E9A7}" presName="spacing" presStyleCnt="0"/>
      <dgm:spPr/>
    </dgm:pt>
    <dgm:pt modelId="{18B208B6-3B1E-441B-BC1F-6051022EC995}" type="pres">
      <dgm:prSet presAssocID="{A706BB76-FB39-4D58-8A65-5494BA5CA8CD}" presName="linNode" presStyleCnt="0"/>
      <dgm:spPr/>
    </dgm:pt>
    <dgm:pt modelId="{5E32C3E8-52C0-44FD-88E6-FDB25AD47903}" type="pres">
      <dgm:prSet presAssocID="{A706BB76-FB39-4D58-8A65-5494BA5CA8CD}" presName="parentShp" presStyleLbl="node1" presStyleIdx="1" presStyleCnt="2">
        <dgm:presLayoutVars>
          <dgm:bulletEnabled val="1"/>
        </dgm:presLayoutVars>
      </dgm:prSet>
      <dgm:spPr/>
    </dgm:pt>
    <dgm:pt modelId="{3BC0EE74-4301-4251-9576-5FC9CF965141}" type="pres">
      <dgm:prSet presAssocID="{A706BB76-FB39-4D58-8A65-5494BA5CA8CD}" presName="childShp" presStyleLbl="bgAccFollowNode1" presStyleIdx="1" presStyleCnt="2">
        <dgm:presLayoutVars>
          <dgm:bulletEnabled val="1"/>
        </dgm:presLayoutVars>
      </dgm:prSet>
      <dgm:spPr/>
    </dgm:pt>
  </dgm:ptLst>
  <dgm:cxnLst>
    <dgm:cxn modelId="{E7B53005-43D6-4B6F-9329-84461401931F}" srcId="{66AD9F3F-2806-4AED-A2D4-E24A57B52A0C}" destId="{1530B7A3-112E-4DDC-8AFA-88358C68278F}" srcOrd="3" destOrd="0" parTransId="{FD133B64-B70F-46AA-A98E-F0E3B508118E}" sibTransId="{9A370CE7-5236-4F7B-89FD-35B81350B1DD}"/>
    <dgm:cxn modelId="{9A165708-2FD6-4001-BB66-C77C333E0021}" srcId="{66AD9F3F-2806-4AED-A2D4-E24A57B52A0C}" destId="{A6F41B0C-52D5-4127-A2DD-9C58F4152174}" srcOrd="4" destOrd="0" parTransId="{402EFD94-D2DE-49DC-9DFC-D00B284E9B82}" sibTransId="{80B3A57E-781B-4262-A2E3-A28ABF9C0102}"/>
    <dgm:cxn modelId="{80C7F908-AE4F-4DD9-B5BE-B61BB357B2A5}" srcId="{66AD9F3F-2806-4AED-A2D4-E24A57B52A0C}" destId="{EBCEA9E6-3EC2-42A6-B67A-F2EC626A44F4}" srcOrd="2" destOrd="0" parTransId="{997E7743-DAD1-4991-B1E1-98B57326C793}" sibTransId="{F8253108-834B-4B83-BD49-52B1F97700FC}"/>
    <dgm:cxn modelId="{414FAD0A-0027-4843-9ABE-2CCEBBEC601B}" type="presOf" srcId="{A6F41B0C-52D5-4127-A2DD-9C58F4152174}" destId="{98A7768C-4F25-4E6B-9502-AE0463366A02}" srcOrd="0" destOrd="4" presId="urn:microsoft.com/office/officeart/2005/8/layout/vList6"/>
    <dgm:cxn modelId="{D715D019-B4DF-44D6-93AB-976A9EACBB9A}" type="presOf" srcId="{BDCDD59E-3D22-4129-8FE2-A590833EC5E5}" destId="{3BC0EE74-4301-4251-9576-5FC9CF965141}" srcOrd="0" destOrd="4" presId="urn:microsoft.com/office/officeart/2005/8/layout/vList6"/>
    <dgm:cxn modelId="{9696C824-A8C6-4AC4-ABB9-C8C05679BDCB}" srcId="{A706BB76-FB39-4D58-8A65-5494BA5CA8CD}" destId="{55EBE9FC-F78D-427F-81C8-B6476DA70E7F}" srcOrd="2" destOrd="0" parTransId="{EC19F46C-D1B8-4E4A-9E72-E4646DCBE1BA}" sibTransId="{C75B8884-95C0-4C3D-8004-44382BDC88B0}"/>
    <dgm:cxn modelId="{F120302C-E332-4CB6-9D4A-45BF1D3333EE}" srcId="{A706BB76-FB39-4D58-8A65-5494BA5CA8CD}" destId="{328F10EA-1668-4E20-A281-6DDA2D747153}" srcOrd="0" destOrd="0" parTransId="{3C25F336-91A0-4BEE-84D0-EF812A113FA1}" sibTransId="{8CE1E3E4-5DD8-41C8-866F-86F61D930923}"/>
    <dgm:cxn modelId="{EC9AC853-7452-4F01-A0CB-ED654805E9A6}" type="presOf" srcId="{EBCEA9E6-3EC2-42A6-B67A-F2EC626A44F4}" destId="{98A7768C-4F25-4E6B-9502-AE0463366A02}" srcOrd="0" destOrd="2" presId="urn:microsoft.com/office/officeart/2005/8/layout/vList6"/>
    <dgm:cxn modelId="{AB6C7776-ACC2-4658-8037-C08921AA8104}" srcId="{A706BB76-FB39-4D58-8A65-5494BA5CA8CD}" destId="{BDCDD59E-3D22-4129-8FE2-A590833EC5E5}" srcOrd="4" destOrd="0" parTransId="{5AD2F61A-3E35-4555-947F-61D696AB378A}" sibTransId="{D7092923-D7BD-4846-81BD-158F3DD9EDBC}"/>
    <dgm:cxn modelId="{0DB79256-9BC1-411C-B394-E9469D95338F}" srcId="{66AD9F3F-2806-4AED-A2D4-E24A57B52A0C}" destId="{01C210EA-E1C2-4013-9A82-7B586D64EFF4}" srcOrd="0" destOrd="0" parTransId="{BC54E022-6D8E-423E-A00D-E9DC6F11516E}" sibTransId="{B2C97F6D-0587-4CA8-AADE-E4FE5115023D}"/>
    <dgm:cxn modelId="{DEEA177E-EA8B-41AB-8A71-943295C1DBFE}" srcId="{A17835F5-6B28-4467-BDB4-D058A5506316}" destId="{66AD9F3F-2806-4AED-A2D4-E24A57B52A0C}" srcOrd="0" destOrd="0" parTransId="{07814295-F887-4433-9E01-338EE3BBEBC3}" sibTransId="{C651A338-BB96-4B78-8AAD-B2F51636E9A7}"/>
    <dgm:cxn modelId="{F78D1496-B8AE-442C-BF0B-852CC94ACA88}" type="presOf" srcId="{1530B7A3-112E-4DDC-8AFA-88358C68278F}" destId="{98A7768C-4F25-4E6B-9502-AE0463366A02}" srcOrd="0" destOrd="3" presId="urn:microsoft.com/office/officeart/2005/8/layout/vList6"/>
    <dgm:cxn modelId="{5D58E6A8-7A52-4CB3-BA83-94ECEF3685F1}" type="presOf" srcId="{66AD9F3F-2806-4AED-A2D4-E24A57B52A0C}" destId="{97BA6C8B-5B91-491E-9D5B-AE0D1477D865}" srcOrd="0" destOrd="0" presId="urn:microsoft.com/office/officeart/2005/8/layout/vList6"/>
    <dgm:cxn modelId="{1B097CAA-5E6D-4E69-9473-58FF33E99AE8}" type="presOf" srcId="{A17835F5-6B28-4467-BDB4-D058A5506316}" destId="{B1E7365F-CD36-46B8-972D-7FFD017D5139}" srcOrd="0" destOrd="0" presId="urn:microsoft.com/office/officeart/2005/8/layout/vList6"/>
    <dgm:cxn modelId="{FEF0EBAF-33AD-4655-8C0E-0F000CA1D3C1}" srcId="{66AD9F3F-2806-4AED-A2D4-E24A57B52A0C}" destId="{FCF82402-A46B-43AE-9AA7-805B2427D24C}" srcOrd="1" destOrd="0" parTransId="{803AC1CB-702B-410B-9CA9-F829C0531071}" sibTransId="{3A1A958F-1A26-4449-86A0-ECAA1FEEC9A1}"/>
    <dgm:cxn modelId="{D2C55AB3-14A9-4F64-810E-69267FAE55F3}" type="presOf" srcId="{55EBE9FC-F78D-427F-81C8-B6476DA70E7F}" destId="{3BC0EE74-4301-4251-9576-5FC9CF965141}" srcOrd="0" destOrd="2" presId="urn:microsoft.com/office/officeart/2005/8/layout/vList6"/>
    <dgm:cxn modelId="{049735B4-CDAB-4718-9CB3-3F6747C16518}" srcId="{A17835F5-6B28-4467-BDB4-D058A5506316}" destId="{A706BB76-FB39-4D58-8A65-5494BA5CA8CD}" srcOrd="1" destOrd="0" parTransId="{C1101D98-56D1-4291-8572-AF3BDC4CBE9E}" sibTransId="{2D1569BA-8B13-4FF8-A43D-FF285794AB03}"/>
    <dgm:cxn modelId="{5E5E14BA-A39E-4CD1-AEA2-9BBBD0EB3085}" type="presOf" srcId="{FCF82402-A46B-43AE-9AA7-805B2427D24C}" destId="{98A7768C-4F25-4E6B-9502-AE0463366A02}" srcOrd="0" destOrd="1" presId="urn:microsoft.com/office/officeart/2005/8/layout/vList6"/>
    <dgm:cxn modelId="{EE6613D1-CC12-420D-9C42-8AAECFE1F806}" type="presOf" srcId="{01C210EA-E1C2-4013-9A82-7B586D64EFF4}" destId="{98A7768C-4F25-4E6B-9502-AE0463366A02}" srcOrd="0" destOrd="0" presId="urn:microsoft.com/office/officeart/2005/8/layout/vList6"/>
    <dgm:cxn modelId="{AB4F17D2-DFD1-4D88-89A9-82E91F1B55A8}" srcId="{A706BB76-FB39-4D58-8A65-5494BA5CA8CD}" destId="{37882690-8791-4E9E-A4E2-F450D5AFBB20}" srcOrd="1" destOrd="0" parTransId="{51FBF775-1A42-4AF5-9E78-65BC0B22D16D}" sibTransId="{DA3679CD-FA85-4F37-94FF-32B9F7BCC93B}"/>
    <dgm:cxn modelId="{F6AC47DA-538A-4A51-8CA1-324E36D9A38B}" type="presOf" srcId="{A706BB76-FB39-4D58-8A65-5494BA5CA8CD}" destId="{5E32C3E8-52C0-44FD-88E6-FDB25AD47903}" srcOrd="0" destOrd="0" presId="urn:microsoft.com/office/officeart/2005/8/layout/vList6"/>
    <dgm:cxn modelId="{DC2DB8E2-95D9-4D29-962E-DA4A89334CBC}" type="presOf" srcId="{0FC605C8-85E3-4C61-A750-81C5B7D95529}" destId="{3BC0EE74-4301-4251-9576-5FC9CF965141}" srcOrd="0" destOrd="3" presId="urn:microsoft.com/office/officeart/2005/8/layout/vList6"/>
    <dgm:cxn modelId="{B83165EA-7C92-4366-99B6-8A81647985F7}" type="presOf" srcId="{328F10EA-1668-4E20-A281-6DDA2D747153}" destId="{3BC0EE74-4301-4251-9576-5FC9CF965141}" srcOrd="0" destOrd="0" presId="urn:microsoft.com/office/officeart/2005/8/layout/vList6"/>
    <dgm:cxn modelId="{1E73DCFE-A4EE-450F-A532-D6183696EC04}" type="presOf" srcId="{37882690-8791-4E9E-A4E2-F450D5AFBB20}" destId="{3BC0EE74-4301-4251-9576-5FC9CF965141}" srcOrd="0" destOrd="1" presId="urn:microsoft.com/office/officeart/2005/8/layout/vList6"/>
    <dgm:cxn modelId="{3C69F7FF-2CFC-43BB-96A4-D45811344D30}" srcId="{A706BB76-FB39-4D58-8A65-5494BA5CA8CD}" destId="{0FC605C8-85E3-4C61-A750-81C5B7D95529}" srcOrd="3" destOrd="0" parTransId="{5D3C9CF9-B80E-465C-AFB2-923EE2455A46}" sibTransId="{F4A8D966-B458-4D53-9AD8-8B11545EE2B3}"/>
    <dgm:cxn modelId="{F2F3177E-23C7-415B-9AED-62CEF22AA6D7}" type="presParOf" srcId="{B1E7365F-CD36-46B8-972D-7FFD017D5139}" destId="{E89DCC00-CDDA-49E1-BAAF-FE6CA5FED02C}" srcOrd="0" destOrd="0" presId="urn:microsoft.com/office/officeart/2005/8/layout/vList6"/>
    <dgm:cxn modelId="{D4113D34-20BA-4018-99BB-B11E81DE6598}" type="presParOf" srcId="{E89DCC00-CDDA-49E1-BAAF-FE6CA5FED02C}" destId="{97BA6C8B-5B91-491E-9D5B-AE0D1477D865}" srcOrd="0" destOrd="0" presId="urn:microsoft.com/office/officeart/2005/8/layout/vList6"/>
    <dgm:cxn modelId="{B6E423D9-CE60-42BE-A14C-51BA961F40DC}" type="presParOf" srcId="{E89DCC00-CDDA-49E1-BAAF-FE6CA5FED02C}" destId="{98A7768C-4F25-4E6B-9502-AE0463366A02}" srcOrd="1" destOrd="0" presId="urn:microsoft.com/office/officeart/2005/8/layout/vList6"/>
    <dgm:cxn modelId="{4A8C6855-206A-4612-8B95-E732FE90F6FB}" type="presParOf" srcId="{B1E7365F-CD36-46B8-972D-7FFD017D5139}" destId="{71983EF7-66FE-4731-B0C9-BC472DD4E1D8}" srcOrd="1" destOrd="0" presId="urn:microsoft.com/office/officeart/2005/8/layout/vList6"/>
    <dgm:cxn modelId="{8AD69B05-DD63-45A0-8FD8-1C9D8A5A3994}" type="presParOf" srcId="{B1E7365F-CD36-46B8-972D-7FFD017D5139}" destId="{18B208B6-3B1E-441B-BC1F-6051022EC995}" srcOrd="2" destOrd="0" presId="urn:microsoft.com/office/officeart/2005/8/layout/vList6"/>
    <dgm:cxn modelId="{83A30F4C-B756-4C31-9840-8BE85F4ADB75}" type="presParOf" srcId="{18B208B6-3B1E-441B-BC1F-6051022EC995}" destId="{5E32C3E8-52C0-44FD-88E6-FDB25AD47903}" srcOrd="0" destOrd="0" presId="urn:microsoft.com/office/officeart/2005/8/layout/vList6"/>
    <dgm:cxn modelId="{4921F23E-AD2C-4B74-A564-5C626D25F4EC}" type="presParOf" srcId="{18B208B6-3B1E-441B-BC1F-6051022EC995}" destId="{3BC0EE74-4301-4251-9576-5FC9CF965141}" srcOrd="1" destOrd="0" presId="urn:microsoft.com/office/officeart/2005/8/layout/v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7835F5-6B28-4467-BDB4-D058A550631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fr-TN"/>
        </a:p>
      </dgm:t>
    </dgm:pt>
    <dgm:pt modelId="{66AD9F3F-2806-4AED-A2D4-E24A57B52A0C}">
      <dgm:prSet phldrT="[Texte]" custT="1"/>
      <dgm:spPr>
        <a:solidFill>
          <a:schemeClr val="accent1">
            <a:lumMod val="50000"/>
          </a:schemeClr>
        </a:solidFill>
      </dgm:spPr>
      <dgm:t>
        <a:bodyPr/>
        <a:lstStyle/>
        <a:p>
          <a:r>
            <a:rPr lang="fr-FR" sz="1600" b="1" dirty="0">
              <a:latin typeface="Arial" panose="020B0604020202020204" pitchFamily="34" charset="0"/>
              <a:cs typeface="Arial" panose="020B0604020202020204" pitchFamily="34" charset="0"/>
            </a:rPr>
            <a:t>Langage de requête</a:t>
          </a:r>
        </a:p>
      </dgm:t>
    </dgm:pt>
    <dgm:pt modelId="{07814295-F887-4433-9E01-338EE3BBEBC3}" type="parTrans" cxnId="{DEEA177E-EA8B-41AB-8A71-943295C1DBFE}">
      <dgm:prSet/>
      <dgm:spPr/>
      <dgm:t>
        <a:bodyPr/>
        <a:lstStyle/>
        <a:p>
          <a:endParaRPr lang="fr-TN"/>
        </a:p>
      </dgm:t>
    </dgm:pt>
    <dgm:pt modelId="{C651A338-BB96-4B78-8AAD-B2F51636E9A7}" type="sibTrans" cxnId="{DEEA177E-EA8B-41AB-8A71-943295C1DBFE}">
      <dgm:prSet/>
      <dgm:spPr/>
      <dgm:t>
        <a:bodyPr/>
        <a:lstStyle/>
        <a:p>
          <a:endParaRPr lang="fr-TN"/>
        </a:p>
      </dgm:t>
    </dgm:pt>
    <dgm:pt modelId="{A706BB76-FB39-4D58-8A65-5494BA5CA8CD}">
      <dgm:prSet phldrT="[Texte]" custT="1"/>
      <dgm:spPr/>
      <dgm:t>
        <a:bodyPr/>
        <a:lstStyle/>
        <a:p>
          <a:pPr algn="ctr"/>
          <a:endParaRPr lang="fr-FR" sz="1600" b="1" dirty="0">
            <a:latin typeface="Arial" panose="020B0604020202020204" pitchFamily="34" charset="0"/>
            <a:cs typeface="Arial" panose="020B0604020202020204" pitchFamily="34" charset="0"/>
          </a:endParaRPr>
        </a:p>
        <a:p>
          <a:pPr algn="ctr"/>
          <a:r>
            <a:rPr lang="fr-FR" sz="1600" b="1" dirty="0">
              <a:latin typeface="Arial" panose="020B0604020202020204" pitchFamily="34" charset="0"/>
              <a:cs typeface="Arial" panose="020B0604020202020204" pitchFamily="34" charset="0"/>
            </a:rPr>
            <a:t>Définition</a:t>
          </a:r>
        </a:p>
        <a:p>
          <a:pPr algn="ctr"/>
          <a:endParaRPr lang="fr-TN" sz="1100" dirty="0"/>
        </a:p>
        <a:p>
          <a:pPr algn="ctr"/>
          <a:endParaRPr lang="fr-TN" sz="1100" dirty="0"/>
        </a:p>
      </dgm:t>
    </dgm:pt>
    <dgm:pt modelId="{C1101D98-56D1-4291-8572-AF3BDC4CBE9E}" type="parTrans" cxnId="{049735B4-CDAB-4718-9CB3-3F6747C16518}">
      <dgm:prSet/>
      <dgm:spPr/>
      <dgm:t>
        <a:bodyPr/>
        <a:lstStyle/>
        <a:p>
          <a:endParaRPr lang="fr-TN"/>
        </a:p>
      </dgm:t>
    </dgm:pt>
    <dgm:pt modelId="{2D1569BA-8B13-4FF8-A43D-FF285794AB03}" type="sibTrans" cxnId="{049735B4-CDAB-4718-9CB3-3F6747C16518}">
      <dgm:prSet/>
      <dgm:spPr/>
      <dgm:t>
        <a:bodyPr/>
        <a:lstStyle/>
        <a:p>
          <a:endParaRPr lang="fr-TN"/>
        </a:p>
      </dgm:t>
    </dgm:pt>
    <dgm:pt modelId="{37882690-8791-4E9E-A4E2-F450D5AFBB20}">
      <dgm:prSet phldrT="[Texte]" custT="1"/>
      <dgm:spPr/>
      <dgm:t>
        <a:bodyPr/>
        <a:lstStyle/>
        <a:p>
          <a:r>
            <a:rPr lang="fr-FR" sz="1400" dirty="0"/>
            <a:t>Non relationnelle ou distribué</a:t>
          </a:r>
          <a:endParaRPr lang="fr-TN" sz="1400" dirty="0">
            <a:latin typeface="Arial" panose="020B0604020202020204" pitchFamily="34" charset="0"/>
            <a:cs typeface="Arial" panose="020B0604020202020204" pitchFamily="34" charset="0"/>
          </a:endParaRPr>
        </a:p>
      </dgm:t>
    </dgm:pt>
    <dgm:pt modelId="{51FBF775-1A42-4AF5-9E78-65BC0B22D16D}" type="parTrans" cxnId="{AB4F17D2-DFD1-4D88-89A9-82E91F1B55A8}">
      <dgm:prSet/>
      <dgm:spPr/>
      <dgm:t>
        <a:bodyPr/>
        <a:lstStyle/>
        <a:p>
          <a:endParaRPr lang="fr-TN"/>
        </a:p>
      </dgm:t>
    </dgm:pt>
    <dgm:pt modelId="{DA3679CD-FA85-4F37-94FF-32B9F7BCC93B}" type="sibTrans" cxnId="{AB4F17D2-DFD1-4D88-89A9-82E91F1B55A8}">
      <dgm:prSet/>
      <dgm:spPr/>
      <dgm:t>
        <a:bodyPr/>
        <a:lstStyle/>
        <a:p>
          <a:endParaRPr lang="fr-TN"/>
        </a:p>
      </dgm:t>
    </dgm:pt>
    <dgm:pt modelId="{5C96E28F-C143-4EDC-BBCB-995DC362E1BB}">
      <dgm:prSet phldrT="[Texte]" custT="1"/>
      <dgm:spPr/>
      <dgm:t>
        <a:bodyPr/>
        <a:lstStyle/>
        <a:p>
          <a:endParaRPr lang="fr-TN" sz="1400" dirty="0">
            <a:latin typeface="Arial" panose="020B0604020202020204" pitchFamily="34" charset="0"/>
            <a:cs typeface="Arial" panose="020B0604020202020204" pitchFamily="34" charset="0"/>
          </a:endParaRPr>
        </a:p>
      </dgm:t>
    </dgm:pt>
    <dgm:pt modelId="{B814E63A-47A7-437E-B439-3A7F3FAB710A}" type="parTrans" cxnId="{38462C0F-BE4D-4B55-8575-A07D27FD2860}">
      <dgm:prSet/>
      <dgm:spPr/>
      <dgm:t>
        <a:bodyPr/>
        <a:lstStyle/>
        <a:p>
          <a:endParaRPr lang="fr-TN"/>
        </a:p>
      </dgm:t>
    </dgm:pt>
    <dgm:pt modelId="{741E2496-49DC-44AE-BF73-3D9C9468F6FB}" type="sibTrans" cxnId="{38462C0F-BE4D-4B55-8575-A07D27FD2860}">
      <dgm:prSet/>
      <dgm:spPr/>
      <dgm:t>
        <a:bodyPr/>
        <a:lstStyle/>
        <a:p>
          <a:endParaRPr lang="fr-TN"/>
        </a:p>
      </dgm:t>
    </dgm:pt>
    <dgm:pt modelId="{05471481-B0E4-4B22-9550-81FC27D02531}">
      <dgm:prSet/>
      <dgm:spPr/>
      <dgm:t>
        <a:bodyPr/>
        <a:lstStyle/>
        <a:p>
          <a:endParaRPr lang="fr-TN"/>
        </a:p>
      </dgm:t>
    </dgm:pt>
    <dgm:pt modelId="{16FFE412-EA05-4B49-84B9-DB6A88D57FDE}" type="parTrans" cxnId="{8EE4ECB6-3308-4AE3-8C73-8ABA408413FE}">
      <dgm:prSet/>
      <dgm:spPr/>
      <dgm:t>
        <a:bodyPr/>
        <a:lstStyle/>
        <a:p>
          <a:endParaRPr lang="fr-TN"/>
        </a:p>
      </dgm:t>
    </dgm:pt>
    <dgm:pt modelId="{1DB7CCC5-2B4E-4C4C-B21B-C0463CF68E9D}" type="sibTrans" cxnId="{8EE4ECB6-3308-4AE3-8C73-8ABA408413FE}">
      <dgm:prSet/>
      <dgm:spPr/>
      <dgm:t>
        <a:bodyPr/>
        <a:lstStyle/>
        <a:p>
          <a:endParaRPr lang="fr-TN"/>
        </a:p>
      </dgm:t>
    </dgm:pt>
    <dgm:pt modelId="{7C6A78F2-CCBE-4292-8A27-E78F849FC8C7}">
      <dgm:prSet/>
      <dgm:spPr/>
      <dgm:t>
        <a:bodyPr/>
        <a:lstStyle/>
        <a:p>
          <a:endParaRPr lang="fr-TN"/>
        </a:p>
      </dgm:t>
    </dgm:pt>
    <dgm:pt modelId="{2EB486ED-6B4F-4566-9FF2-8B2F39E08B60}" type="parTrans" cxnId="{6505662C-F0BC-49FF-AAC7-C61598C4C96A}">
      <dgm:prSet/>
      <dgm:spPr/>
      <dgm:t>
        <a:bodyPr/>
        <a:lstStyle/>
        <a:p>
          <a:endParaRPr lang="fr-TN"/>
        </a:p>
      </dgm:t>
    </dgm:pt>
    <dgm:pt modelId="{FD5645DA-C53D-4AFB-AFE2-A85A4A66AA26}" type="sibTrans" cxnId="{6505662C-F0BC-49FF-AAC7-C61598C4C96A}">
      <dgm:prSet/>
      <dgm:spPr/>
      <dgm:t>
        <a:bodyPr/>
        <a:lstStyle/>
        <a:p>
          <a:endParaRPr lang="fr-TN"/>
        </a:p>
      </dgm:t>
    </dgm:pt>
    <dgm:pt modelId="{3100E10F-8948-4EB5-B568-83B58F6D9CBD}">
      <dgm:prSet/>
      <dgm:spPr/>
      <dgm:t>
        <a:bodyPr/>
        <a:lstStyle/>
        <a:p>
          <a:endParaRPr lang="fr-TN"/>
        </a:p>
      </dgm:t>
    </dgm:pt>
    <dgm:pt modelId="{31CDFD04-6ECF-4F83-BF05-4DB96450F129}" type="parTrans" cxnId="{5B776AF7-CF11-4E43-AE3C-8DDED8C54828}">
      <dgm:prSet/>
      <dgm:spPr/>
      <dgm:t>
        <a:bodyPr/>
        <a:lstStyle/>
        <a:p>
          <a:endParaRPr lang="fr-TN"/>
        </a:p>
      </dgm:t>
    </dgm:pt>
    <dgm:pt modelId="{DF74C023-E78F-4235-AD2A-67C01923C8AD}" type="sibTrans" cxnId="{5B776AF7-CF11-4E43-AE3C-8DDED8C54828}">
      <dgm:prSet/>
      <dgm:spPr/>
      <dgm:t>
        <a:bodyPr/>
        <a:lstStyle/>
        <a:p>
          <a:endParaRPr lang="fr-TN"/>
        </a:p>
      </dgm:t>
    </dgm:pt>
    <dgm:pt modelId="{91EA0552-7642-41DB-99E9-40CA9300C0ED}">
      <dgm:prSet/>
      <dgm:spPr/>
      <dgm:t>
        <a:bodyPr/>
        <a:lstStyle/>
        <a:p>
          <a:endParaRPr lang="fr-TN" dirty="0"/>
        </a:p>
      </dgm:t>
    </dgm:pt>
    <dgm:pt modelId="{5C6E3505-56C1-47A9-89D3-5951FC247F1A}" type="parTrans" cxnId="{826AC563-4E9D-48F9-810F-DE96388C62A1}">
      <dgm:prSet/>
      <dgm:spPr/>
      <dgm:t>
        <a:bodyPr/>
        <a:lstStyle/>
        <a:p>
          <a:endParaRPr lang="fr-TN"/>
        </a:p>
      </dgm:t>
    </dgm:pt>
    <dgm:pt modelId="{54F1EB93-79D7-4E1A-B95E-EBDDE91478F2}" type="sibTrans" cxnId="{826AC563-4E9D-48F9-810F-DE96388C62A1}">
      <dgm:prSet/>
      <dgm:spPr/>
      <dgm:t>
        <a:bodyPr/>
        <a:lstStyle/>
        <a:p>
          <a:endParaRPr lang="fr-TN"/>
        </a:p>
      </dgm:t>
    </dgm:pt>
    <dgm:pt modelId="{95F6AD7B-9D20-4FE6-8E64-1A9AFE9605AB}">
      <dgm:prSet phldrT="[Texte]" custT="1"/>
      <dgm:spPr>
        <a:solidFill>
          <a:schemeClr val="accent1">
            <a:lumMod val="75000"/>
            <a:alpha val="90000"/>
          </a:schemeClr>
        </a:solidFill>
      </dgm:spPr>
      <dgm:t>
        <a:bodyPr/>
        <a:lstStyle/>
        <a:p>
          <a:pPr>
            <a:lnSpc>
              <a:spcPct val="150000"/>
            </a:lnSpc>
          </a:pPr>
          <a:r>
            <a:rPr lang="fr-FR" sz="2400" b="1" i="0" dirty="0"/>
            <a:t>NoSQL</a:t>
          </a:r>
          <a:endParaRPr lang="fr-TN" sz="1800" dirty="0"/>
        </a:p>
      </dgm:t>
    </dgm:pt>
    <dgm:pt modelId="{D9F17813-3523-4AEF-9413-7EB1B980E13E}" type="parTrans" cxnId="{50E9A28F-3E79-470B-8431-30884774D052}">
      <dgm:prSet/>
      <dgm:spPr/>
      <dgm:t>
        <a:bodyPr/>
        <a:lstStyle/>
        <a:p>
          <a:endParaRPr lang="fr-TN"/>
        </a:p>
      </dgm:t>
    </dgm:pt>
    <dgm:pt modelId="{00927ADB-4EC1-4BB0-9AD1-145EC6735962}" type="sibTrans" cxnId="{50E9A28F-3E79-470B-8431-30884774D052}">
      <dgm:prSet/>
      <dgm:spPr/>
      <dgm:t>
        <a:bodyPr/>
        <a:lstStyle/>
        <a:p>
          <a:endParaRPr lang="fr-TN"/>
        </a:p>
      </dgm:t>
    </dgm:pt>
    <dgm:pt modelId="{B1E7365F-CD36-46B8-972D-7FFD017D5139}" type="pres">
      <dgm:prSet presAssocID="{A17835F5-6B28-4467-BDB4-D058A5506316}" presName="Name0" presStyleCnt="0">
        <dgm:presLayoutVars>
          <dgm:dir/>
          <dgm:animLvl val="lvl"/>
          <dgm:resizeHandles/>
        </dgm:presLayoutVars>
      </dgm:prSet>
      <dgm:spPr/>
    </dgm:pt>
    <dgm:pt modelId="{E89DCC00-CDDA-49E1-BAAF-FE6CA5FED02C}" type="pres">
      <dgm:prSet presAssocID="{66AD9F3F-2806-4AED-A2D4-E24A57B52A0C}" presName="linNode" presStyleCnt="0"/>
      <dgm:spPr/>
    </dgm:pt>
    <dgm:pt modelId="{97BA6C8B-5B91-491E-9D5B-AE0D1477D865}" type="pres">
      <dgm:prSet presAssocID="{66AD9F3F-2806-4AED-A2D4-E24A57B52A0C}" presName="parentShp" presStyleLbl="node1" presStyleIdx="0" presStyleCnt="2">
        <dgm:presLayoutVars>
          <dgm:bulletEnabled val="1"/>
        </dgm:presLayoutVars>
      </dgm:prSet>
      <dgm:spPr/>
    </dgm:pt>
    <dgm:pt modelId="{98A7768C-4F25-4E6B-9502-AE0463366A02}" type="pres">
      <dgm:prSet presAssocID="{66AD9F3F-2806-4AED-A2D4-E24A57B52A0C}" presName="childShp" presStyleLbl="bgAccFollowNode1" presStyleIdx="0" presStyleCnt="2">
        <dgm:presLayoutVars>
          <dgm:bulletEnabled val="1"/>
        </dgm:presLayoutVars>
      </dgm:prSet>
      <dgm:spPr/>
    </dgm:pt>
    <dgm:pt modelId="{71983EF7-66FE-4731-B0C9-BC472DD4E1D8}" type="pres">
      <dgm:prSet presAssocID="{C651A338-BB96-4B78-8AAD-B2F51636E9A7}" presName="spacing" presStyleCnt="0"/>
      <dgm:spPr/>
    </dgm:pt>
    <dgm:pt modelId="{18B208B6-3B1E-441B-BC1F-6051022EC995}" type="pres">
      <dgm:prSet presAssocID="{A706BB76-FB39-4D58-8A65-5494BA5CA8CD}" presName="linNode" presStyleCnt="0"/>
      <dgm:spPr/>
    </dgm:pt>
    <dgm:pt modelId="{5E32C3E8-52C0-44FD-88E6-FDB25AD47903}" type="pres">
      <dgm:prSet presAssocID="{A706BB76-FB39-4D58-8A65-5494BA5CA8CD}" presName="parentShp" presStyleLbl="node1" presStyleIdx="1" presStyleCnt="2">
        <dgm:presLayoutVars>
          <dgm:bulletEnabled val="1"/>
        </dgm:presLayoutVars>
      </dgm:prSet>
      <dgm:spPr/>
    </dgm:pt>
    <dgm:pt modelId="{3BC0EE74-4301-4251-9576-5FC9CF965141}" type="pres">
      <dgm:prSet presAssocID="{A706BB76-FB39-4D58-8A65-5494BA5CA8CD}" presName="childShp" presStyleLbl="bgAccFollowNode1" presStyleIdx="1" presStyleCnt="2">
        <dgm:presLayoutVars>
          <dgm:bulletEnabled val="1"/>
        </dgm:presLayoutVars>
      </dgm:prSet>
      <dgm:spPr/>
    </dgm:pt>
  </dgm:ptLst>
  <dgm:cxnLst>
    <dgm:cxn modelId="{38462C0F-BE4D-4B55-8575-A07D27FD2860}" srcId="{A706BB76-FB39-4D58-8A65-5494BA5CA8CD}" destId="{5C96E28F-C143-4EDC-BBCB-995DC362E1BB}" srcOrd="0" destOrd="0" parTransId="{B814E63A-47A7-437E-B439-3A7F3FAB710A}" sibTransId="{741E2496-49DC-44AE-BF73-3D9C9468F6FB}"/>
    <dgm:cxn modelId="{6505662C-F0BC-49FF-AAC7-C61598C4C96A}" srcId="{A706BB76-FB39-4D58-8A65-5494BA5CA8CD}" destId="{7C6A78F2-CCBE-4292-8A27-E78F849FC8C7}" srcOrd="3" destOrd="0" parTransId="{2EB486ED-6B4F-4566-9FF2-8B2F39E08B60}" sibTransId="{FD5645DA-C53D-4AFB-AFE2-A85A4A66AA26}"/>
    <dgm:cxn modelId="{AF249540-DE2E-47A1-8F0C-B8D066D7BF48}" type="presOf" srcId="{7C6A78F2-CCBE-4292-8A27-E78F849FC8C7}" destId="{3BC0EE74-4301-4251-9576-5FC9CF965141}" srcOrd="0" destOrd="3" presId="urn:microsoft.com/office/officeart/2005/8/layout/vList6"/>
    <dgm:cxn modelId="{826AC563-4E9D-48F9-810F-DE96388C62A1}" srcId="{A706BB76-FB39-4D58-8A65-5494BA5CA8CD}" destId="{91EA0552-7642-41DB-99E9-40CA9300C0ED}" srcOrd="5" destOrd="0" parTransId="{5C6E3505-56C1-47A9-89D3-5951FC247F1A}" sibTransId="{54F1EB93-79D7-4E1A-B95E-EBDDE91478F2}"/>
    <dgm:cxn modelId="{DEEA177E-EA8B-41AB-8A71-943295C1DBFE}" srcId="{A17835F5-6B28-4467-BDB4-D058A5506316}" destId="{66AD9F3F-2806-4AED-A2D4-E24A57B52A0C}" srcOrd="0" destOrd="0" parTransId="{07814295-F887-4433-9E01-338EE3BBEBC3}" sibTransId="{C651A338-BB96-4B78-8AAD-B2F51636E9A7}"/>
    <dgm:cxn modelId="{18069081-65DD-459C-96DE-69899EDEF3FD}" type="presOf" srcId="{3100E10F-8948-4EB5-B568-83B58F6D9CBD}" destId="{3BC0EE74-4301-4251-9576-5FC9CF965141}" srcOrd="0" destOrd="4" presId="urn:microsoft.com/office/officeart/2005/8/layout/vList6"/>
    <dgm:cxn modelId="{50E9A28F-3E79-470B-8431-30884774D052}" srcId="{66AD9F3F-2806-4AED-A2D4-E24A57B52A0C}" destId="{95F6AD7B-9D20-4FE6-8E64-1A9AFE9605AB}" srcOrd="0" destOrd="0" parTransId="{D9F17813-3523-4AEF-9413-7EB1B980E13E}" sibTransId="{00927ADB-4EC1-4BB0-9AD1-145EC6735962}"/>
    <dgm:cxn modelId="{34F106A2-18A7-4554-977C-71CD096BCBB7}" type="presOf" srcId="{05471481-B0E4-4B22-9550-81FC27D02531}" destId="{3BC0EE74-4301-4251-9576-5FC9CF965141}" srcOrd="0" destOrd="2" presId="urn:microsoft.com/office/officeart/2005/8/layout/vList6"/>
    <dgm:cxn modelId="{5D58E6A8-7A52-4CB3-BA83-94ECEF3685F1}" type="presOf" srcId="{66AD9F3F-2806-4AED-A2D4-E24A57B52A0C}" destId="{97BA6C8B-5B91-491E-9D5B-AE0D1477D865}" srcOrd="0" destOrd="0" presId="urn:microsoft.com/office/officeart/2005/8/layout/vList6"/>
    <dgm:cxn modelId="{1B097CAA-5E6D-4E69-9473-58FF33E99AE8}" type="presOf" srcId="{A17835F5-6B28-4467-BDB4-D058A5506316}" destId="{B1E7365F-CD36-46B8-972D-7FFD017D5139}" srcOrd="0" destOrd="0" presId="urn:microsoft.com/office/officeart/2005/8/layout/vList6"/>
    <dgm:cxn modelId="{6645F3AA-48DC-4896-83E6-0D4A8C425CE8}" type="presOf" srcId="{91EA0552-7642-41DB-99E9-40CA9300C0ED}" destId="{3BC0EE74-4301-4251-9576-5FC9CF965141}" srcOrd="0" destOrd="5" presId="urn:microsoft.com/office/officeart/2005/8/layout/vList6"/>
    <dgm:cxn modelId="{049735B4-CDAB-4718-9CB3-3F6747C16518}" srcId="{A17835F5-6B28-4467-BDB4-D058A5506316}" destId="{A706BB76-FB39-4D58-8A65-5494BA5CA8CD}" srcOrd="1" destOrd="0" parTransId="{C1101D98-56D1-4291-8572-AF3BDC4CBE9E}" sibTransId="{2D1569BA-8B13-4FF8-A43D-FF285794AB03}"/>
    <dgm:cxn modelId="{8EE4ECB6-3308-4AE3-8C73-8ABA408413FE}" srcId="{A706BB76-FB39-4D58-8A65-5494BA5CA8CD}" destId="{05471481-B0E4-4B22-9550-81FC27D02531}" srcOrd="2" destOrd="0" parTransId="{16FFE412-EA05-4B49-84B9-DB6A88D57FDE}" sibTransId="{1DB7CCC5-2B4E-4C4C-B21B-C0463CF68E9D}"/>
    <dgm:cxn modelId="{E0675DB9-E5D1-4034-825D-1B14E4681B7C}" type="presOf" srcId="{5C96E28F-C143-4EDC-BBCB-995DC362E1BB}" destId="{3BC0EE74-4301-4251-9576-5FC9CF965141}" srcOrd="0" destOrd="0" presId="urn:microsoft.com/office/officeart/2005/8/layout/vList6"/>
    <dgm:cxn modelId="{93851DC5-EAE6-464A-829A-2D83D16999D4}" type="presOf" srcId="{95F6AD7B-9D20-4FE6-8E64-1A9AFE9605AB}" destId="{98A7768C-4F25-4E6B-9502-AE0463366A02}" srcOrd="0" destOrd="0" presId="urn:microsoft.com/office/officeart/2005/8/layout/vList6"/>
    <dgm:cxn modelId="{AB4F17D2-DFD1-4D88-89A9-82E91F1B55A8}" srcId="{A706BB76-FB39-4D58-8A65-5494BA5CA8CD}" destId="{37882690-8791-4E9E-A4E2-F450D5AFBB20}" srcOrd="1" destOrd="0" parTransId="{51FBF775-1A42-4AF5-9E78-65BC0B22D16D}" sibTransId="{DA3679CD-FA85-4F37-94FF-32B9F7BCC93B}"/>
    <dgm:cxn modelId="{F6AC47DA-538A-4A51-8CA1-324E36D9A38B}" type="presOf" srcId="{A706BB76-FB39-4D58-8A65-5494BA5CA8CD}" destId="{5E32C3E8-52C0-44FD-88E6-FDB25AD47903}" srcOrd="0" destOrd="0" presId="urn:microsoft.com/office/officeart/2005/8/layout/vList6"/>
    <dgm:cxn modelId="{5B776AF7-CF11-4E43-AE3C-8DDED8C54828}" srcId="{A706BB76-FB39-4D58-8A65-5494BA5CA8CD}" destId="{3100E10F-8948-4EB5-B568-83B58F6D9CBD}" srcOrd="4" destOrd="0" parTransId="{31CDFD04-6ECF-4F83-BF05-4DB96450F129}" sibTransId="{DF74C023-E78F-4235-AD2A-67C01923C8AD}"/>
    <dgm:cxn modelId="{1E73DCFE-A4EE-450F-A532-D6183696EC04}" type="presOf" srcId="{37882690-8791-4E9E-A4E2-F450D5AFBB20}" destId="{3BC0EE74-4301-4251-9576-5FC9CF965141}" srcOrd="0" destOrd="1" presId="urn:microsoft.com/office/officeart/2005/8/layout/vList6"/>
    <dgm:cxn modelId="{F2F3177E-23C7-415B-9AED-62CEF22AA6D7}" type="presParOf" srcId="{B1E7365F-CD36-46B8-972D-7FFD017D5139}" destId="{E89DCC00-CDDA-49E1-BAAF-FE6CA5FED02C}" srcOrd="0" destOrd="0" presId="urn:microsoft.com/office/officeart/2005/8/layout/vList6"/>
    <dgm:cxn modelId="{D4113D34-20BA-4018-99BB-B11E81DE6598}" type="presParOf" srcId="{E89DCC00-CDDA-49E1-BAAF-FE6CA5FED02C}" destId="{97BA6C8B-5B91-491E-9D5B-AE0D1477D865}" srcOrd="0" destOrd="0" presId="urn:microsoft.com/office/officeart/2005/8/layout/vList6"/>
    <dgm:cxn modelId="{B6E423D9-CE60-42BE-A14C-51BA961F40DC}" type="presParOf" srcId="{E89DCC00-CDDA-49E1-BAAF-FE6CA5FED02C}" destId="{98A7768C-4F25-4E6B-9502-AE0463366A02}" srcOrd="1" destOrd="0" presId="urn:microsoft.com/office/officeart/2005/8/layout/vList6"/>
    <dgm:cxn modelId="{4A8C6855-206A-4612-8B95-E732FE90F6FB}" type="presParOf" srcId="{B1E7365F-CD36-46B8-972D-7FFD017D5139}" destId="{71983EF7-66FE-4731-B0C9-BC472DD4E1D8}" srcOrd="1" destOrd="0" presId="urn:microsoft.com/office/officeart/2005/8/layout/vList6"/>
    <dgm:cxn modelId="{8AD69B05-DD63-45A0-8FD8-1C9D8A5A3994}" type="presParOf" srcId="{B1E7365F-CD36-46B8-972D-7FFD017D5139}" destId="{18B208B6-3B1E-441B-BC1F-6051022EC995}" srcOrd="2" destOrd="0" presId="urn:microsoft.com/office/officeart/2005/8/layout/vList6"/>
    <dgm:cxn modelId="{83A30F4C-B756-4C31-9840-8BE85F4ADB75}" type="presParOf" srcId="{18B208B6-3B1E-441B-BC1F-6051022EC995}" destId="{5E32C3E8-52C0-44FD-88E6-FDB25AD47903}" srcOrd="0" destOrd="0" presId="urn:microsoft.com/office/officeart/2005/8/layout/vList6"/>
    <dgm:cxn modelId="{4921F23E-AD2C-4B74-A564-5C626D25F4EC}" type="presParOf" srcId="{18B208B6-3B1E-441B-BC1F-6051022EC995}" destId="{3BC0EE74-4301-4251-9576-5FC9CF965141}" srcOrd="1" destOrd="0" presId="urn:microsoft.com/office/officeart/2005/8/layout/vList6"/>
  </dgm:cxnLst>
  <dgm:bg/>
  <dgm:whole/>
  <dgm:extLst>
    <a:ext uri="http://schemas.microsoft.com/office/drawing/2008/diagram">
      <dsp:dataModelExt xmlns:dsp="http://schemas.microsoft.com/office/drawing/2008/diagram" relId="rId2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1A61C-0CBD-49C2-B58F-705C507E0FE9}">
      <dsp:nvSpPr>
        <dsp:cNvPr id="0" name=""/>
        <dsp:cNvSpPr/>
      </dsp:nvSpPr>
      <dsp:spPr>
        <a:xfrm>
          <a:off x="4206239" y="623"/>
          <a:ext cx="6309360" cy="2433564"/>
        </a:xfrm>
        <a:prstGeom prst="rightArrow">
          <a:avLst>
            <a:gd name="adj1" fmla="val 75000"/>
            <a:gd name="adj2" fmla="val 50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150000"/>
            </a:lnSpc>
            <a:spcBef>
              <a:spcPct val="0"/>
            </a:spcBef>
            <a:spcAft>
              <a:spcPct val="15000"/>
            </a:spcAft>
            <a:buChar char="•"/>
          </a:pPr>
          <a:r>
            <a:rPr lang="fr-FR" sz="2500" b="0" i="0" kern="1200" dirty="0" err="1">
              <a:effectLst/>
              <a:latin typeface="Roboto" panose="02000000000000000000" pitchFamily="2" charset="0"/>
            </a:rPr>
            <a:t>Structured</a:t>
          </a:r>
          <a:r>
            <a:rPr lang="fr-FR" sz="2500" b="0" i="0" kern="1200" dirty="0">
              <a:effectLst/>
              <a:latin typeface="Roboto" panose="02000000000000000000" pitchFamily="2" charset="0"/>
            </a:rPr>
            <a:t> </a:t>
          </a:r>
          <a:r>
            <a:rPr lang="fr-FR" sz="2500" b="0" i="0" kern="1200" dirty="0" err="1">
              <a:effectLst/>
              <a:latin typeface="Roboto" panose="02000000000000000000" pitchFamily="2" charset="0"/>
            </a:rPr>
            <a:t>Query</a:t>
          </a:r>
          <a:r>
            <a:rPr lang="fr-FR" sz="2500" b="0" i="0" kern="1200" dirty="0">
              <a:effectLst/>
              <a:latin typeface="Roboto" panose="02000000000000000000" pitchFamily="2" charset="0"/>
            </a:rPr>
            <a:t> </a:t>
          </a:r>
          <a:r>
            <a:rPr lang="fr-FR" sz="2500" b="0" i="0" kern="1200" dirty="0" err="1">
              <a:effectLst/>
              <a:latin typeface="Roboto" panose="02000000000000000000" pitchFamily="2" charset="0"/>
            </a:rPr>
            <a:t>Language</a:t>
          </a:r>
          <a:r>
            <a:rPr lang="fr-FR" sz="2500" b="0" i="0" kern="1200" dirty="0">
              <a:effectLst/>
              <a:latin typeface="Roboto" panose="02000000000000000000" pitchFamily="2" charset="0"/>
            </a:rPr>
            <a:t>, un langage puissant pour interroger des données structurées. </a:t>
          </a:r>
          <a:endParaRPr lang="fr-TN" sz="2500" kern="1200" dirty="0"/>
        </a:p>
      </dsp:txBody>
      <dsp:txXfrm>
        <a:off x="4206239" y="304819"/>
        <a:ext cx="5396774" cy="1825173"/>
      </dsp:txXfrm>
    </dsp:sp>
    <dsp:sp modelId="{3EBD8F1B-B053-4753-A1C3-3BFE6C0CF0C3}">
      <dsp:nvSpPr>
        <dsp:cNvPr id="0" name=""/>
        <dsp:cNvSpPr/>
      </dsp:nvSpPr>
      <dsp:spPr>
        <a:xfrm>
          <a:off x="0" y="0"/>
          <a:ext cx="4206240" cy="243356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fr-FR" sz="6500" kern="1200" dirty="0"/>
            <a:t>SQL</a:t>
          </a:r>
          <a:endParaRPr lang="fr-TN" sz="6500" kern="1200" dirty="0"/>
        </a:p>
      </dsp:txBody>
      <dsp:txXfrm>
        <a:off x="118797" y="118797"/>
        <a:ext cx="3968646" cy="2195970"/>
      </dsp:txXfrm>
    </dsp:sp>
    <dsp:sp modelId="{1C844C57-20DC-467A-B162-E4C20A59C5C4}">
      <dsp:nvSpPr>
        <dsp:cNvPr id="0" name=""/>
        <dsp:cNvSpPr/>
      </dsp:nvSpPr>
      <dsp:spPr>
        <a:xfrm>
          <a:off x="4206240" y="2677545"/>
          <a:ext cx="6309360" cy="2433564"/>
        </a:xfrm>
        <a:prstGeom prst="rightArrow">
          <a:avLst>
            <a:gd name="adj1" fmla="val 75000"/>
            <a:gd name="adj2" fmla="val 50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fr-FR" sz="2500" b="0" i="0" kern="1200" dirty="0">
              <a:effectLst/>
              <a:latin typeface="Roboto" panose="02000000000000000000" pitchFamily="2" charset="0"/>
            </a:rPr>
            <a:t>Système de base de données plus récent qui n'utilise pas de langage de requête standard mais utilise des documents JSON pour le stockage des données</a:t>
          </a:r>
          <a:endParaRPr lang="fr-TN" sz="2500" kern="1200" dirty="0"/>
        </a:p>
      </dsp:txBody>
      <dsp:txXfrm>
        <a:off x="4206240" y="2981741"/>
        <a:ext cx="5396774" cy="1825173"/>
      </dsp:txXfrm>
    </dsp:sp>
    <dsp:sp modelId="{7E47FA1F-6A9D-4364-9E2E-3DDAF658C9FE}">
      <dsp:nvSpPr>
        <dsp:cNvPr id="0" name=""/>
        <dsp:cNvSpPr/>
      </dsp:nvSpPr>
      <dsp:spPr>
        <a:xfrm>
          <a:off x="0" y="2677545"/>
          <a:ext cx="4206240" cy="243356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fr-FR" sz="6500" kern="1200" dirty="0"/>
            <a:t>No SQL</a:t>
          </a:r>
          <a:endParaRPr lang="fr-TN" sz="6500" kern="1200" dirty="0"/>
        </a:p>
      </dsp:txBody>
      <dsp:txXfrm>
        <a:off x="118797" y="2796342"/>
        <a:ext cx="3968646" cy="21959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B618F-2E1D-4570-9FA7-5CC14A423477}">
      <dsp:nvSpPr>
        <dsp:cNvPr id="0" name=""/>
        <dsp:cNvSpPr/>
      </dsp:nvSpPr>
      <dsp:spPr>
        <a:xfrm>
          <a:off x="278179" y="48643"/>
          <a:ext cx="2596970" cy="597659"/>
        </a:xfrm>
        <a:prstGeom prst="roundRect">
          <a:avLst>
            <a:gd name="adj" fmla="val 1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Inconvénient</a:t>
          </a:r>
          <a:endParaRPr lang="fr-TN" sz="2300" kern="1200" dirty="0"/>
        </a:p>
      </dsp:txBody>
      <dsp:txXfrm>
        <a:off x="295684" y="66148"/>
        <a:ext cx="2561960" cy="562649"/>
      </dsp:txXfrm>
    </dsp:sp>
    <dsp:sp modelId="{B059747D-8B61-4964-8202-B581383EEB5C}">
      <dsp:nvSpPr>
        <dsp:cNvPr id="0" name=""/>
        <dsp:cNvSpPr/>
      </dsp:nvSpPr>
      <dsp:spPr>
        <a:xfrm>
          <a:off x="3096853" y="29189"/>
          <a:ext cx="2596970" cy="597659"/>
        </a:xfrm>
        <a:prstGeom prst="roundRect">
          <a:avLst>
            <a:gd name="adj" fmla="val 1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Avantage</a:t>
          </a:r>
          <a:endParaRPr lang="fr-TN" sz="2300" kern="1200" dirty="0"/>
        </a:p>
      </dsp:txBody>
      <dsp:txXfrm>
        <a:off x="3114358" y="46694"/>
        <a:ext cx="2561960" cy="562649"/>
      </dsp:txXfrm>
    </dsp:sp>
    <dsp:sp modelId="{A44E25CC-7831-4062-9C83-DA4AE4D73B9A}">
      <dsp:nvSpPr>
        <dsp:cNvPr id="0" name=""/>
        <dsp:cNvSpPr/>
      </dsp:nvSpPr>
      <dsp:spPr>
        <a:xfrm>
          <a:off x="2367133" y="2540051"/>
          <a:ext cx="1082070" cy="448244"/>
        </a:xfrm>
        <a:prstGeom prst="triangl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A79A22-61F3-494B-A6FA-4B34E0D7221A}">
      <dsp:nvSpPr>
        <dsp:cNvPr id="0" name=""/>
        <dsp:cNvSpPr/>
      </dsp:nvSpPr>
      <dsp:spPr>
        <a:xfrm>
          <a:off x="224484" y="2352386"/>
          <a:ext cx="5367368" cy="18168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39B035-BCA9-4385-B4AB-816BFC8FA2F4}">
      <dsp:nvSpPr>
        <dsp:cNvPr id="0" name=""/>
        <dsp:cNvSpPr/>
      </dsp:nvSpPr>
      <dsp:spPr>
        <a:xfrm>
          <a:off x="346287" y="670777"/>
          <a:ext cx="2596970" cy="1601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Rigidité et besoin d'une certaine expertise</a:t>
          </a:r>
          <a:endParaRPr lang="fr-TN" sz="2300" kern="1200" dirty="0"/>
        </a:p>
      </dsp:txBody>
      <dsp:txXfrm>
        <a:off x="424477" y="748967"/>
        <a:ext cx="2440590" cy="1445346"/>
      </dsp:txXfrm>
    </dsp:sp>
    <dsp:sp modelId="{92686D9D-B750-4E78-BB1C-3EA17DA1295A}">
      <dsp:nvSpPr>
        <dsp:cNvPr id="0" name=""/>
        <dsp:cNvSpPr/>
      </dsp:nvSpPr>
      <dsp:spPr>
        <a:xfrm>
          <a:off x="3155214" y="670777"/>
          <a:ext cx="2596970" cy="1601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dirty="0"/>
            <a:t>Stockage optimisé et stabilité</a:t>
          </a:r>
          <a:endParaRPr lang="fr-TN" sz="2200" kern="1200" dirty="0"/>
        </a:p>
      </dsp:txBody>
      <dsp:txXfrm>
        <a:off x="3233404" y="748967"/>
        <a:ext cx="2440590" cy="14453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B618F-2E1D-4570-9FA7-5CC14A423477}">
      <dsp:nvSpPr>
        <dsp:cNvPr id="0" name=""/>
        <dsp:cNvSpPr/>
      </dsp:nvSpPr>
      <dsp:spPr>
        <a:xfrm>
          <a:off x="278179" y="48643"/>
          <a:ext cx="2596970" cy="597659"/>
        </a:xfrm>
        <a:prstGeom prst="roundRect">
          <a:avLst>
            <a:gd name="adj" fmla="val 1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Inconvénient</a:t>
          </a:r>
          <a:endParaRPr lang="fr-TN" sz="2300" kern="1200" dirty="0"/>
        </a:p>
      </dsp:txBody>
      <dsp:txXfrm>
        <a:off x="295684" y="66148"/>
        <a:ext cx="2561960" cy="562649"/>
      </dsp:txXfrm>
    </dsp:sp>
    <dsp:sp modelId="{B059747D-8B61-4964-8202-B581383EEB5C}">
      <dsp:nvSpPr>
        <dsp:cNvPr id="0" name=""/>
        <dsp:cNvSpPr/>
      </dsp:nvSpPr>
      <dsp:spPr>
        <a:xfrm>
          <a:off x="3096853" y="29189"/>
          <a:ext cx="2596970" cy="597659"/>
        </a:xfrm>
        <a:prstGeom prst="roundRect">
          <a:avLst>
            <a:gd name="adj" fmla="val 1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Avantage</a:t>
          </a:r>
          <a:endParaRPr lang="fr-TN" sz="2300" kern="1200" dirty="0"/>
        </a:p>
      </dsp:txBody>
      <dsp:txXfrm>
        <a:off x="3114358" y="46694"/>
        <a:ext cx="2561960" cy="562649"/>
      </dsp:txXfrm>
    </dsp:sp>
    <dsp:sp modelId="{A44E25CC-7831-4062-9C83-DA4AE4D73B9A}">
      <dsp:nvSpPr>
        <dsp:cNvPr id="0" name=""/>
        <dsp:cNvSpPr/>
      </dsp:nvSpPr>
      <dsp:spPr>
        <a:xfrm>
          <a:off x="2367133" y="2540051"/>
          <a:ext cx="1082070" cy="448244"/>
        </a:xfrm>
        <a:prstGeom prst="triangl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A79A22-61F3-494B-A6FA-4B34E0D7221A}">
      <dsp:nvSpPr>
        <dsp:cNvPr id="0" name=""/>
        <dsp:cNvSpPr/>
      </dsp:nvSpPr>
      <dsp:spPr>
        <a:xfrm>
          <a:off x="224484" y="2352386"/>
          <a:ext cx="5367368" cy="18168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39B035-BCA9-4385-B4AB-816BFC8FA2F4}">
      <dsp:nvSpPr>
        <dsp:cNvPr id="0" name=""/>
        <dsp:cNvSpPr/>
      </dsp:nvSpPr>
      <dsp:spPr>
        <a:xfrm>
          <a:off x="346287" y="670777"/>
          <a:ext cx="2596970" cy="1601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dirty="0"/>
            <a:t>Parfois trop permissif</a:t>
          </a:r>
        </a:p>
      </dsp:txBody>
      <dsp:txXfrm>
        <a:off x="424477" y="748967"/>
        <a:ext cx="2440590" cy="1445346"/>
      </dsp:txXfrm>
    </dsp:sp>
    <dsp:sp modelId="{92686D9D-B750-4E78-BB1C-3EA17DA1295A}">
      <dsp:nvSpPr>
        <dsp:cNvPr id="0" name=""/>
        <dsp:cNvSpPr/>
      </dsp:nvSpPr>
      <dsp:spPr>
        <a:xfrm>
          <a:off x="3155214" y="670777"/>
          <a:ext cx="2596970" cy="1601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Facilité et flexibilité du stockage</a:t>
          </a:r>
        </a:p>
      </dsp:txBody>
      <dsp:txXfrm>
        <a:off x="3233404" y="748967"/>
        <a:ext cx="2440590" cy="1445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768C-4F25-4E6B-9502-AE0463366A02}">
      <dsp:nvSpPr>
        <dsp:cNvPr id="0" name=""/>
        <dsp:cNvSpPr/>
      </dsp:nvSpPr>
      <dsp:spPr>
        <a:xfrm>
          <a:off x="4400431" y="19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kern="1200" dirty="0">
              <a:latin typeface="Arial" panose="020B0604020202020204" pitchFamily="34" charset="0"/>
              <a:cs typeface="Arial" panose="020B0604020202020204" pitchFamily="34" charset="0"/>
            </a:rPr>
            <a:t>Requêtes complexes et intensives</a:t>
          </a:r>
          <a:endParaRPr lang="fr-TN" sz="1400" kern="1200" dirty="0">
            <a:latin typeface="Arial" panose="020B0604020202020204" pitchFamily="34" charset="0"/>
            <a:cs typeface="Arial" panose="020B0604020202020204" pitchFamily="34" charset="0"/>
          </a:endParaRPr>
        </a:p>
      </dsp:txBody>
      <dsp:txXfrm>
        <a:off x="4400431" y="93402"/>
        <a:ext cx="6321014" cy="559268"/>
      </dsp:txXfrm>
    </dsp:sp>
    <dsp:sp modelId="{97BA6C8B-5B91-491E-9D5B-AE0D1477D865}">
      <dsp:nvSpPr>
        <dsp:cNvPr id="0" name=""/>
        <dsp:cNvSpPr/>
      </dsp:nvSpPr>
      <dsp:spPr>
        <a:xfrm>
          <a:off x="0" y="19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Arial" panose="020B0604020202020204" pitchFamily="34" charset="0"/>
              <a:cs typeface="Arial" panose="020B0604020202020204" pitchFamily="34" charset="0"/>
            </a:rPr>
            <a:t>Adapté pour</a:t>
          </a:r>
        </a:p>
        <a:p>
          <a:pPr marL="0" lvl="0" indent="0" algn="ctr" defTabSz="711200">
            <a:lnSpc>
              <a:spcPct val="90000"/>
            </a:lnSpc>
            <a:spcBef>
              <a:spcPct val="0"/>
            </a:spcBef>
            <a:spcAft>
              <a:spcPct val="35000"/>
            </a:spcAft>
            <a:buNone/>
          </a:pPr>
          <a:endParaRPr lang="fr-TN" sz="1100" kern="1200" dirty="0"/>
        </a:p>
      </dsp:txBody>
      <dsp:txXfrm>
        <a:off x="36402" y="36593"/>
        <a:ext cx="4327628" cy="672886"/>
      </dsp:txXfrm>
    </dsp:sp>
    <dsp:sp modelId="{3BC0EE74-4301-4251-9576-5FC9CF965141}">
      <dsp:nvSpPr>
        <dsp:cNvPr id="0" name=""/>
        <dsp:cNvSpPr/>
      </dsp:nvSpPr>
      <dsp:spPr>
        <a:xfrm>
          <a:off x="4400431" y="82045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kern="1200" dirty="0">
              <a:latin typeface="Arial" panose="020B0604020202020204" pitchFamily="34" charset="0"/>
              <a:cs typeface="Arial" panose="020B0604020202020204" pitchFamily="34" charset="0"/>
            </a:rPr>
            <a:t>Mélange open source (</a:t>
          </a:r>
          <a:r>
            <a:rPr lang="fr-FR" sz="1400" kern="1200" dirty="0" err="1">
              <a:latin typeface="Arial" panose="020B0604020202020204" pitchFamily="34" charset="0"/>
              <a:cs typeface="Arial" panose="020B0604020202020204" pitchFamily="34" charset="0"/>
            </a:rPr>
            <a:t>PostGres</a:t>
          </a:r>
          <a:r>
            <a:rPr lang="fr-FR" sz="1400" kern="1200" dirty="0">
              <a:latin typeface="Arial" panose="020B0604020202020204" pitchFamily="34" charset="0"/>
              <a:cs typeface="Arial" panose="020B0604020202020204" pitchFamily="34" charset="0"/>
            </a:rPr>
            <a:t>, </a:t>
          </a:r>
          <a:r>
            <a:rPr lang="fr-FR" sz="1400" kern="1200" dirty="0" err="1">
              <a:latin typeface="Arial" panose="020B0604020202020204" pitchFamily="34" charset="0"/>
              <a:cs typeface="Arial" panose="020B0604020202020204" pitchFamily="34" charset="0"/>
            </a:rPr>
            <a:t>MySql</a:t>
          </a:r>
          <a:r>
            <a:rPr lang="fr-FR" sz="1400" kern="1200" dirty="0">
              <a:latin typeface="Arial" panose="020B0604020202020204" pitchFamily="34" charset="0"/>
              <a:cs typeface="Arial" panose="020B0604020202020204" pitchFamily="34" charset="0"/>
            </a:rPr>
            <a:t>) et commerciaux (Oracle)</a:t>
          </a:r>
          <a:endParaRPr lang="fr-TN" sz="1400" kern="1200" dirty="0">
            <a:latin typeface="Arial" panose="020B0604020202020204" pitchFamily="34" charset="0"/>
            <a:cs typeface="Arial" panose="020B0604020202020204" pitchFamily="34" charset="0"/>
          </a:endParaRPr>
        </a:p>
      </dsp:txBody>
      <dsp:txXfrm>
        <a:off x="4400431" y="913662"/>
        <a:ext cx="6321014" cy="559268"/>
      </dsp:txXfrm>
    </dsp:sp>
    <dsp:sp modelId="{5E32C3E8-52C0-44FD-88E6-FDB25AD47903}">
      <dsp:nvSpPr>
        <dsp:cNvPr id="0" name=""/>
        <dsp:cNvSpPr/>
      </dsp:nvSpPr>
      <dsp:spPr>
        <a:xfrm>
          <a:off x="0" y="82045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endParaRPr lang="fr-FR" sz="1800" b="1" kern="1200" dirty="0">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r>
            <a:rPr lang="fr-FR" sz="1800" b="1" kern="1200" dirty="0">
              <a:latin typeface="Arial" panose="020B0604020202020204" pitchFamily="34" charset="0"/>
              <a:cs typeface="Arial" panose="020B0604020202020204" pitchFamily="34" charset="0"/>
            </a:rPr>
            <a:t>Open Source</a:t>
          </a:r>
        </a:p>
        <a:p>
          <a:pPr marL="0" lvl="0" indent="0" algn="ctr" defTabSz="800100">
            <a:lnSpc>
              <a:spcPct val="90000"/>
            </a:lnSpc>
            <a:spcBef>
              <a:spcPct val="0"/>
            </a:spcBef>
            <a:spcAft>
              <a:spcPct val="35000"/>
            </a:spcAft>
            <a:buNone/>
          </a:pPr>
          <a:endParaRPr lang="fr-TN" sz="1200" kern="1200" dirty="0"/>
        </a:p>
        <a:p>
          <a:pPr marL="0" lvl="0" indent="0" algn="ctr" defTabSz="800100">
            <a:lnSpc>
              <a:spcPct val="90000"/>
            </a:lnSpc>
            <a:spcBef>
              <a:spcPct val="0"/>
            </a:spcBef>
            <a:spcAft>
              <a:spcPct val="35000"/>
            </a:spcAft>
            <a:buNone/>
          </a:pPr>
          <a:endParaRPr lang="fr-TN" sz="1200" kern="1200" dirty="0"/>
        </a:p>
      </dsp:txBody>
      <dsp:txXfrm>
        <a:off x="36402" y="856853"/>
        <a:ext cx="4327628" cy="672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768C-4F25-4E6B-9502-AE0463366A02}">
      <dsp:nvSpPr>
        <dsp:cNvPr id="0" name=""/>
        <dsp:cNvSpPr/>
      </dsp:nvSpPr>
      <dsp:spPr>
        <a:xfrm>
          <a:off x="4400431" y="19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kern="1200" dirty="0">
              <a:latin typeface="Arial" panose="020B0604020202020204" pitchFamily="34" charset="0"/>
              <a:cs typeface="Arial" panose="020B0604020202020204" pitchFamily="34" charset="0"/>
            </a:rPr>
            <a:t>Fixe et prédéfini</a:t>
          </a:r>
          <a:endParaRPr lang="fr-TN" sz="1400" kern="1200" dirty="0">
            <a:latin typeface="Arial" panose="020B0604020202020204" pitchFamily="34" charset="0"/>
            <a:cs typeface="Arial" panose="020B0604020202020204" pitchFamily="34" charset="0"/>
          </a:endParaRPr>
        </a:p>
      </dsp:txBody>
      <dsp:txXfrm>
        <a:off x="4400431" y="93402"/>
        <a:ext cx="6321014" cy="559268"/>
      </dsp:txXfrm>
    </dsp:sp>
    <dsp:sp modelId="{97BA6C8B-5B91-491E-9D5B-AE0D1477D865}">
      <dsp:nvSpPr>
        <dsp:cNvPr id="0" name=""/>
        <dsp:cNvSpPr/>
      </dsp:nvSpPr>
      <dsp:spPr>
        <a:xfrm>
          <a:off x="0" y="19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endParaRPr lang="fr-FR" sz="1600" b="1" kern="1200" dirty="0">
            <a:latin typeface="Arial" panose="020B0604020202020204" pitchFamily="34" charset="0"/>
            <a:cs typeface="Arial" panose="020B0604020202020204" pitchFamily="34" charset="0"/>
          </a:endParaRPr>
        </a:p>
        <a:p>
          <a:pPr marL="0" lvl="0" indent="0" algn="ctr" defTabSz="711200">
            <a:lnSpc>
              <a:spcPct val="90000"/>
            </a:lnSpc>
            <a:spcBef>
              <a:spcPct val="0"/>
            </a:spcBef>
            <a:spcAft>
              <a:spcPct val="35000"/>
            </a:spcAft>
            <a:buNone/>
          </a:pPr>
          <a:r>
            <a:rPr lang="fr-FR" sz="1600" b="1" kern="1200" dirty="0">
              <a:latin typeface="Arial" panose="020B0604020202020204" pitchFamily="34" charset="0"/>
              <a:cs typeface="Arial" panose="020B0604020202020204" pitchFamily="34" charset="0"/>
            </a:rPr>
            <a:t>Schéma</a:t>
          </a:r>
        </a:p>
        <a:p>
          <a:pPr marL="0" lvl="0" indent="0" algn="ctr" defTabSz="711200">
            <a:lnSpc>
              <a:spcPct val="90000"/>
            </a:lnSpc>
            <a:spcBef>
              <a:spcPct val="0"/>
            </a:spcBef>
            <a:spcAft>
              <a:spcPct val="35000"/>
            </a:spcAft>
            <a:buNone/>
          </a:pPr>
          <a:endParaRPr lang="fr-TN" sz="1100" kern="1200" dirty="0"/>
        </a:p>
        <a:p>
          <a:pPr marL="0" lvl="0" indent="0" algn="ctr" defTabSz="711200">
            <a:lnSpc>
              <a:spcPct val="90000"/>
            </a:lnSpc>
            <a:spcBef>
              <a:spcPct val="0"/>
            </a:spcBef>
            <a:spcAft>
              <a:spcPct val="35000"/>
            </a:spcAft>
            <a:buNone/>
          </a:pPr>
          <a:endParaRPr lang="fr-TN" sz="1100" kern="1200" dirty="0"/>
        </a:p>
      </dsp:txBody>
      <dsp:txXfrm>
        <a:off x="36402" y="36593"/>
        <a:ext cx="4327628" cy="672886"/>
      </dsp:txXfrm>
    </dsp:sp>
    <dsp:sp modelId="{3BC0EE74-4301-4251-9576-5FC9CF965141}">
      <dsp:nvSpPr>
        <dsp:cNvPr id="0" name=""/>
        <dsp:cNvSpPr/>
      </dsp:nvSpPr>
      <dsp:spPr>
        <a:xfrm>
          <a:off x="4400431" y="82045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kern="1200" dirty="0">
              <a:latin typeface="Arial" panose="020B0604020202020204" pitchFamily="34" charset="0"/>
              <a:cs typeface="Arial" panose="020B0604020202020204" pitchFamily="34" charset="0"/>
            </a:rPr>
            <a:t>Oracle, </a:t>
          </a:r>
          <a:r>
            <a:rPr lang="fr-FR" sz="1400" kern="1200" dirty="0" err="1">
              <a:latin typeface="Arial" panose="020B0604020202020204" pitchFamily="34" charset="0"/>
              <a:cs typeface="Arial" panose="020B0604020202020204" pitchFamily="34" charset="0"/>
            </a:rPr>
            <a:t>PostGres</a:t>
          </a:r>
          <a:r>
            <a:rPr lang="fr-FR" sz="1400" kern="1200" dirty="0">
              <a:latin typeface="Arial" panose="020B0604020202020204" pitchFamily="34" charset="0"/>
              <a:cs typeface="Arial" panose="020B0604020202020204" pitchFamily="34" charset="0"/>
            </a:rPr>
            <a:t>, </a:t>
          </a:r>
          <a:r>
            <a:rPr lang="fr-FR" sz="1400" kern="1200" dirty="0" err="1">
              <a:latin typeface="Arial" panose="020B0604020202020204" pitchFamily="34" charset="0"/>
              <a:cs typeface="Arial" panose="020B0604020202020204" pitchFamily="34" charset="0"/>
            </a:rPr>
            <a:t>MySql</a:t>
          </a:r>
          <a:endParaRPr lang="fr-TN" sz="1400" kern="1200" dirty="0">
            <a:latin typeface="Arial" panose="020B0604020202020204" pitchFamily="34" charset="0"/>
            <a:cs typeface="Arial" panose="020B0604020202020204" pitchFamily="34" charset="0"/>
          </a:endParaRPr>
        </a:p>
      </dsp:txBody>
      <dsp:txXfrm>
        <a:off x="4400431" y="913662"/>
        <a:ext cx="6321014" cy="559268"/>
      </dsp:txXfrm>
    </dsp:sp>
    <dsp:sp modelId="{5E32C3E8-52C0-44FD-88E6-FDB25AD47903}">
      <dsp:nvSpPr>
        <dsp:cNvPr id="0" name=""/>
        <dsp:cNvSpPr/>
      </dsp:nvSpPr>
      <dsp:spPr>
        <a:xfrm>
          <a:off x="0" y="820642"/>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endParaRPr lang="fr-FR" sz="1400" b="1" kern="1200" dirty="0">
            <a:latin typeface="Arial" panose="020B0604020202020204" pitchFamily="34" charset="0"/>
            <a:cs typeface="Arial" panose="020B0604020202020204" pitchFamily="34" charset="0"/>
          </a:endParaRPr>
        </a:p>
        <a:p>
          <a:pPr marL="0" lvl="0" indent="0" algn="ctr" defTabSz="622300">
            <a:lnSpc>
              <a:spcPct val="90000"/>
            </a:lnSpc>
            <a:spcBef>
              <a:spcPct val="0"/>
            </a:spcBef>
            <a:spcAft>
              <a:spcPct val="35000"/>
            </a:spcAft>
            <a:buNone/>
          </a:pPr>
          <a:r>
            <a:rPr lang="fr-FR" sz="1400" b="1" kern="1200" dirty="0">
              <a:latin typeface="Arial" panose="020B0604020202020204" pitchFamily="34" charset="0"/>
              <a:cs typeface="Arial" panose="020B0604020202020204" pitchFamily="34" charset="0"/>
            </a:rPr>
            <a:t>Exemple de DMS (Data Management System)</a:t>
          </a:r>
        </a:p>
        <a:p>
          <a:pPr marL="0" lvl="0" indent="0" algn="ctr" defTabSz="622300">
            <a:lnSpc>
              <a:spcPct val="90000"/>
            </a:lnSpc>
            <a:spcBef>
              <a:spcPct val="0"/>
            </a:spcBef>
            <a:spcAft>
              <a:spcPct val="35000"/>
            </a:spcAft>
            <a:buNone/>
          </a:pPr>
          <a:endParaRPr lang="fr-TN" sz="1100" kern="1200" dirty="0"/>
        </a:p>
      </dsp:txBody>
      <dsp:txXfrm>
        <a:off x="36402" y="857044"/>
        <a:ext cx="4327628" cy="672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768C-4F25-4E6B-9502-AE0463366A02}">
      <dsp:nvSpPr>
        <dsp:cNvPr id="0" name=""/>
        <dsp:cNvSpPr/>
      </dsp:nvSpPr>
      <dsp:spPr>
        <a:xfrm>
          <a:off x="4400431" y="19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kern="1200" dirty="0">
              <a:latin typeface="Arial" panose="020B0604020202020204" pitchFamily="34" charset="0"/>
              <a:cs typeface="Arial" panose="020B0604020202020204" pitchFamily="34" charset="0"/>
            </a:rPr>
            <a:t>Requête pour analyser et récupérer données</a:t>
          </a:r>
          <a:endParaRPr lang="fr-TN" sz="1400" kern="1200" dirty="0">
            <a:latin typeface="Arial" panose="020B0604020202020204" pitchFamily="34" charset="0"/>
            <a:cs typeface="Arial" panose="020B0604020202020204" pitchFamily="34" charset="0"/>
          </a:endParaRPr>
        </a:p>
      </dsp:txBody>
      <dsp:txXfrm>
        <a:off x="4400431" y="93402"/>
        <a:ext cx="6321014" cy="559268"/>
      </dsp:txXfrm>
    </dsp:sp>
    <dsp:sp modelId="{97BA6C8B-5B91-491E-9D5B-AE0D1477D865}">
      <dsp:nvSpPr>
        <dsp:cNvPr id="0" name=""/>
        <dsp:cNvSpPr/>
      </dsp:nvSpPr>
      <dsp:spPr>
        <a:xfrm>
          <a:off x="0" y="19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b="1" i="0" kern="1200" dirty="0">
              <a:latin typeface="Arial" panose="020B0604020202020204" pitchFamily="34" charset="0"/>
              <a:cs typeface="Arial" panose="020B0604020202020204" pitchFamily="34" charset="0"/>
            </a:rPr>
            <a:t>Utilisation</a:t>
          </a:r>
          <a:endParaRPr lang="fr-TN" sz="1600" b="1" kern="1200" dirty="0">
            <a:latin typeface="Arial" panose="020B0604020202020204" pitchFamily="34" charset="0"/>
            <a:cs typeface="Arial" panose="020B0604020202020204" pitchFamily="34" charset="0"/>
          </a:endParaRPr>
        </a:p>
      </dsp:txBody>
      <dsp:txXfrm>
        <a:off x="36402" y="36593"/>
        <a:ext cx="4327628" cy="672886"/>
      </dsp:txXfrm>
    </dsp:sp>
    <dsp:sp modelId="{3BC0EE74-4301-4251-9576-5FC9CF965141}">
      <dsp:nvSpPr>
        <dsp:cNvPr id="0" name=""/>
        <dsp:cNvSpPr/>
      </dsp:nvSpPr>
      <dsp:spPr>
        <a:xfrm>
          <a:off x="4400431" y="82045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b="0" i="0" kern="1200" dirty="0">
              <a:latin typeface="Arial" panose="020B0604020202020204" pitchFamily="34" charset="0"/>
              <a:cs typeface="Arial" panose="020B0604020202020204" pitchFamily="34" charset="0"/>
            </a:rPr>
            <a:t>Tableau</a:t>
          </a:r>
          <a:endParaRPr lang="fr-TN" sz="1400" kern="1200" dirty="0">
            <a:latin typeface="Arial" panose="020B0604020202020204" pitchFamily="34" charset="0"/>
            <a:cs typeface="Arial" panose="020B0604020202020204" pitchFamily="34" charset="0"/>
          </a:endParaRPr>
        </a:p>
      </dsp:txBody>
      <dsp:txXfrm>
        <a:off x="4400431" y="913662"/>
        <a:ext cx="6321014" cy="559268"/>
      </dsp:txXfrm>
    </dsp:sp>
    <dsp:sp modelId="{5E32C3E8-52C0-44FD-88E6-FDB25AD47903}">
      <dsp:nvSpPr>
        <dsp:cNvPr id="0" name=""/>
        <dsp:cNvSpPr/>
      </dsp:nvSpPr>
      <dsp:spPr>
        <a:xfrm>
          <a:off x="0" y="82045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b="1" i="0" kern="1200" dirty="0">
              <a:latin typeface="Arial" panose="020B0604020202020204" pitchFamily="34" charset="0"/>
              <a:cs typeface="Arial" panose="020B0604020202020204" pitchFamily="34" charset="0"/>
            </a:rPr>
            <a:t>Type</a:t>
          </a:r>
          <a:endParaRPr lang="fr-TN" sz="1600" b="1" kern="1200" dirty="0">
            <a:latin typeface="Arial" panose="020B0604020202020204" pitchFamily="34" charset="0"/>
            <a:cs typeface="Arial" panose="020B0604020202020204" pitchFamily="34" charset="0"/>
          </a:endParaRPr>
        </a:p>
      </dsp:txBody>
      <dsp:txXfrm>
        <a:off x="36402" y="856853"/>
        <a:ext cx="4327628" cy="6728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768C-4F25-4E6B-9502-AE0463366A02}">
      <dsp:nvSpPr>
        <dsp:cNvPr id="0" name=""/>
        <dsp:cNvSpPr/>
      </dsp:nvSpPr>
      <dsp:spPr>
        <a:xfrm>
          <a:off x="4400431" y="191"/>
          <a:ext cx="6600648" cy="745690"/>
        </a:xfrm>
        <a:prstGeom prst="rightArrow">
          <a:avLst>
            <a:gd name="adj1" fmla="val 75000"/>
            <a:gd name="adj2" fmla="val 50000"/>
          </a:avLst>
        </a:prstGeom>
        <a:solidFill>
          <a:schemeClr val="accent1">
            <a:lumMod val="75000"/>
            <a:alpha val="9000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150000"/>
            </a:lnSpc>
            <a:spcBef>
              <a:spcPct val="0"/>
            </a:spcBef>
            <a:spcAft>
              <a:spcPct val="15000"/>
            </a:spcAft>
            <a:buChar char="•"/>
          </a:pPr>
          <a:r>
            <a:rPr lang="fr-FR" sz="2000" b="1" i="0" kern="1200" dirty="0"/>
            <a:t>SQL</a:t>
          </a:r>
          <a:endParaRPr lang="fr-TN" sz="1800" kern="1200" dirty="0"/>
        </a:p>
      </dsp:txBody>
      <dsp:txXfrm>
        <a:off x="4400431" y="93402"/>
        <a:ext cx="6321014" cy="559268"/>
      </dsp:txXfrm>
    </dsp:sp>
    <dsp:sp modelId="{97BA6C8B-5B91-491E-9D5B-AE0D1477D865}">
      <dsp:nvSpPr>
        <dsp:cNvPr id="0" name=""/>
        <dsp:cNvSpPr/>
      </dsp:nvSpPr>
      <dsp:spPr>
        <a:xfrm>
          <a:off x="0" y="191"/>
          <a:ext cx="4400432" cy="745690"/>
        </a:xfrm>
        <a:prstGeom prst="roundRect">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Arial" panose="020B0604020202020204" pitchFamily="34" charset="0"/>
              <a:cs typeface="Arial" panose="020B0604020202020204" pitchFamily="34" charset="0"/>
            </a:rPr>
            <a:t>Langage de requête</a:t>
          </a:r>
        </a:p>
      </dsp:txBody>
      <dsp:txXfrm>
        <a:off x="36402" y="36593"/>
        <a:ext cx="4327628" cy="672886"/>
      </dsp:txXfrm>
    </dsp:sp>
    <dsp:sp modelId="{3BC0EE74-4301-4251-9576-5FC9CF965141}">
      <dsp:nvSpPr>
        <dsp:cNvPr id="0" name=""/>
        <dsp:cNvSpPr/>
      </dsp:nvSpPr>
      <dsp:spPr>
        <a:xfrm>
          <a:off x="4400431" y="82045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b="0" i="0" kern="1200" dirty="0">
              <a:latin typeface="Arial" panose="020B0604020202020204" pitchFamily="34" charset="0"/>
              <a:cs typeface="Arial" panose="020B0604020202020204" pitchFamily="34" charset="0"/>
            </a:rPr>
            <a:t>Relationnelle</a:t>
          </a:r>
          <a:endParaRPr lang="fr-TN" sz="1400" kern="1200" dirty="0">
            <a:latin typeface="Arial" panose="020B0604020202020204" pitchFamily="34" charset="0"/>
            <a:cs typeface="Arial" panose="020B0604020202020204" pitchFamily="34" charset="0"/>
          </a:endParaRPr>
        </a:p>
      </dsp:txBody>
      <dsp:txXfrm>
        <a:off x="4400431" y="913662"/>
        <a:ext cx="6321014" cy="559268"/>
      </dsp:txXfrm>
    </dsp:sp>
    <dsp:sp modelId="{5E32C3E8-52C0-44FD-88E6-FDB25AD47903}">
      <dsp:nvSpPr>
        <dsp:cNvPr id="0" name=""/>
        <dsp:cNvSpPr/>
      </dsp:nvSpPr>
      <dsp:spPr>
        <a:xfrm>
          <a:off x="0" y="82045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endParaRPr lang="fr-FR" sz="1600" b="1" kern="1200" dirty="0">
            <a:latin typeface="Arial" panose="020B0604020202020204" pitchFamily="34" charset="0"/>
            <a:cs typeface="Arial" panose="020B0604020202020204" pitchFamily="34" charset="0"/>
          </a:endParaRPr>
        </a:p>
        <a:p>
          <a:pPr marL="0" lvl="0" indent="0" algn="ctr" defTabSz="711200">
            <a:lnSpc>
              <a:spcPct val="90000"/>
            </a:lnSpc>
            <a:spcBef>
              <a:spcPct val="0"/>
            </a:spcBef>
            <a:spcAft>
              <a:spcPct val="35000"/>
            </a:spcAft>
            <a:buNone/>
          </a:pPr>
          <a:r>
            <a:rPr lang="fr-FR" sz="1600" b="1" kern="1200" dirty="0">
              <a:latin typeface="Arial" panose="020B0604020202020204" pitchFamily="34" charset="0"/>
              <a:cs typeface="Arial" panose="020B0604020202020204" pitchFamily="34" charset="0"/>
            </a:rPr>
            <a:t>Définition</a:t>
          </a:r>
        </a:p>
        <a:p>
          <a:pPr marL="0" lvl="0" indent="0" algn="ctr" defTabSz="711200">
            <a:lnSpc>
              <a:spcPct val="90000"/>
            </a:lnSpc>
            <a:spcBef>
              <a:spcPct val="0"/>
            </a:spcBef>
            <a:spcAft>
              <a:spcPct val="35000"/>
            </a:spcAft>
            <a:buNone/>
          </a:pPr>
          <a:endParaRPr lang="fr-TN" sz="1100" kern="1200" dirty="0"/>
        </a:p>
        <a:p>
          <a:pPr marL="0" lvl="0" indent="0" algn="ctr" defTabSz="711200">
            <a:lnSpc>
              <a:spcPct val="90000"/>
            </a:lnSpc>
            <a:spcBef>
              <a:spcPct val="0"/>
            </a:spcBef>
            <a:spcAft>
              <a:spcPct val="35000"/>
            </a:spcAft>
            <a:buNone/>
          </a:pPr>
          <a:endParaRPr lang="fr-TN" sz="1100" kern="1200" dirty="0"/>
        </a:p>
      </dsp:txBody>
      <dsp:txXfrm>
        <a:off x="36402" y="856853"/>
        <a:ext cx="4327628" cy="672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768C-4F25-4E6B-9502-AE0463366A02}">
      <dsp:nvSpPr>
        <dsp:cNvPr id="0" name=""/>
        <dsp:cNvSpPr/>
      </dsp:nvSpPr>
      <dsp:spPr>
        <a:xfrm>
          <a:off x="4400431" y="19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kern="1200" dirty="0"/>
            <a:t>Grande base de données, Big Data</a:t>
          </a:r>
          <a:endParaRPr lang="fr-TN" sz="140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endParaRPr lang="fr-TN" sz="3600" kern="1200" dirty="0"/>
        </a:p>
        <a:p>
          <a:pPr marL="285750" lvl="1" indent="-285750" algn="l" defTabSz="1600200">
            <a:lnSpc>
              <a:spcPct val="90000"/>
            </a:lnSpc>
            <a:spcBef>
              <a:spcPct val="0"/>
            </a:spcBef>
            <a:spcAft>
              <a:spcPct val="15000"/>
            </a:spcAft>
            <a:buChar char="•"/>
          </a:pPr>
          <a:endParaRPr lang="fr-TN" sz="3600" kern="1200"/>
        </a:p>
        <a:p>
          <a:pPr marL="285750" lvl="1" indent="-285750" algn="l" defTabSz="1600200">
            <a:lnSpc>
              <a:spcPct val="90000"/>
            </a:lnSpc>
            <a:spcBef>
              <a:spcPct val="0"/>
            </a:spcBef>
            <a:spcAft>
              <a:spcPct val="15000"/>
            </a:spcAft>
            <a:buChar char="•"/>
          </a:pPr>
          <a:endParaRPr lang="fr-TN" sz="3600" kern="1200" dirty="0"/>
        </a:p>
      </dsp:txBody>
      <dsp:txXfrm>
        <a:off x="4400431" y="93402"/>
        <a:ext cx="6321014" cy="559268"/>
      </dsp:txXfrm>
    </dsp:sp>
    <dsp:sp modelId="{97BA6C8B-5B91-491E-9D5B-AE0D1477D865}">
      <dsp:nvSpPr>
        <dsp:cNvPr id="0" name=""/>
        <dsp:cNvSpPr/>
      </dsp:nvSpPr>
      <dsp:spPr>
        <a:xfrm>
          <a:off x="0" y="19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Arial" panose="020B0604020202020204" pitchFamily="34" charset="0"/>
              <a:cs typeface="Arial" panose="020B0604020202020204" pitchFamily="34" charset="0"/>
            </a:rPr>
            <a:t>Adapté pour</a:t>
          </a:r>
        </a:p>
        <a:p>
          <a:pPr marL="0" lvl="0" indent="0" algn="ctr" defTabSz="711200">
            <a:lnSpc>
              <a:spcPct val="90000"/>
            </a:lnSpc>
            <a:spcBef>
              <a:spcPct val="0"/>
            </a:spcBef>
            <a:spcAft>
              <a:spcPct val="35000"/>
            </a:spcAft>
            <a:buNone/>
          </a:pPr>
          <a:endParaRPr lang="fr-TN" sz="1100" kern="1200" dirty="0"/>
        </a:p>
      </dsp:txBody>
      <dsp:txXfrm>
        <a:off x="36402" y="36593"/>
        <a:ext cx="4327628" cy="672886"/>
      </dsp:txXfrm>
    </dsp:sp>
    <dsp:sp modelId="{3BC0EE74-4301-4251-9576-5FC9CF965141}">
      <dsp:nvSpPr>
        <dsp:cNvPr id="0" name=""/>
        <dsp:cNvSpPr/>
      </dsp:nvSpPr>
      <dsp:spPr>
        <a:xfrm>
          <a:off x="4400431" y="82045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kern="1200" dirty="0">
              <a:latin typeface="Arial" panose="020B0604020202020204" pitchFamily="34" charset="0"/>
              <a:cs typeface="Arial" panose="020B0604020202020204" pitchFamily="34" charset="0"/>
            </a:rPr>
            <a:t>Majorité d’open source</a:t>
          </a:r>
          <a:endParaRPr lang="fr-TN" sz="140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endParaRPr lang="fr-TN" sz="3600" kern="1200" dirty="0"/>
        </a:p>
        <a:p>
          <a:pPr marL="285750" lvl="1" indent="-285750" algn="l" defTabSz="1600200">
            <a:lnSpc>
              <a:spcPct val="90000"/>
            </a:lnSpc>
            <a:spcBef>
              <a:spcPct val="0"/>
            </a:spcBef>
            <a:spcAft>
              <a:spcPct val="15000"/>
            </a:spcAft>
            <a:buChar char="•"/>
          </a:pPr>
          <a:endParaRPr lang="fr-TN" sz="3600" kern="1200"/>
        </a:p>
        <a:p>
          <a:pPr marL="285750" lvl="1" indent="-285750" algn="l" defTabSz="1600200">
            <a:lnSpc>
              <a:spcPct val="90000"/>
            </a:lnSpc>
            <a:spcBef>
              <a:spcPct val="0"/>
            </a:spcBef>
            <a:spcAft>
              <a:spcPct val="15000"/>
            </a:spcAft>
            <a:buChar char="•"/>
          </a:pPr>
          <a:endParaRPr lang="fr-TN" sz="3600" kern="1200" dirty="0"/>
        </a:p>
      </dsp:txBody>
      <dsp:txXfrm>
        <a:off x="4400431" y="913662"/>
        <a:ext cx="6321014" cy="559268"/>
      </dsp:txXfrm>
    </dsp:sp>
    <dsp:sp modelId="{5E32C3E8-52C0-44FD-88E6-FDB25AD47903}">
      <dsp:nvSpPr>
        <dsp:cNvPr id="0" name=""/>
        <dsp:cNvSpPr/>
      </dsp:nvSpPr>
      <dsp:spPr>
        <a:xfrm>
          <a:off x="0" y="82045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endParaRPr lang="fr-FR" sz="1800" b="1" kern="1200" dirty="0">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r>
            <a:rPr lang="fr-FR" sz="1800" b="1" kern="1200" dirty="0">
              <a:latin typeface="Arial" panose="020B0604020202020204" pitchFamily="34" charset="0"/>
              <a:cs typeface="Arial" panose="020B0604020202020204" pitchFamily="34" charset="0"/>
            </a:rPr>
            <a:t>Open Source</a:t>
          </a:r>
        </a:p>
        <a:p>
          <a:pPr marL="0" lvl="0" indent="0" algn="ctr" defTabSz="800100">
            <a:lnSpc>
              <a:spcPct val="90000"/>
            </a:lnSpc>
            <a:spcBef>
              <a:spcPct val="0"/>
            </a:spcBef>
            <a:spcAft>
              <a:spcPct val="35000"/>
            </a:spcAft>
            <a:buNone/>
          </a:pPr>
          <a:endParaRPr lang="fr-TN" sz="1200" kern="1200" dirty="0"/>
        </a:p>
        <a:p>
          <a:pPr marL="0" lvl="0" indent="0" algn="ctr" defTabSz="800100">
            <a:lnSpc>
              <a:spcPct val="90000"/>
            </a:lnSpc>
            <a:spcBef>
              <a:spcPct val="0"/>
            </a:spcBef>
            <a:spcAft>
              <a:spcPct val="35000"/>
            </a:spcAft>
            <a:buNone/>
          </a:pPr>
          <a:endParaRPr lang="fr-TN" sz="1200" kern="1200" dirty="0"/>
        </a:p>
      </dsp:txBody>
      <dsp:txXfrm>
        <a:off x="36402" y="856853"/>
        <a:ext cx="4327628" cy="6728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768C-4F25-4E6B-9502-AE0463366A02}">
      <dsp:nvSpPr>
        <dsp:cNvPr id="0" name=""/>
        <dsp:cNvSpPr/>
      </dsp:nvSpPr>
      <dsp:spPr>
        <a:xfrm>
          <a:off x="4400431" y="19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b="0" i="0" kern="1200" dirty="0"/>
            <a:t>Dynamique</a:t>
          </a:r>
          <a:endParaRPr lang="fr-TN" sz="1400" kern="1200" dirty="0">
            <a:latin typeface="Arial" panose="020B0604020202020204" pitchFamily="34" charset="0"/>
            <a:cs typeface="Arial" panose="020B0604020202020204" pitchFamily="34" charset="0"/>
          </a:endParaRPr>
        </a:p>
      </dsp:txBody>
      <dsp:txXfrm>
        <a:off x="4400431" y="93402"/>
        <a:ext cx="6321014" cy="559268"/>
      </dsp:txXfrm>
    </dsp:sp>
    <dsp:sp modelId="{97BA6C8B-5B91-491E-9D5B-AE0D1477D865}">
      <dsp:nvSpPr>
        <dsp:cNvPr id="0" name=""/>
        <dsp:cNvSpPr/>
      </dsp:nvSpPr>
      <dsp:spPr>
        <a:xfrm>
          <a:off x="0" y="19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endParaRPr lang="fr-FR" sz="1600" b="1" kern="1200" dirty="0">
            <a:latin typeface="Arial" panose="020B0604020202020204" pitchFamily="34" charset="0"/>
            <a:cs typeface="Arial" panose="020B0604020202020204" pitchFamily="34" charset="0"/>
          </a:endParaRPr>
        </a:p>
        <a:p>
          <a:pPr marL="0" lvl="0" indent="0" algn="ctr" defTabSz="711200">
            <a:lnSpc>
              <a:spcPct val="90000"/>
            </a:lnSpc>
            <a:spcBef>
              <a:spcPct val="0"/>
            </a:spcBef>
            <a:spcAft>
              <a:spcPct val="35000"/>
            </a:spcAft>
            <a:buNone/>
          </a:pPr>
          <a:r>
            <a:rPr lang="fr-FR" sz="1600" b="1" kern="1200" dirty="0">
              <a:latin typeface="Arial" panose="020B0604020202020204" pitchFamily="34" charset="0"/>
              <a:cs typeface="Arial" panose="020B0604020202020204" pitchFamily="34" charset="0"/>
            </a:rPr>
            <a:t>Schéma</a:t>
          </a:r>
        </a:p>
        <a:p>
          <a:pPr marL="0" lvl="0" indent="0" algn="ctr" defTabSz="711200">
            <a:lnSpc>
              <a:spcPct val="90000"/>
            </a:lnSpc>
            <a:spcBef>
              <a:spcPct val="0"/>
            </a:spcBef>
            <a:spcAft>
              <a:spcPct val="35000"/>
            </a:spcAft>
            <a:buNone/>
          </a:pPr>
          <a:endParaRPr lang="fr-TN" sz="1100" kern="1200" dirty="0"/>
        </a:p>
        <a:p>
          <a:pPr marL="0" lvl="0" indent="0" algn="ctr" defTabSz="711200">
            <a:lnSpc>
              <a:spcPct val="90000"/>
            </a:lnSpc>
            <a:spcBef>
              <a:spcPct val="0"/>
            </a:spcBef>
            <a:spcAft>
              <a:spcPct val="35000"/>
            </a:spcAft>
            <a:buNone/>
          </a:pPr>
          <a:endParaRPr lang="fr-TN" sz="1100" kern="1200" dirty="0"/>
        </a:p>
      </dsp:txBody>
      <dsp:txXfrm>
        <a:off x="36402" y="36593"/>
        <a:ext cx="4327628" cy="672886"/>
      </dsp:txXfrm>
    </dsp:sp>
    <dsp:sp modelId="{3BC0EE74-4301-4251-9576-5FC9CF965141}">
      <dsp:nvSpPr>
        <dsp:cNvPr id="0" name=""/>
        <dsp:cNvSpPr/>
      </dsp:nvSpPr>
      <dsp:spPr>
        <a:xfrm>
          <a:off x="4400431" y="82045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b="0" i="0" kern="1200" dirty="0"/>
            <a:t>MongoDB, Neo4J</a:t>
          </a:r>
          <a:endParaRPr lang="fr-TN" sz="1400" kern="1200" dirty="0">
            <a:latin typeface="Arial" panose="020B0604020202020204" pitchFamily="34" charset="0"/>
            <a:cs typeface="Arial" panose="020B0604020202020204" pitchFamily="34" charset="0"/>
          </a:endParaRPr>
        </a:p>
      </dsp:txBody>
      <dsp:txXfrm>
        <a:off x="4400431" y="913662"/>
        <a:ext cx="6321014" cy="559268"/>
      </dsp:txXfrm>
    </dsp:sp>
    <dsp:sp modelId="{5E32C3E8-52C0-44FD-88E6-FDB25AD47903}">
      <dsp:nvSpPr>
        <dsp:cNvPr id="0" name=""/>
        <dsp:cNvSpPr/>
      </dsp:nvSpPr>
      <dsp:spPr>
        <a:xfrm>
          <a:off x="0" y="820642"/>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endParaRPr lang="fr-FR" sz="1400" b="1" kern="1200" dirty="0">
            <a:latin typeface="Arial" panose="020B0604020202020204" pitchFamily="34" charset="0"/>
            <a:cs typeface="Arial" panose="020B0604020202020204" pitchFamily="34" charset="0"/>
          </a:endParaRPr>
        </a:p>
        <a:p>
          <a:pPr marL="0" lvl="0" indent="0" algn="ctr" defTabSz="622300">
            <a:lnSpc>
              <a:spcPct val="90000"/>
            </a:lnSpc>
            <a:spcBef>
              <a:spcPct val="0"/>
            </a:spcBef>
            <a:spcAft>
              <a:spcPct val="35000"/>
            </a:spcAft>
            <a:buNone/>
          </a:pPr>
          <a:r>
            <a:rPr lang="fr-FR" sz="1400" b="1" kern="1200" dirty="0">
              <a:latin typeface="Arial" panose="020B0604020202020204" pitchFamily="34" charset="0"/>
              <a:cs typeface="Arial" panose="020B0604020202020204" pitchFamily="34" charset="0"/>
            </a:rPr>
            <a:t>Exemple de DMS (Data Management System)</a:t>
          </a:r>
        </a:p>
        <a:p>
          <a:pPr marL="0" lvl="0" indent="0" algn="ctr" defTabSz="622300">
            <a:lnSpc>
              <a:spcPct val="90000"/>
            </a:lnSpc>
            <a:spcBef>
              <a:spcPct val="0"/>
            </a:spcBef>
            <a:spcAft>
              <a:spcPct val="35000"/>
            </a:spcAft>
            <a:buNone/>
          </a:pPr>
          <a:endParaRPr lang="fr-TN" sz="1100" kern="1200" dirty="0"/>
        </a:p>
      </dsp:txBody>
      <dsp:txXfrm>
        <a:off x="36402" y="857044"/>
        <a:ext cx="4327628" cy="6728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768C-4F25-4E6B-9502-AE0463366A02}">
      <dsp:nvSpPr>
        <dsp:cNvPr id="0" name=""/>
        <dsp:cNvSpPr/>
      </dsp:nvSpPr>
      <dsp:spPr>
        <a:xfrm>
          <a:off x="4400431" y="19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fr-FR" sz="1300" kern="1200" dirty="0"/>
            <a:t>Adapté pour une variété de technologie d’application moderne comme les </a:t>
          </a:r>
          <a:r>
            <a:rPr lang="fr-FR" sz="1300" kern="1200" dirty="0" err="1"/>
            <a:t>WebApp</a:t>
          </a:r>
          <a:endParaRPr lang="fr-TN" sz="130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endParaRPr lang="fr-TN" sz="3600" kern="1200" dirty="0"/>
        </a:p>
        <a:p>
          <a:pPr marL="285750" lvl="1" indent="-285750" algn="l" defTabSz="1600200">
            <a:lnSpc>
              <a:spcPct val="90000"/>
            </a:lnSpc>
            <a:spcBef>
              <a:spcPct val="0"/>
            </a:spcBef>
            <a:spcAft>
              <a:spcPct val="15000"/>
            </a:spcAft>
            <a:buChar char="•"/>
          </a:pPr>
          <a:endParaRPr lang="fr-TN" sz="3600" kern="1200"/>
        </a:p>
        <a:p>
          <a:pPr marL="285750" lvl="1" indent="-285750" algn="l" defTabSz="1600200">
            <a:lnSpc>
              <a:spcPct val="90000"/>
            </a:lnSpc>
            <a:spcBef>
              <a:spcPct val="0"/>
            </a:spcBef>
            <a:spcAft>
              <a:spcPct val="15000"/>
            </a:spcAft>
            <a:buChar char="•"/>
          </a:pPr>
          <a:endParaRPr lang="fr-TN" sz="3600" kern="1200" dirty="0"/>
        </a:p>
      </dsp:txBody>
      <dsp:txXfrm>
        <a:off x="4400431" y="93402"/>
        <a:ext cx="6321014" cy="559268"/>
      </dsp:txXfrm>
    </dsp:sp>
    <dsp:sp modelId="{97BA6C8B-5B91-491E-9D5B-AE0D1477D865}">
      <dsp:nvSpPr>
        <dsp:cNvPr id="0" name=""/>
        <dsp:cNvSpPr/>
      </dsp:nvSpPr>
      <dsp:spPr>
        <a:xfrm>
          <a:off x="0" y="19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b="1" i="0" kern="1200" dirty="0">
              <a:latin typeface="Arial" panose="020B0604020202020204" pitchFamily="34" charset="0"/>
              <a:cs typeface="Arial" panose="020B0604020202020204" pitchFamily="34" charset="0"/>
            </a:rPr>
            <a:t>Utilisation</a:t>
          </a:r>
          <a:endParaRPr lang="fr-TN" sz="1600" b="1" kern="1200" dirty="0">
            <a:latin typeface="Arial" panose="020B0604020202020204" pitchFamily="34" charset="0"/>
            <a:cs typeface="Arial" panose="020B0604020202020204" pitchFamily="34" charset="0"/>
          </a:endParaRPr>
        </a:p>
      </dsp:txBody>
      <dsp:txXfrm>
        <a:off x="36402" y="36593"/>
        <a:ext cx="4327628" cy="672886"/>
      </dsp:txXfrm>
    </dsp:sp>
    <dsp:sp modelId="{3BC0EE74-4301-4251-9576-5FC9CF965141}">
      <dsp:nvSpPr>
        <dsp:cNvPr id="0" name=""/>
        <dsp:cNvSpPr/>
      </dsp:nvSpPr>
      <dsp:spPr>
        <a:xfrm>
          <a:off x="4400431" y="82045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kern="1200" dirty="0"/>
            <a:t>Document / Graphes / Clés-Valeurs</a:t>
          </a:r>
          <a:endParaRPr lang="fr-TN" sz="140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endParaRPr lang="fr-TN" sz="3600" kern="1200"/>
        </a:p>
        <a:p>
          <a:pPr marL="285750" lvl="1" indent="-285750" algn="l" defTabSz="1600200">
            <a:lnSpc>
              <a:spcPct val="90000"/>
            </a:lnSpc>
            <a:spcBef>
              <a:spcPct val="0"/>
            </a:spcBef>
            <a:spcAft>
              <a:spcPct val="15000"/>
            </a:spcAft>
            <a:buChar char="•"/>
          </a:pPr>
          <a:endParaRPr lang="fr-TN" sz="3600" kern="1200"/>
        </a:p>
        <a:p>
          <a:pPr marL="285750" lvl="1" indent="-285750" algn="l" defTabSz="1600200">
            <a:lnSpc>
              <a:spcPct val="90000"/>
            </a:lnSpc>
            <a:spcBef>
              <a:spcPct val="0"/>
            </a:spcBef>
            <a:spcAft>
              <a:spcPct val="15000"/>
            </a:spcAft>
            <a:buChar char="•"/>
          </a:pPr>
          <a:endParaRPr lang="fr-TN" sz="3600" kern="1200" dirty="0"/>
        </a:p>
      </dsp:txBody>
      <dsp:txXfrm>
        <a:off x="4400431" y="913662"/>
        <a:ext cx="6321014" cy="559268"/>
      </dsp:txXfrm>
    </dsp:sp>
    <dsp:sp modelId="{5E32C3E8-52C0-44FD-88E6-FDB25AD47903}">
      <dsp:nvSpPr>
        <dsp:cNvPr id="0" name=""/>
        <dsp:cNvSpPr/>
      </dsp:nvSpPr>
      <dsp:spPr>
        <a:xfrm>
          <a:off x="0" y="82045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b="1" i="0" kern="1200" dirty="0">
              <a:latin typeface="Arial" panose="020B0604020202020204" pitchFamily="34" charset="0"/>
              <a:cs typeface="Arial" panose="020B0604020202020204" pitchFamily="34" charset="0"/>
            </a:rPr>
            <a:t>Type</a:t>
          </a:r>
          <a:endParaRPr lang="fr-TN" sz="1600" b="1" kern="1200" dirty="0">
            <a:latin typeface="Arial" panose="020B0604020202020204" pitchFamily="34" charset="0"/>
            <a:cs typeface="Arial" panose="020B0604020202020204" pitchFamily="34" charset="0"/>
          </a:endParaRPr>
        </a:p>
      </dsp:txBody>
      <dsp:txXfrm>
        <a:off x="36402" y="856853"/>
        <a:ext cx="4327628" cy="6728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768C-4F25-4E6B-9502-AE0463366A02}">
      <dsp:nvSpPr>
        <dsp:cNvPr id="0" name=""/>
        <dsp:cNvSpPr/>
      </dsp:nvSpPr>
      <dsp:spPr>
        <a:xfrm>
          <a:off x="4400431" y="191"/>
          <a:ext cx="6600648" cy="745690"/>
        </a:xfrm>
        <a:prstGeom prst="rightArrow">
          <a:avLst>
            <a:gd name="adj1" fmla="val 75000"/>
            <a:gd name="adj2" fmla="val 50000"/>
          </a:avLst>
        </a:prstGeom>
        <a:solidFill>
          <a:schemeClr val="accent1">
            <a:lumMod val="75000"/>
            <a:alpha val="9000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50000"/>
            </a:lnSpc>
            <a:spcBef>
              <a:spcPct val="0"/>
            </a:spcBef>
            <a:spcAft>
              <a:spcPct val="15000"/>
            </a:spcAft>
            <a:buChar char="•"/>
          </a:pPr>
          <a:r>
            <a:rPr lang="fr-FR" sz="2400" b="1" i="0" kern="1200" dirty="0"/>
            <a:t>NoSQL</a:t>
          </a:r>
          <a:endParaRPr lang="fr-TN" sz="1800" kern="1200" dirty="0"/>
        </a:p>
      </dsp:txBody>
      <dsp:txXfrm>
        <a:off x="4400431" y="93402"/>
        <a:ext cx="6321014" cy="559268"/>
      </dsp:txXfrm>
    </dsp:sp>
    <dsp:sp modelId="{97BA6C8B-5B91-491E-9D5B-AE0D1477D865}">
      <dsp:nvSpPr>
        <dsp:cNvPr id="0" name=""/>
        <dsp:cNvSpPr/>
      </dsp:nvSpPr>
      <dsp:spPr>
        <a:xfrm>
          <a:off x="0" y="191"/>
          <a:ext cx="4400432" cy="745690"/>
        </a:xfrm>
        <a:prstGeom prst="roundRect">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Arial" panose="020B0604020202020204" pitchFamily="34" charset="0"/>
              <a:cs typeface="Arial" panose="020B0604020202020204" pitchFamily="34" charset="0"/>
            </a:rPr>
            <a:t>Langage de requête</a:t>
          </a:r>
        </a:p>
      </dsp:txBody>
      <dsp:txXfrm>
        <a:off x="36402" y="36593"/>
        <a:ext cx="4327628" cy="672886"/>
      </dsp:txXfrm>
    </dsp:sp>
    <dsp:sp modelId="{3BC0EE74-4301-4251-9576-5FC9CF965141}">
      <dsp:nvSpPr>
        <dsp:cNvPr id="0" name=""/>
        <dsp:cNvSpPr/>
      </dsp:nvSpPr>
      <dsp:spPr>
        <a:xfrm>
          <a:off x="4400431" y="820451"/>
          <a:ext cx="6600648" cy="74569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fr-TN"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fr-FR" sz="1400" kern="1200" dirty="0"/>
            <a:t>Non relationnelle ou distribué</a:t>
          </a:r>
          <a:endParaRPr lang="fr-TN" sz="140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endParaRPr lang="fr-TN" sz="3600" kern="1200"/>
        </a:p>
        <a:p>
          <a:pPr marL="285750" lvl="1" indent="-285750" algn="l" defTabSz="1600200">
            <a:lnSpc>
              <a:spcPct val="90000"/>
            </a:lnSpc>
            <a:spcBef>
              <a:spcPct val="0"/>
            </a:spcBef>
            <a:spcAft>
              <a:spcPct val="15000"/>
            </a:spcAft>
            <a:buChar char="•"/>
          </a:pPr>
          <a:endParaRPr lang="fr-TN" sz="3600" kern="1200"/>
        </a:p>
        <a:p>
          <a:pPr marL="285750" lvl="1" indent="-285750" algn="l" defTabSz="1600200">
            <a:lnSpc>
              <a:spcPct val="90000"/>
            </a:lnSpc>
            <a:spcBef>
              <a:spcPct val="0"/>
            </a:spcBef>
            <a:spcAft>
              <a:spcPct val="15000"/>
            </a:spcAft>
            <a:buChar char="•"/>
          </a:pPr>
          <a:endParaRPr lang="fr-TN" sz="3600" kern="1200"/>
        </a:p>
        <a:p>
          <a:pPr marL="285750" lvl="1" indent="-285750" algn="l" defTabSz="1600200">
            <a:lnSpc>
              <a:spcPct val="90000"/>
            </a:lnSpc>
            <a:spcBef>
              <a:spcPct val="0"/>
            </a:spcBef>
            <a:spcAft>
              <a:spcPct val="15000"/>
            </a:spcAft>
            <a:buChar char="•"/>
          </a:pPr>
          <a:endParaRPr lang="fr-TN" sz="3600" kern="1200" dirty="0"/>
        </a:p>
      </dsp:txBody>
      <dsp:txXfrm>
        <a:off x="4400431" y="913662"/>
        <a:ext cx="6321014" cy="559268"/>
      </dsp:txXfrm>
    </dsp:sp>
    <dsp:sp modelId="{5E32C3E8-52C0-44FD-88E6-FDB25AD47903}">
      <dsp:nvSpPr>
        <dsp:cNvPr id="0" name=""/>
        <dsp:cNvSpPr/>
      </dsp:nvSpPr>
      <dsp:spPr>
        <a:xfrm>
          <a:off x="0" y="820451"/>
          <a:ext cx="4400432" cy="745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endParaRPr lang="fr-FR" sz="1600" b="1" kern="1200" dirty="0">
            <a:latin typeface="Arial" panose="020B0604020202020204" pitchFamily="34" charset="0"/>
            <a:cs typeface="Arial" panose="020B0604020202020204" pitchFamily="34" charset="0"/>
          </a:endParaRPr>
        </a:p>
        <a:p>
          <a:pPr marL="0" lvl="0" indent="0" algn="ctr" defTabSz="711200">
            <a:lnSpc>
              <a:spcPct val="90000"/>
            </a:lnSpc>
            <a:spcBef>
              <a:spcPct val="0"/>
            </a:spcBef>
            <a:spcAft>
              <a:spcPct val="35000"/>
            </a:spcAft>
            <a:buNone/>
          </a:pPr>
          <a:r>
            <a:rPr lang="fr-FR" sz="1600" b="1" kern="1200" dirty="0">
              <a:latin typeface="Arial" panose="020B0604020202020204" pitchFamily="34" charset="0"/>
              <a:cs typeface="Arial" panose="020B0604020202020204" pitchFamily="34" charset="0"/>
            </a:rPr>
            <a:t>Définition</a:t>
          </a:r>
        </a:p>
        <a:p>
          <a:pPr marL="0" lvl="0" indent="0" algn="ctr" defTabSz="711200">
            <a:lnSpc>
              <a:spcPct val="90000"/>
            </a:lnSpc>
            <a:spcBef>
              <a:spcPct val="0"/>
            </a:spcBef>
            <a:spcAft>
              <a:spcPct val="35000"/>
            </a:spcAft>
            <a:buNone/>
          </a:pPr>
          <a:endParaRPr lang="fr-TN" sz="1100" kern="1200" dirty="0"/>
        </a:p>
        <a:p>
          <a:pPr marL="0" lvl="0" indent="0" algn="ctr" defTabSz="711200">
            <a:lnSpc>
              <a:spcPct val="90000"/>
            </a:lnSpc>
            <a:spcBef>
              <a:spcPct val="0"/>
            </a:spcBef>
            <a:spcAft>
              <a:spcPct val="35000"/>
            </a:spcAft>
            <a:buNone/>
          </a:pPr>
          <a:endParaRPr lang="fr-TN" sz="1100" kern="1200" dirty="0"/>
        </a:p>
      </dsp:txBody>
      <dsp:txXfrm>
        <a:off x="36402" y="856853"/>
        <a:ext cx="4327628" cy="67288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TN"/>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CA35A-AEF4-4A6B-8801-D28312BE7A1F}" type="datetimeFigureOut">
              <a:rPr lang="fr-TN" smtClean="0"/>
              <a:t>23/10/2024</a:t>
            </a:fld>
            <a:endParaRPr lang="fr-TN"/>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TN"/>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TN"/>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489B3-DC08-45F8-A0FE-E2A404BA5A30}" type="slidenum">
              <a:rPr lang="fr-TN" smtClean="0"/>
              <a:t>‹N°›</a:t>
            </a:fld>
            <a:endParaRPr lang="fr-TN"/>
          </a:p>
        </p:txBody>
      </p:sp>
    </p:spTree>
    <p:extLst>
      <p:ext uri="{BB962C8B-B14F-4D97-AF65-F5344CB8AC3E}">
        <p14:creationId xmlns:p14="http://schemas.microsoft.com/office/powerpoint/2010/main" val="1736179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N" dirty="0"/>
          </a:p>
        </p:txBody>
      </p:sp>
      <p:sp>
        <p:nvSpPr>
          <p:cNvPr id="4" name="Espace réservé du numéro de diapositive 3"/>
          <p:cNvSpPr>
            <a:spLocks noGrp="1"/>
          </p:cNvSpPr>
          <p:nvPr>
            <p:ph type="sldNum" sz="quarter" idx="5"/>
          </p:nvPr>
        </p:nvSpPr>
        <p:spPr/>
        <p:txBody>
          <a:bodyPr/>
          <a:lstStyle/>
          <a:p>
            <a:fld id="{C58489B3-DC08-45F8-A0FE-E2A404BA5A30}" type="slidenum">
              <a:rPr lang="fr-TN" smtClean="0"/>
              <a:t>2</a:t>
            </a:fld>
            <a:endParaRPr lang="fr-TN"/>
          </a:p>
        </p:txBody>
      </p:sp>
    </p:spTree>
    <p:extLst>
      <p:ext uri="{BB962C8B-B14F-4D97-AF65-F5344CB8AC3E}">
        <p14:creationId xmlns:p14="http://schemas.microsoft.com/office/powerpoint/2010/main" val="427282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8B943-1420-A57F-AD56-DEED436ED74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3D2C3EFE-5BAE-8198-D390-A11B68DFF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7D19A836-B15E-28E5-1548-4AA2C49E7CD8}"/>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5" name="Espace réservé du pied de page 4">
            <a:extLst>
              <a:ext uri="{FF2B5EF4-FFF2-40B4-BE49-F238E27FC236}">
                <a16:creationId xmlns:a16="http://schemas.microsoft.com/office/drawing/2014/main" id="{4272D595-0EB6-9036-07D7-BC4C75CB9B7B}"/>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435FC40A-BCCA-1C42-E54E-89B77AD0BB79}"/>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379772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0456F-31AD-1ED8-6696-72E7E1597447}"/>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4537EC81-835E-90E4-4B16-DEA7C9995D8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E8CC00BC-ADA3-00D5-1D2F-374C1900A71F}"/>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5" name="Espace réservé du pied de page 4">
            <a:extLst>
              <a:ext uri="{FF2B5EF4-FFF2-40B4-BE49-F238E27FC236}">
                <a16:creationId xmlns:a16="http://schemas.microsoft.com/office/drawing/2014/main" id="{026DC0B0-E06A-791D-EEE9-086D5C728C0B}"/>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B72EE1C3-D3A1-9302-868B-CBC9B94F1D36}"/>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407757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F189DB-50CB-04FF-175A-A6B1A1C9C1B6}"/>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BAF927C2-AE42-1F68-DF99-92F87B79820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5FCB732B-2EB0-FBA7-332F-1B4614FEC704}"/>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5" name="Espace réservé du pied de page 4">
            <a:extLst>
              <a:ext uri="{FF2B5EF4-FFF2-40B4-BE49-F238E27FC236}">
                <a16:creationId xmlns:a16="http://schemas.microsoft.com/office/drawing/2014/main" id="{5C1D6A5D-07CD-1E3D-8F29-6691E15EB45C}"/>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65E6711F-CA26-A474-1ED0-9C2A50BB2A17}"/>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168136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BABFDC-9F0A-9119-B2DC-5EF238429E0B}"/>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90B744D9-AC4B-42DA-2279-AF713D4DDBF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97B04A32-3473-72A4-3128-BA4D3E442239}"/>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5" name="Espace réservé du pied de page 4">
            <a:extLst>
              <a:ext uri="{FF2B5EF4-FFF2-40B4-BE49-F238E27FC236}">
                <a16:creationId xmlns:a16="http://schemas.microsoft.com/office/drawing/2014/main" id="{91E4495B-C8F6-6CEE-2997-3DD3ECC1EA38}"/>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BDB8D1E5-ED81-54E1-E092-2028E0C35794}"/>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410771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5C3222-60ED-A37C-D43C-F30C525E741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B13B67F7-D2D4-5831-2DF9-FE1AD77F56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ADDBCE-CB98-B259-35B3-A06CBD16DBE3}"/>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5" name="Espace réservé du pied de page 4">
            <a:extLst>
              <a:ext uri="{FF2B5EF4-FFF2-40B4-BE49-F238E27FC236}">
                <a16:creationId xmlns:a16="http://schemas.microsoft.com/office/drawing/2014/main" id="{BA8AA150-D20A-85D0-A1CE-B8F63A73A0D3}"/>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AA7B47E2-837F-5207-A3A0-C7D298CDBA89}"/>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20531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FB252-1377-1D64-DF03-163DFBA72D64}"/>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533D2FFB-2866-0138-FBD8-9C1788D360E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02E1637C-7470-BCD7-3346-0766B91817B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26B22520-E186-C75B-D9D1-2A88167DDD9C}"/>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6" name="Espace réservé du pied de page 5">
            <a:extLst>
              <a:ext uri="{FF2B5EF4-FFF2-40B4-BE49-F238E27FC236}">
                <a16:creationId xmlns:a16="http://schemas.microsoft.com/office/drawing/2014/main" id="{06CDA0FE-0079-BEFE-9A1A-841D50EBD8D1}"/>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6D2325C1-3F31-EE74-9212-1F1B4575C320}"/>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297185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A08FB8-4626-57BE-EF5B-D705938FB4CD}"/>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B8BE1B3B-0466-5154-D22F-A62179701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49BBB1F-35C5-0D18-CCAA-B97B987FEB9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80D57E60-4070-ABD3-53DF-00DB248F4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0BA52B0-F6A5-3AB5-226B-4669F75424E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7AEAD91B-883C-DF04-ED33-40E6442C9937}"/>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8" name="Espace réservé du pied de page 7">
            <a:extLst>
              <a:ext uri="{FF2B5EF4-FFF2-40B4-BE49-F238E27FC236}">
                <a16:creationId xmlns:a16="http://schemas.microsoft.com/office/drawing/2014/main" id="{4570547E-EB2B-3B36-82E2-71947CDAB652}"/>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00949049-0671-8F21-9690-172DC6805C1B}"/>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8009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42AC63-D375-E929-7DD6-E7DF2C491272}"/>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98A5D792-748B-E102-6738-9352BCFB4764}"/>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4" name="Espace réservé du pied de page 3">
            <a:extLst>
              <a:ext uri="{FF2B5EF4-FFF2-40B4-BE49-F238E27FC236}">
                <a16:creationId xmlns:a16="http://schemas.microsoft.com/office/drawing/2014/main" id="{9EDA683B-EC6A-F799-9FB0-59799D641F6E}"/>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568DDDE6-03C7-7683-C336-F1562AB5FACE}"/>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315912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ECEDA5-AE67-7AB0-2F17-9081E1D15704}"/>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3" name="Espace réservé du pied de page 2">
            <a:extLst>
              <a:ext uri="{FF2B5EF4-FFF2-40B4-BE49-F238E27FC236}">
                <a16:creationId xmlns:a16="http://schemas.microsoft.com/office/drawing/2014/main" id="{3D29A1F4-16A0-EEAB-694A-7EE8BA668B74}"/>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73240F23-516C-10A3-4667-8F2D92566773}"/>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49902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FED652-DBD6-4C07-ABD0-44BB10551E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6B88E421-001D-2120-B8FA-A59C1C251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F1A97AB4-0B41-CEC1-43EA-3A3938197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74C206-BC15-C119-2597-89F2DB28970B}"/>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6" name="Espace réservé du pied de page 5">
            <a:extLst>
              <a:ext uri="{FF2B5EF4-FFF2-40B4-BE49-F238E27FC236}">
                <a16:creationId xmlns:a16="http://schemas.microsoft.com/office/drawing/2014/main" id="{8434E2C3-31E6-738D-0A9F-22368BA2D9ED}"/>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E9B91148-94A7-99DE-5845-FE1574489A7C}"/>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85321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0E18B5-F475-5F10-22DC-67B010F5D9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05C81D23-F950-B89D-4C0B-1E7944CE4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9B310929-72BD-CCA7-171C-6EF479B2E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93BEF06-DEF7-2840-D39D-630D978B7010}"/>
              </a:ext>
            </a:extLst>
          </p:cNvPr>
          <p:cNvSpPr>
            <a:spLocks noGrp="1"/>
          </p:cNvSpPr>
          <p:nvPr>
            <p:ph type="dt" sz="half" idx="10"/>
          </p:nvPr>
        </p:nvSpPr>
        <p:spPr/>
        <p:txBody>
          <a:bodyPr/>
          <a:lstStyle/>
          <a:p>
            <a:fld id="{F3CAA918-18DE-4A63-AB61-9545F31F7559}" type="datetimeFigureOut">
              <a:rPr lang="fr-TN" smtClean="0"/>
              <a:t>23/10/2024</a:t>
            </a:fld>
            <a:endParaRPr lang="fr-TN"/>
          </a:p>
        </p:txBody>
      </p:sp>
      <p:sp>
        <p:nvSpPr>
          <p:cNvPr id="6" name="Espace réservé du pied de page 5">
            <a:extLst>
              <a:ext uri="{FF2B5EF4-FFF2-40B4-BE49-F238E27FC236}">
                <a16:creationId xmlns:a16="http://schemas.microsoft.com/office/drawing/2014/main" id="{DB0510B0-7809-BCF5-8C7A-085480D967DD}"/>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B3D7B398-2F74-1DA8-5A86-D60C057C6C1A}"/>
              </a:ext>
            </a:extLst>
          </p:cNvPr>
          <p:cNvSpPr>
            <a:spLocks noGrp="1"/>
          </p:cNvSpPr>
          <p:nvPr>
            <p:ph type="sldNum" sz="quarter" idx="12"/>
          </p:nvPr>
        </p:nvSpPr>
        <p:spPr/>
        <p:txBody>
          <a:bodyPr/>
          <a:lstStyle/>
          <a:p>
            <a:fld id="{36E66159-4104-4A3D-8C9D-DA23F0D75DB1}" type="slidenum">
              <a:rPr lang="fr-TN" smtClean="0"/>
              <a:t>‹N°›</a:t>
            </a:fld>
            <a:endParaRPr lang="fr-TN"/>
          </a:p>
        </p:txBody>
      </p:sp>
    </p:spTree>
    <p:extLst>
      <p:ext uri="{BB962C8B-B14F-4D97-AF65-F5344CB8AC3E}">
        <p14:creationId xmlns:p14="http://schemas.microsoft.com/office/powerpoint/2010/main" val="79539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956CCF9-32E1-E15A-14AC-A895CD950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C1F1FFF9-5612-1FF7-02BC-96C75C9B8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01775A16-FBB9-F1EC-9357-6BC7420DE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CAA918-18DE-4A63-AB61-9545F31F7559}" type="datetimeFigureOut">
              <a:rPr lang="fr-TN" smtClean="0"/>
              <a:t>23/10/2024</a:t>
            </a:fld>
            <a:endParaRPr lang="fr-TN"/>
          </a:p>
        </p:txBody>
      </p:sp>
      <p:sp>
        <p:nvSpPr>
          <p:cNvPr id="5" name="Espace réservé du pied de page 4">
            <a:extLst>
              <a:ext uri="{FF2B5EF4-FFF2-40B4-BE49-F238E27FC236}">
                <a16:creationId xmlns:a16="http://schemas.microsoft.com/office/drawing/2014/main" id="{36FFCD30-9C2E-A560-54DA-D3348D207F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E4A52F87-7EE2-A0C3-89D4-39E84D920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E66159-4104-4A3D-8C9D-DA23F0D75DB1}" type="slidenum">
              <a:rPr lang="fr-TN" smtClean="0"/>
              <a:t>‹N°›</a:t>
            </a:fld>
            <a:endParaRPr lang="fr-TN"/>
          </a:p>
        </p:txBody>
      </p:sp>
    </p:spTree>
    <p:extLst>
      <p:ext uri="{BB962C8B-B14F-4D97-AF65-F5344CB8AC3E}">
        <p14:creationId xmlns:p14="http://schemas.microsoft.com/office/powerpoint/2010/main" val="2292609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3" Type="http://schemas.openxmlformats.org/officeDocument/2006/relationships/diagramData" Target="../diagrams/data2.xml"/><Relationship Id="rId21" Type="http://schemas.openxmlformats.org/officeDocument/2006/relationships/diagramColors" Target="../diagrams/colors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xml"/><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D02A5-9B47-B5A2-1EA2-9D9367F11DDE}"/>
              </a:ext>
            </a:extLst>
          </p:cNvPr>
          <p:cNvSpPr>
            <a:spLocks noGrp="1"/>
          </p:cNvSpPr>
          <p:nvPr>
            <p:ph type="title"/>
          </p:nvPr>
        </p:nvSpPr>
        <p:spPr/>
        <p:txBody>
          <a:bodyPr>
            <a:normAutofit/>
          </a:bodyPr>
          <a:lstStyle/>
          <a:p>
            <a:r>
              <a:rPr lang="fr-FR" sz="4000" b="1" i="1" u="sng" dirty="0">
                <a:solidFill>
                  <a:schemeClr val="accent1">
                    <a:lumMod val="50000"/>
                  </a:schemeClr>
                </a:solidFill>
              </a:rPr>
              <a:t>Définitions:</a:t>
            </a:r>
            <a:endParaRPr lang="fr-TN" sz="4000" b="1" i="1" u="sng" dirty="0">
              <a:solidFill>
                <a:schemeClr val="accent1">
                  <a:lumMod val="50000"/>
                </a:schemeClr>
              </a:solidFill>
            </a:endParaRPr>
          </a:p>
        </p:txBody>
      </p:sp>
      <p:graphicFrame>
        <p:nvGraphicFramePr>
          <p:cNvPr id="4" name="Espace réservé du contenu 3">
            <a:extLst>
              <a:ext uri="{FF2B5EF4-FFF2-40B4-BE49-F238E27FC236}">
                <a16:creationId xmlns:a16="http://schemas.microsoft.com/office/drawing/2014/main" id="{A2BFD033-B471-FE0D-1BAA-3CEF72A6A428}"/>
              </a:ext>
            </a:extLst>
          </p:cNvPr>
          <p:cNvGraphicFramePr>
            <a:graphicFrameLocks noGrp="1"/>
          </p:cNvGraphicFramePr>
          <p:nvPr>
            <p:ph idx="1"/>
            <p:extLst>
              <p:ext uri="{D42A27DB-BD31-4B8C-83A1-F6EECF244321}">
                <p14:modId xmlns:p14="http://schemas.microsoft.com/office/powerpoint/2010/main" val="1320247762"/>
              </p:ext>
            </p:extLst>
          </p:nvPr>
        </p:nvGraphicFramePr>
        <p:xfrm>
          <a:off x="979602" y="1381141"/>
          <a:ext cx="10515600" cy="5111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638217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Diagramme 56">
            <a:extLst>
              <a:ext uri="{FF2B5EF4-FFF2-40B4-BE49-F238E27FC236}">
                <a16:creationId xmlns:a16="http://schemas.microsoft.com/office/drawing/2014/main" id="{A2A2A098-FB95-7FE9-BEC1-A0B64D78C195}"/>
              </a:ext>
            </a:extLst>
          </p:cNvPr>
          <p:cNvGraphicFramePr/>
          <p:nvPr>
            <p:extLst>
              <p:ext uri="{D42A27DB-BD31-4B8C-83A1-F6EECF244321}">
                <p14:modId xmlns:p14="http://schemas.microsoft.com/office/powerpoint/2010/main" val="3134067369"/>
              </p:ext>
            </p:extLst>
          </p:nvPr>
        </p:nvGraphicFramePr>
        <p:xfrm>
          <a:off x="772998" y="5165888"/>
          <a:ext cx="11001080" cy="1566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9" name="Diagramme 58">
            <a:extLst>
              <a:ext uri="{FF2B5EF4-FFF2-40B4-BE49-F238E27FC236}">
                <a16:creationId xmlns:a16="http://schemas.microsoft.com/office/drawing/2014/main" id="{CC5F4886-50A8-217C-37FE-97F9FEF46D2F}"/>
              </a:ext>
            </a:extLst>
          </p:cNvPr>
          <p:cNvGraphicFramePr/>
          <p:nvPr>
            <p:extLst>
              <p:ext uri="{D42A27DB-BD31-4B8C-83A1-F6EECF244321}">
                <p14:modId xmlns:p14="http://schemas.microsoft.com/office/powerpoint/2010/main" val="4115507857"/>
              </p:ext>
            </p:extLst>
          </p:nvPr>
        </p:nvGraphicFramePr>
        <p:xfrm>
          <a:off x="772998" y="3550502"/>
          <a:ext cx="11001080" cy="15663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0" name="Diagramme 59">
            <a:extLst>
              <a:ext uri="{FF2B5EF4-FFF2-40B4-BE49-F238E27FC236}">
                <a16:creationId xmlns:a16="http://schemas.microsoft.com/office/drawing/2014/main" id="{83FC350F-E498-4705-CF8E-A09F3F5B2C15}"/>
              </a:ext>
            </a:extLst>
          </p:cNvPr>
          <p:cNvGraphicFramePr/>
          <p:nvPr>
            <p:extLst>
              <p:ext uri="{D42A27DB-BD31-4B8C-83A1-F6EECF244321}">
                <p14:modId xmlns:p14="http://schemas.microsoft.com/office/powerpoint/2010/main" val="4232934919"/>
              </p:ext>
            </p:extLst>
          </p:nvPr>
        </p:nvGraphicFramePr>
        <p:xfrm>
          <a:off x="782424" y="1880779"/>
          <a:ext cx="11001080" cy="156633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61" name="Diagramme 60">
            <a:extLst>
              <a:ext uri="{FF2B5EF4-FFF2-40B4-BE49-F238E27FC236}">
                <a16:creationId xmlns:a16="http://schemas.microsoft.com/office/drawing/2014/main" id="{DD4A5876-B653-8F5D-A292-FB89654FD9E0}"/>
              </a:ext>
            </a:extLst>
          </p:cNvPr>
          <p:cNvGraphicFramePr/>
          <p:nvPr>
            <p:extLst>
              <p:ext uri="{D42A27DB-BD31-4B8C-83A1-F6EECF244321}">
                <p14:modId xmlns:p14="http://schemas.microsoft.com/office/powerpoint/2010/main" val="4214402201"/>
              </p:ext>
            </p:extLst>
          </p:nvPr>
        </p:nvGraphicFramePr>
        <p:xfrm>
          <a:off x="772998" y="211056"/>
          <a:ext cx="11001080" cy="156633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26641719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30A50D60-4E08-CDF3-A1CE-0975879AD20C}"/>
              </a:ext>
            </a:extLst>
          </p:cNvPr>
          <p:cNvGraphicFramePr/>
          <p:nvPr>
            <p:extLst>
              <p:ext uri="{D42A27DB-BD31-4B8C-83A1-F6EECF244321}">
                <p14:modId xmlns:p14="http://schemas.microsoft.com/office/powerpoint/2010/main" val="2207417316"/>
              </p:ext>
            </p:extLst>
          </p:nvPr>
        </p:nvGraphicFramePr>
        <p:xfrm>
          <a:off x="772998" y="5165888"/>
          <a:ext cx="11001080" cy="1566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a:extLst>
              <a:ext uri="{FF2B5EF4-FFF2-40B4-BE49-F238E27FC236}">
                <a16:creationId xmlns:a16="http://schemas.microsoft.com/office/drawing/2014/main" id="{450D17D5-7663-0F44-CF8E-3B0FB48CB79F}"/>
              </a:ext>
            </a:extLst>
          </p:cNvPr>
          <p:cNvGraphicFramePr/>
          <p:nvPr>
            <p:extLst>
              <p:ext uri="{D42A27DB-BD31-4B8C-83A1-F6EECF244321}">
                <p14:modId xmlns:p14="http://schemas.microsoft.com/office/powerpoint/2010/main" val="2885609709"/>
              </p:ext>
            </p:extLst>
          </p:nvPr>
        </p:nvGraphicFramePr>
        <p:xfrm>
          <a:off x="772998" y="3550502"/>
          <a:ext cx="11001080" cy="1566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me 5">
            <a:extLst>
              <a:ext uri="{FF2B5EF4-FFF2-40B4-BE49-F238E27FC236}">
                <a16:creationId xmlns:a16="http://schemas.microsoft.com/office/drawing/2014/main" id="{D16BC9A9-CB7B-863D-4D60-D0117CE53F95}"/>
              </a:ext>
            </a:extLst>
          </p:cNvPr>
          <p:cNvGraphicFramePr/>
          <p:nvPr>
            <p:extLst>
              <p:ext uri="{D42A27DB-BD31-4B8C-83A1-F6EECF244321}">
                <p14:modId xmlns:p14="http://schemas.microsoft.com/office/powerpoint/2010/main" val="2173501449"/>
              </p:ext>
            </p:extLst>
          </p:nvPr>
        </p:nvGraphicFramePr>
        <p:xfrm>
          <a:off x="782424" y="1880779"/>
          <a:ext cx="11001080" cy="15663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Diagramme 6">
            <a:extLst>
              <a:ext uri="{FF2B5EF4-FFF2-40B4-BE49-F238E27FC236}">
                <a16:creationId xmlns:a16="http://schemas.microsoft.com/office/drawing/2014/main" id="{9648381D-8ECA-611F-9BAC-FD14E0AEB787}"/>
              </a:ext>
            </a:extLst>
          </p:cNvPr>
          <p:cNvGraphicFramePr/>
          <p:nvPr>
            <p:extLst>
              <p:ext uri="{D42A27DB-BD31-4B8C-83A1-F6EECF244321}">
                <p14:modId xmlns:p14="http://schemas.microsoft.com/office/powerpoint/2010/main" val="819558011"/>
              </p:ext>
            </p:extLst>
          </p:nvPr>
        </p:nvGraphicFramePr>
        <p:xfrm>
          <a:off x="772998" y="211056"/>
          <a:ext cx="11001080" cy="156633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4998347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a:extLst>
              <a:ext uri="{FF2B5EF4-FFF2-40B4-BE49-F238E27FC236}">
                <a16:creationId xmlns:a16="http://schemas.microsoft.com/office/drawing/2014/main" id="{365E3FD0-648C-4FBF-0695-5A10D72A45FF}"/>
              </a:ext>
            </a:extLst>
          </p:cNvPr>
          <p:cNvGraphicFramePr/>
          <p:nvPr>
            <p:extLst>
              <p:ext uri="{D42A27DB-BD31-4B8C-83A1-F6EECF244321}">
                <p14:modId xmlns:p14="http://schemas.microsoft.com/office/powerpoint/2010/main" val="2364208948"/>
              </p:ext>
            </p:extLst>
          </p:nvPr>
        </p:nvGraphicFramePr>
        <p:xfrm>
          <a:off x="-122548" y="1668545"/>
          <a:ext cx="5816337" cy="2988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Ellipse 10">
            <a:extLst>
              <a:ext uri="{FF2B5EF4-FFF2-40B4-BE49-F238E27FC236}">
                <a16:creationId xmlns:a16="http://schemas.microsoft.com/office/drawing/2014/main" id="{8F01A4D8-02D1-8B78-3B31-662286FB9F8F}"/>
              </a:ext>
            </a:extLst>
          </p:cNvPr>
          <p:cNvSpPr/>
          <p:nvPr/>
        </p:nvSpPr>
        <p:spPr>
          <a:xfrm>
            <a:off x="1908927" y="533794"/>
            <a:ext cx="2265711" cy="6578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SQL</a:t>
            </a:r>
            <a:endParaRPr lang="fr-TN" dirty="0"/>
          </a:p>
        </p:txBody>
      </p:sp>
      <p:graphicFrame>
        <p:nvGraphicFramePr>
          <p:cNvPr id="16" name="Diagramme 15">
            <a:extLst>
              <a:ext uri="{FF2B5EF4-FFF2-40B4-BE49-F238E27FC236}">
                <a16:creationId xmlns:a16="http://schemas.microsoft.com/office/drawing/2014/main" id="{E8CB00DD-8F8D-2BEA-77F6-0A55B9B1BAC3}"/>
              </a:ext>
            </a:extLst>
          </p:cNvPr>
          <p:cNvGraphicFramePr/>
          <p:nvPr>
            <p:extLst>
              <p:ext uri="{D42A27DB-BD31-4B8C-83A1-F6EECF244321}">
                <p14:modId xmlns:p14="http://schemas.microsoft.com/office/powerpoint/2010/main" val="1678657215"/>
              </p:ext>
            </p:extLst>
          </p:nvPr>
        </p:nvGraphicFramePr>
        <p:xfrm>
          <a:off x="5902751" y="3429000"/>
          <a:ext cx="5816337" cy="29882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Ellipse 16">
            <a:extLst>
              <a:ext uri="{FF2B5EF4-FFF2-40B4-BE49-F238E27FC236}">
                <a16:creationId xmlns:a16="http://schemas.microsoft.com/office/drawing/2014/main" id="{D2B5B9D3-B2FC-43EA-6671-1529DF8FD913}"/>
              </a:ext>
            </a:extLst>
          </p:cNvPr>
          <p:cNvSpPr/>
          <p:nvPr/>
        </p:nvSpPr>
        <p:spPr>
          <a:xfrm>
            <a:off x="7934226" y="2294249"/>
            <a:ext cx="2265711" cy="6578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NoSQL</a:t>
            </a:r>
            <a:endParaRPr lang="fr-TN" dirty="0"/>
          </a:p>
        </p:txBody>
      </p:sp>
    </p:spTree>
    <p:extLst>
      <p:ext uri="{BB962C8B-B14F-4D97-AF65-F5344CB8AC3E}">
        <p14:creationId xmlns:p14="http://schemas.microsoft.com/office/powerpoint/2010/main" val="11734956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0342D-A902-E94F-F78C-233A84B0579E}"/>
              </a:ext>
            </a:extLst>
          </p:cNvPr>
          <p:cNvSpPr>
            <a:spLocks noGrp="1"/>
          </p:cNvSpPr>
          <p:nvPr>
            <p:ph type="title"/>
          </p:nvPr>
        </p:nvSpPr>
        <p:spPr>
          <a:solidFill>
            <a:schemeClr val="accent4">
              <a:lumMod val="50000"/>
            </a:schemeClr>
          </a:solidFill>
          <a:ln>
            <a:noFill/>
          </a:ln>
          <a:effectLst/>
          <a:scene3d>
            <a:camera prst="orthographicFront">
              <a:rot lat="0" lon="0" rev="0"/>
            </a:camera>
            <a:lightRig rig="contrasting" dir="t">
              <a:rot lat="0" lon="0" rev="7800000"/>
            </a:lightRig>
          </a:scene3d>
          <a:sp3d>
            <a:bevelT w="139700" h="139700"/>
          </a:sp3d>
        </p:spPr>
        <p:txBody>
          <a:bodyPr/>
          <a:lstStyle/>
          <a:p>
            <a:r>
              <a:rPr lang="fr-FR" b="1" dirty="0">
                <a:solidFill>
                  <a:schemeClr val="bg1">
                    <a:lumMod val="95000"/>
                  </a:schemeClr>
                </a:solidFill>
                <a:effectLst/>
                <a:latin typeface="var( --e-global-typography-primary-font-family )"/>
              </a:rPr>
              <a:t>Conclusion</a:t>
            </a:r>
            <a:endParaRPr lang="fr-TN" dirty="0">
              <a:solidFill>
                <a:schemeClr val="bg1">
                  <a:lumMod val="95000"/>
                </a:schemeClr>
              </a:solidFill>
            </a:endParaRPr>
          </a:p>
        </p:txBody>
      </p:sp>
      <p:sp>
        <p:nvSpPr>
          <p:cNvPr id="3" name="Espace réservé du contenu 2">
            <a:extLst>
              <a:ext uri="{FF2B5EF4-FFF2-40B4-BE49-F238E27FC236}">
                <a16:creationId xmlns:a16="http://schemas.microsoft.com/office/drawing/2014/main" id="{6460F258-D13E-6479-6CB6-1BB242D1F5B8}"/>
              </a:ext>
            </a:extLst>
          </p:cNvPr>
          <p:cNvSpPr>
            <a:spLocks noGrp="1"/>
          </p:cNvSpPr>
          <p:nvPr>
            <p:ph idx="1"/>
          </p:nvPr>
        </p:nvSpPr>
        <p:spPr>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endParaRPr lang="fr-FR" b="0" dirty="0">
              <a:solidFill>
                <a:srgbClr val="000000"/>
              </a:solidFill>
              <a:effectLst/>
              <a:latin typeface="var( --e-global-typography-text-font-family )"/>
            </a:endParaRPr>
          </a:p>
          <a:p>
            <a:r>
              <a:rPr lang="fr-FR" b="0" dirty="0">
                <a:solidFill>
                  <a:srgbClr val="000000"/>
                </a:solidFill>
                <a:effectLst/>
                <a:latin typeface="var( --e-global-typography-text-font-family )"/>
              </a:rPr>
              <a:t>SQL et NoSQL sont donc deux DMS, c’est-à-dire deux technologies qui ont la même finalité: stocker les données et offrir les outils pour lire et manipuler ces données. </a:t>
            </a:r>
          </a:p>
          <a:p>
            <a:pPr marL="0" indent="0">
              <a:buNone/>
            </a:pPr>
            <a:endParaRPr lang="fr-FR" dirty="0">
              <a:effectLst/>
              <a:latin typeface="var( --e-global-typography-text-font-family )"/>
            </a:endParaRPr>
          </a:p>
          <a:p>
            <a:r>
              <a:rPr lang="fr-FR" b="0" dirty="0">
                <a:solidFill>
                  <a:srgbClr val="000000"/>
                </a:solidFill>
                <a:effectLst/>
                <a:latin typeface="var( --e-global-typography-text-font-family )"/>
              </a:rPr>
              <a:t>Choisir la base de données la plus adaptée est une étape très importante car la BDD est la base de travail de tous les métiers de la data, cependant cette tâche n’est pas facile et la réponse pas toujours évidente même pour des experts</a:t>
            </a:r>
            <a:endParaRPr lang="fr-TN" dirty="0"/>
          </a:p>
        </p:txBody>
      </p:sp>
    </p:spTree>
    <p:extLst>
      <p:ext uri="{BB962C8B-B14F-4D97-AF65-F5344CB8AC3E}">
        <p14:creationId xmlns:p14="http://schemas.microsoft.com/office/powerpoint/2010/main" val="1083890528"/>
      </p:ext>
    </p:extLst>
  </p:cSld>
  <p:clrMapOvr>
    <a:masterClrMapping/>
  </p:clrMapOvr>
  <p:transition spd="slow">
    <p:wipe/>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252</Words>
  <Application>Microsoft Office PowerPoint</Application>
  <PresentationFormat>Grand écran</PresentationFormat>
  <Paragraphs>61</Paragraphs>
  <Slides>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Aptos</vt:lpstr>
      <vt:lpstr>Aptos Display</vt:lpstr>
      <vt:lpstr>Arial</vt:lpstr>
      <vt:lpstr>Roboto</vt:lpstr>
      <vt:lpstr>var( --e-global-typography-primary-font-family )</vt:lpstr>
      <vt:lpstr>var( --e-global-typography-text-font-family )</vt:lpstr>
      <vt:lpstr>Thème Office</vt:lpstr>
      <vt:lpstr>Définitions:</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hanen alaya</dc:creator>
  <cp:lastModifiedBy>hanen alaya</cp:lastModifiedBy>
  <cp:revision>2</cp:revision>
  <dcterms:created xsi:type="dcterms:W3CDTF">2024-10-23T15:38:44Z</dcterms:created>
  <dcterms:modified xsi:type="dcterms:W3CDTF">2024-10-23T16:49:52Z</dcterms:modified>
</cp:coreProperties>
</file>