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4630400" cy="8229600"/>
  <p:notesSz cx="8229600" cy="14630400"/>
  <p:embeddedFontLst>
    <p:embeddedFont>
      <p:font typeface="MuseoModerno Medium" panose="020B0600000101010101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맑은 고딕" panose="020B0503020000020004" pitchFamily="50" charset="-127"/>
      <p:regular r:id="rId16"/>
      <p:bold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C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75" d="100"/>
          <a:sy n="75" d="100"/>
        </p:scale>
        <p:origin x="133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123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003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0738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C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36890"/>
            <a:ext cx="67102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오늘의 감정을 소리로 만나다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78583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Flutter로 만든 감정 기반 백색소음 추천 앱입니다. 사용자가 포춘쿠키 버튼을 클릭하면 랜덤 감정이 나타납니다.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76678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그 감정에 어울리는 백색소음을 추천해줍니다. 간단한 상호작용으로 힐링과 재미를 동시에 느낄 수 있습니다.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84988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주요 기능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860" y="494133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530906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포춘쿠키 버튼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530906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클릭 시 오늘의 감정 랜덤 출력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7457003" y="48988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2074" y="494133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194119" y="49766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백색소음 추천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194119" y="5467112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어울리는 소리 자동 재생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860" y="6326148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530906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통계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530906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파이 차트, 바 차트로 감정 시각화</a:t>
            </a:r>
            <a:endParaRPr lang="en-US" sz="1750" dirty="0"/>
          </a:p>
        </p:txBody>
      </p:sp>
      <p:sp>
        <p:nvSpPr>
          <p:cNvPr id="16" name="Shape 10"/>
          <p:cNvSpPr/>
          <p:nvPr/>
        </p:nvSpPr>
        <p:spPr>
          <a:xfrm>
            <a:off x="7457003" y="628364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2074" y="6326148"/>
            <a:ext cx="340162" cy="425291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8194119" y="63615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히스토리</a:t>
            </a:r>
            <a:endParaRPr lang="en-US" sz="2200" dirty="0"/>
          </a:p>
        </p:txBody>
      </p:sp>
      <p:sp>
        <p:nvSpPr>
          <p:cNvPr id="19" name="Text 12"/>
          <p:cNvSpPr/>
          <p:nvPr/>
        </p:nvSpPr>
        <p:spPr>
          <a:xfrm>
            <a:off x="8194119" y="6851928"/>
            <a:ext cx="56426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나의 감정 추이 확인 가능</a:t>
            </a:r>
            <a:endParaRPr lang="en-US" sz="1750" dirty="0"/>
          </a:p>
        </p:txBody>
      </p:sp>
      <p:sp>
        <p:nvSpPr>
          <p:cNvPr id="20" name="직사각형 19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2202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예시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970961"/>
            <a:ext cx="7556421" cy="4718447"/>
          </a:xfrm>
          <a:prstGeom prst="roundRect">
            <a:avLst>
              <a:gd name="adj" fmla="val 72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1978581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2122289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백색소음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2122289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설명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2628900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2772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차분함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2772608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빗소리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2772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조용한 빗소리로 마음 안정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3642122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3785830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집중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3785830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카페 소리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3785830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낮은 배경 소음으로 집중 유도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4655344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479905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이완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479905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벽난로 소리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479905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불꽃 소리로 편안함 전달</a:t>
            </a:r>
            <a:endParaRPr lang="en-US" sz="1750" dirty="0"/>
          </a:p>
        </p:txBody>
      </p:sp>
      <p:sp>
        <p:nvSpPr>
          <p:cNvPr id="21" name="Shape 18"/>
          <p:cNvSpPr/>
          <p:nvPr/>
        </p:nvSpPr>
        <p:spPr>
          <a:xfrm>
            <a:off x="6287810" y="5668566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9"/>
          <p:cNvSpPr/>
          <p:nvPr/>
        </p:nvSpPr>
        <p:spPr>
          <a:xfrm>
            <a:off x="6515457" y="581227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고요</a:t>
            </a:r>
            <a:endParaRPr lang="en-US" sz="1750" dirty="0"/>
          </a:p>
        </p:txBody>
      </p:sp>
      <p:sp>
        <p:nvSpPr>
          <p:cNvPr id="23" name="Text 20"/>
          <p:cNvSpPr/>
          <p:nvPr/>
        </p:nvSpPr>
        <p:spPr>
          <a:xfrm>
            <a:off x="9032438" y="581227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바람 소리</a:t>
            </a:r>
            <a:endParaRPr lang="en-US" sz="1750" dirty="0"/>
          </a:p>
        </p:txBody>
      </p:sp>
      <p:sp>
        <p:nvSpPr>
          <p:cNvPr id="24" name="Text 21"/>
          <p:cNvSpPr/>
          <p:nvPr/>
        </p:nvSpPr>
        <p:spPr>
          <a:xfrm>
            <a:off x="11545610" y="5812274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자연의 고요함으로 휴식 유도</a:t>
            </a:r>
            <a:endParaRPr lang="en-US" sz="1750" dirty="0"/>
          </a:p>
        </p:txBody>
      </p:sp>
      <p:sp>
        <p:nvSpPr>
          <p:cNvPr id="26" name="직사각형 2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sp>
        <p:nvSpPr>
          <p:cNvPr id="25" name="직사각형 24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0475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일정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535341" y="2096453"/>
            <a:ext cx="30480" cy="5085636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5" name="Shape 2"/>
          <p:cNvSpPr/>
          <p:nvPr/>
        </p:nvSpPr>
        <p:spPr>
          <a:xfrm>
            <a:off x="6760012" y="2336363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6" name="Shape 3"/>
          <p:cNvSpPr/>
          <p:nvPr/>
        </p:nvSpPr>
        <p:spPr>
          <a:xfrm>
            <a:off x="6280190" y="209645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213895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669411" y="217431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1주차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7669411" y="2664738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아이디어 구상 및 계획서 작성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6760012" y="3721179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1" name="Shape 7"/>
          <p:cNvSpPr/>
          <p:nvPr/>
        </p:nvSpPr>
        <p:spPr>
          <a:xfrm>
            <a:off x="6280190" y="348126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65260" y="3523774"/>
            <a:ext cx="340162" cy="425291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7669411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2-3주차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7669411" y="4049554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감정-소리 매핑 자료 수집 및 UI 기본 구조 설계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6760012" y="5105995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16" name="Shape 11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4908590"/>
            <a:ext cx="340162" cy="425291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69411" y="494395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4-5주차</a:t>
            </a:r>
            <a:endParaRPr lang="en-US" sz="2200" dirty="0"/>
          </a:p>
        </p:txBody>
      </p:sp>
      <p:sp>
        <p:nvSpPr>
          <p:cNvPr id="19" name="Text 13"/>
          <p:cNvSpPr/>
          <p:nvPr/>
        </p:nvSpPr>
        <p:spPr>
          <a:xfrm>
            <a:off x="7669411" y="5434370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포춘쿠키 버튼, 감정 출력, 백색소음 재생 기능 구현</a:t>
            </a:r>
            <a:endParaRPr lang="en-US" sz="1750" dirty="0"/>
          </a:p>
        </p:txBody>
      </p:sp>
      <p:sp>
        <p:nvSpPr>
          <p:cNvPr id="20" name="Shape 14"/>
          <p:cNvSpPr/>
          <p:nvPr/>
        </p:nvSpPr>
        <p:spPr>
          <a:xfrm>
            <a:off x="6760012" y="6490811"/>
            <a:ext cx="680442" cy="30480"/>
          </a:xfrm>
          <a:prstGeom prst="roundRect">
            <a:avLst>
              <a:gd name="adj" fmla="val 111628"/>
            </a:avLst>
          </a:prstGeom>
          <a:solidFill>
            <a:srgbClr val="D9D4C9"/>
          </a:solidFill>
          <a:ln/>
        </p:spPr>
      </p:sp>
      <p:sp>
        <p:nvSpPr>
          <p:cNvPr id="21" name="Shape 15"/>
          <p:cNvSpPr/>
          <p:nvPr/>
        </p:nvSpPr>
        <p:spPr>
          <a:xfrm>
            <a:off x="6280190" y="625090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3EEE3"/>
          </a:solidFill>
          <a:ln/>
        </p:spPr>
      </p:sp>
      <p:pic>
        <p:nvPicPr>
          <p:cNvPr id="2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65260" y="6293406"/>
            <a:ext cx="340162" cy="425291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7669411" y="632876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6-7주차</a:t>
            </a:r>
            <a:endParaRPr lang="en-US" sz="2200" dirty="0"/>
          </a:p>
        </p:txBody>
      </p:sp>
      <p:sp>
        <p:nvSpPr>
          <p:cNvPr id="24" name="Text 17"/>
          <p:cNvSpPr/>
          <p:nvPr/>
        </p:nvSpPr>
        <p:spPr>
          <a:xfrm>
            <a:off x="7669411" y="6819186"/>
            <a:ext cx="616719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디자인 다듬기, 테스트, 발표</a:t>
            </a:r>
            <a:endParaRPr lang="en-US" sz="1750" dirty="0"/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-1"/>
            <a:ext cx="14630400" cy="8237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010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544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리소스 계획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1784390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언어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280190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(Dart)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93493" y="1784390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93493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개발 도구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893493" y="3068598"/>
            <a:ext cx="23298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Android Studio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6795" y="1784390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06795" y="2578179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데이터 저장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06795" y="3068598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로컬 JSON 또는 앱 내 리스트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0190" y="4248031"/>
            <a:ext cx="566976" cy="56697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6280190" y="5041821"/>
            <a:ext cx="23298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자료</a:t>
            </a:r>
            <a:endParaRPr lang="en-US" sz="2200" dirty="0"/>
          </a:p>
        </p:txBody>
      </p:sp>
      <p:sp>
        <p:nvSpPr>
          <p:cNvPr id="15" name="Text 8"/>
          <p:cNvSpPr/>
          <p:nvPr/>
        </p:nvSpPr>
        <p:spPr>
          <a:xfrm>
            <a:off x="6280190" y="5532239"/>
            <a:ext cx="23298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앱에 포함된 mp3 또는 온라인 링크</a:t>
            </a:r>
            <a:endParaRPr lang="en-US" sz="1750" dirty="0"/>
          </a:p>
        </p:txBody>
      </p:sp>
      <p:sp>
        <p:nvSpPr>
          <p:cNvPr id="16" name="Text 9"/>
          <p:cNvSpPr/>
          <p:nvPr/>
        </p:nvSpPr>
        <p:spPr>
          <a:xfrm>
            <a:off x="6280190" y="651319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참고 라이브러리: audioplayers, just_audio (Flutter용 오디오 패키지)</a:t>
            </a:r>
            <a:endParaRPr lang="en-US" sz="1750" dirty="0"/>
          </a:p>
        </p:txBody>
      </p:sp>
      <p:sp>
        <p:nvSpPr>
          <p:cNvPr id="17" name="Text 10"/>
          <p:cNvSpPr/>
          <p:nvPr/>
        </p:nvSpPr>
        <p:spPr>
          <a:xfrm>
            <a:off x="6280190" y="713124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테스트 환경: Android 스마트폰 또는 에뮬레이터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6361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리스크 관리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168509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5" name="Text 2"/>
          <p:cNvSpPr/>
          <p:nvPr/>
        </p:nvSpPr>
        <p:spPr>
          <a:xfrm>
            <a:off x="6507004" y="191190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소리 재생 오류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240232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안정적인 Flutter 오디오 라이브러리 사용 (audioplayers)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321885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8" name="Text 5"/>
          <p:cNvSpPr/>
          <p:nvPr/>
        </p:nvSpPr>
        <p:spPr>
          <a:xfrm>
            <a:off x="6507004" y="344566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종류 너무 많음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6507004" y="3936087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5~6개로 구성하여 관리 및 완성도 확보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1" name="Text 8"/>
          <p:cNvSpPr/>
          <p:nvPr/>
        </p:nvSpPr>
        <p:spPr>
          <a:xfrm>
            <a:off x="6507004" y="49794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UI 구현 시간 부족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5469850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Flutter 기본 위젯 및 템플릿 적극 활용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0190" y="6286381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F3EEE3"/>
          </a:solidFill>
          <a:ln/>
        </p:spPr>
      </p:sp>
      <p:sp>
        <p:nvSpPr>
          <p:cNvPr id="14" name="Text 11"/>
          <p:cNvSpPr/>
          <p:nvPr/>
        </p:nvSpPr>
        <p:spPr>
          <a:xfrm>
            <a:off x="6507004" y="65131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발표 중 앱 오류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6507004" y="7003613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APK 백업 및 시연 영상 준비</a:t>
            </a:r>
            <a:endParaRPr lang="en-US" sz="1750" dirty="0"/>
          </a:p>
        </p:txBody>
      </p:sp>
      <p:sp>
        <p:nvSpPr>
          <p:cNvPr id="16" name="직사각형 15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741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24E73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기대 효과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8348" y="2369820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2985849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59663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감정 인식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087053"/>
            <a:ext cx="356366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 히스토리로 자신의 감정 추이 인식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689866"/>
            <a:ext cx="8592860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2381" y="3733443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892" y="4187547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39602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힐링 제공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450675"/>
            <a:ext cx="37268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감정에 맞는 백색소음으로 정서적 안정감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053489"/>
            <a:ext cx="7516773" cy="15240"/>
          </a:xfrm>
          <a:prstGeom prst="roundRect">
            <a:avLst>
              <a:gd name="adj" fmla="val 223256"/>
            </a:avLst>
          </a:prstGeom>
          <a:solidFill>
            <a:srgbClr val="D9D4C9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94" y="5097066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94773" y="5551170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32388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B4150"/>
                </a:solidFill>
                <a:latin typeface="MuseoModerno Medium" pitchFamily="34" charset="0"/>
                <a:ea typeface="MuseoModerno Medium" pitchFamily="34" charset="-122"/>
                <a:cs typeface="MuseoModerno Medium" pitchFamily="34" charset="-120"/>
              </a:rPr>
              <a:t>높은 접근성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5814298"/>
            <a:ext cx="398085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간단한 클릭 인터페이스로 누구나 쉽게 사용</a:t>
            </a:r>
            <a:endParaRPr lang="en-US" sz="1750" dirty="0"/>
          </a:p>
        </p:txBody>
      </p:sp>
      <p:sp>
        <p:nvSpPr>
          <p:cNvPr id="17" name="Text 9"/>
          <p:cNvSpPr/>
          <p:nvPr/>
        </p:nvSpPr>
        <p:spPr>
          <a:xfrm>
            <a:off x="793790" y="665916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B4150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발표 시 감성과 기술의 조화로 청중의 흥미를 유도합니다.</a:t>
            </a:r>
            <a:endParaRPr lang="en-US" sz="1750" dirty="0"/>
          </a:p>
        </p:txBody>
      </p:sp>
      <p:sp>
        <p:nvSpPr>
          <p:cNvPr id="18" name="직사각형 17"/>
          <p:cNvSpPr/>
          <p:nvPr/>
        </p:nvSpPr>
        <p:spPr>
          <a:xfrm>
            <a:off x="12585700" y="7708900"/>
            <a:ext cx="2044700" cy="494069"/>
          </a:xfrm>
          <a:prstGeom prst="rect">
            <a:avLst/>
          </a:prstGeom>
          <a:solidFill>
            <a:srgbClr val="FFFC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321</Words>
  <Application>Microsoft Office PowerPoint</Application>
  <PresentationFormat>사용자 지정</PresentationFormat>
  <Paragraphs>82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MuseoModerno Medium</vt:lpstr>
      <vt:lpstr>Source Sans Pro</vt:lpstr>
      <vt:lpstr>Calibri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ITSW</cp:lastModifiedBy>
  <cp:revision>3</cp:revision>
  <dcterms:created xsi:type="dcterms:W3CDTF">2025-04-29T05:25:23Z</dcterms:created>
  <dcterms:modified xsi:type="dcterms:W3CDTF">2025-05-13T06:00:06Z</dcterms:modified>
</cp:coreProperties>
</file>