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4630400" cy="8229600"/>
  <p:notesSz cx="8229600" cy="14630400"/>
  <p:embeddedFontLst>
    <p:embeddedFont>
      <p:font typeface="MuseoModerno Medium" panose="020B0600000101010101" charset="0"/>
      <p:regular r:id="rId11"/>
    </p:embeddedFont>
    <p:embeddedFont>
      <p:font typeface="Source Sans Pro" panose="020B0503030403020204" pitchFamily="34" charset="0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60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123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03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36890"/>
            <a:ext cx="67102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오늘의 감정을 소리로 만나다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785830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Flutter로 만든 감정 기반 백색소음 추천 앱입니다. 사용자가 포춘쿠키 버튼을 클릭하면 랜덤 감정이 나타납니다.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76678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그 감정에 어울리는 백색소음을 추천해줍니다. 간단한 상호작용으로 힐링과 재미를 동시에 느낄 수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498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주요 기능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8988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4941332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49766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포춘쿠키 버튼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5467112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클릭 시 오늘의 감정 랜덤 출력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7457003" y="48988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074" y="4941332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194119" y="49766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백색소음 추천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194119" y="5467112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감정에 어울리는 소리 자동 재생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793790" y="62836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6326148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30906" y="63615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감정 통계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530906" y="685192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파이 차트, 바 차트로 감정 시각화</a:t>
            </a:r>
            <a:endParaRPr lang="en-US" sz="1750" dirty="0"/>
          </a:p>
        </p:txBody>
      </p:sp>
      <p:sp>
        <p:nvSpPr>
          <p:cNvPr id="16" name="Shape 10"/>
          <p:cNvSpPr/>
          <p:nvPr/>
        </p:nvSpPr>
        <p:spPr>
          <a:xfrm>
            <a:off x="7457003" y="62836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2074" y="6326148"/>
            <a:ext cx="340162" cy="425291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8194119" y="63615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감정 히스토리</a:t>
            </a:r>
            <a:endParaRPr lang="en-US" sz="2200" dirty="0"/>
          </a:p>
        </p:txBody>
      </p:sp>
      <p:sp>
        <p:nvSpPr>
          <p:cNvPr id="19" name="Text 12"/>
          <p:cNvSpPr/>
          <p:nvPr/>
        </p:nvSpPr>
        <p:spPr>
          <a:xfrm>
            <a:off x="8194119" y="685192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나의 감정 추이 확인 가능</a:t>
            </a:r>
            <a:endParaRPr lang="en-US" sz="1750" dirty="0"/>
          </a:p>
        </p:txBody>
      </p:sp>
      <p:sp>
        <p:nvSpPr>
          <p:cNvPr id="20" name="직사각형 19"/>
          <p:cNvSpPr/>
          <p:nvPr/>
        </p:nvSpPr>
        <p:spPr>
          <a:xfrm>
            <a:off x="12585700" y="7708900"/>
            <a:ext cx="2044700" cy="494069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2202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데이터 예시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970961"/>
            <a:ext cx="7556421" cy="4718447"/>
          </a:xfrm>
          <a:prstGeom prst="roundRect">
            <a:avLst>
              <a:gd name="adj" fmla="val 72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6287810" y="1978581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6515457" y="2122289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9032438" y="2122289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백색소음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1545610" y="2122289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설명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6287810" y="2628900"/>
            <a:ext cx="7540347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7"/>
          <p:cNvSpPr/>
          <p:nvPr/>
        </p:nvSpPr>
        <p:spPr>
          <a:xfrm>
            <a:off x="6515457" y="2772608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차분함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032438" y="2772608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빗소리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1545610" y="2772608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조용한 빗소리로 마음 안정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7810" y="3642122"/>
            <a:ext cx="7540347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1"/>
          <p:cNvSpPr/>
          <p:nvPr/>
        </p:nvSpPr>
        <p:spPr>
          <a:xfrm>
            <a:off x="6515457" y="3785830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집중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9032438" y="3785830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카페 소리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1545610" y="3785830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낮은 배경 소음으로 집중 유도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6287810" y="4655344"/>
            <a:ext cx="7540347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5"/>
          <p:cNvSpPr/>
          <p:nvPr/>
        </p:nvSpPr>
        <p:spPr>
          <a:xfrm>
            <a:off x="6515457" y="4799052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이완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9032438" y="4799052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벽난로 소리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11545610" y="4799052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불꽃 소리로 편안함 전달</a:t>
            </a:r>
            <a:endParaRPr lang="en-US" sz="1750" dirty="0"/>
          </a:p>
        </p:txBody>
      </p:sp>
      <p:sp>
        <p:nvSpPr>
          <p:cNvPr id="21" name="Shape 18"/>
          <p:cNvSpPr/>
          <p:nvPr/>
        </p:nvSpPr>
        <p:spPr>
          <a:xfrm>
            <a:off x="6287810" y="5668566"/>
            <a:ext cx="7540347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2" name="Text 19"/>
          <p:cNvSpPr/>
          <p:nvPr/>
        </p:nvSpPr>
        <p:spPr>
          <a:xfrm>
            <a:off x="6515457" y="5812274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고요</a:t>
            </a:r>
            <a:endParaRPr lang="en-US" sz="1750" dirty="0"/>
          </a:p>
        </p:txBody>
      </p:sp>
      <p:sp>
        <p:nvSpPr>
          <p:cNvPr id="23" name="Text 20"/>
          <p:cNvSpPr/>
          <p:nvPr/>
        </p:nvSpPr>
        <p:spPr>
          <a:xfrm>
            <a:off x="9032438" y="5812274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바람 소리</a:t>
            </a:r>
            <a:endParaRPr lang="en-US" sz="1750" dirty="0"/>
          </a:p>
        </p:txBody>
      </p:sp>
      <p:sp>
        <p:nvSpPr>
          <p:cNvPr id="24" name="Text 21"/>
          <p:cNvSpPr/>
          <p:nvPr/>
        </p:nvSpPr>
        <p:spPr>
          <a:xfrm>
            <a:off x="11545610" y="5812274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자연의 고요함으로 휴식 유도</a:t>
            </a:r>
            <a:endParaRPr lang="en-US" sz="1750" dirty="0"/>
          </a:p>
        </p:txBody>
      </p:sp>
      <p:sp>
        <p:nvSpPr>
          <p:cNvPr id="26" name="직사각형 25"/>
          <p:cNvSpPr/>
          <p:nvPr/>
        </p:nvSpPr>
        <p:spPr>
          <a:xfrm>
            <a:off x="12585700" y="7708900"/>
            <a:ext cx="2044700" cy="494069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475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개발 일정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535341" y="2096453"/>
            <a:ext cx="30480" cy="5085636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6760012" y="2336363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3"/>
          <p:cNvSpPr/>
          <p:nvPr/>
        </p:nvSpPr>
        <p:spPr>
          <a:xfrm>
            <a:off x="6280190" y="209645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2138958"/>
            <a:ext cx="340162" cy="42529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669411" y="2174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9-10주차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7669411" y="2664738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아이디어 구상 및 계획서 작성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6760012" y="3721179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7"/>
          <p:cNvSpPr/>
          <p:nvPr/>
        </p:nvSpPr>
        <p:spPr>
          <a:xfrm>
            <a:off x="6280190" y="34812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260" y="3523774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669411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11-12주차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7669411" y="4049554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감정-소리 매핑 자료 수집 및 UI 기본 구조 설계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6760012" y="5105995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Shape 11"/>
          <p:cNvSpPr/>
          <p:nvPr/>
        </p:nvSpPr>
        <p:spPr>
          <a:xfrm>
            <a:off x="6280190" y="486608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4908590"/>
            <a:ext cx="340162" cy="425291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669411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13-14주차</a:t>
            </a:r>
            <a:endParaRPr lang="en-US" sz="2200" dirty="0"/>
          </a:p>
        </p:txBody>
      </p:sp>
      <p:sp>
        <p:nvSpPr>
          <p:cNvPr id="19" name="Text 13"/>
          <p:cNvSpPr/>
          <p:nvPr/>
        </p:nvSpPr>
        <p:spPr>
          <a:xfrm>
            <a:off x="7669411" y="5434370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포춘쿠키 버튼, 감정 출력, 백색소음 재생 기능 구현</a:t>
            </a:r>
            <a:endParaRPr lang="en-US" sz="1750" dirty="0"/>
          </a:p>
        </p:txBody>
      </p:sp>
      <p:sp>
        <p:nvSpPr>
          <p:cNvPr id="20" name="Shape 14"/>
          <p:cNvSpPr/>
          <p:nvPr/>
        </p:nvSpPr>
        <p:spPr>
          <a:xfrm>
            <a:off x="6760012" y="6490811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Shape 15"/>
          <p:cNvSpPr/>
          <p:nvPr/>
        </p:nvSpPr>
        <p:spPr>
          <a:xfrm>
            <a:off x="6280190" y="625090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5260" y="6293406"/>
            <a:ext cx="340162" cy="425291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7669411" y="63287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15-16주차</a:t>
            </a:r>
            <a:endParaRPr lang="en-US" sz="2200" dirty="0"/>
          </a:p>
        </p:txBody>
      </p:sp>
      <p:sp>
        <p:nvSpPr>
          <p:cNvPr id="24" name="Text 17"/>
          <p:cNvSpPr/>
          <p:nvPr/>
        </p:nvSpPr>
        <p:spPr>
          <a:xfrm>
            <a:off x="7669411" y="6819186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디자인 다듬기, 테스트, 발표</a:t>
            </a:r>
            <a:endParaRPr lang="en-US" sz="1750" dirty="0"/>
          </a:p>
        </p:txBody>
      </p:sp>
      <p:sp>
        <p:nvSpPr>
          <p:cNvPr id="25" name="직사각형 24"/>
          <p:cNvSpPr/>
          <p:nvPr/>
        </p:nvSpPr>
        <p:spPr>
          <a:xfrm>
            <a:off x="12585700" y="7708900"/>
            <a:ext cx="2044700" cy="494069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475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개발 일정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535341" y="2096453"/>
            <a:ext cx="30480" cy="5085636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6760012" y="2336363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3"/>
          <p:cNvSpPr/>
          <p:nvPr/>
        </p:nvSpPr>
        <p:spPr>
          <a:xfrm>
            <a:off x="6280190" y="209645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2138958"/>
            <a:ext cx="340162" cy="42529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669411" y="2174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1주차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7669411" y="2664738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아이디어 구상 및 계획서 작성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6760012" y="3721179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7"/>
          <p:cNvSpPr/>
          <p:nvPr/>
        </p:nvSpPr>
        <p:spPr>
          <a:xfrm>
            <a:off x="6280190" y="34812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260" y="3523774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669411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2-3주차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7669411" y="4049554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감정-소리 매핑 자료 수집 및 UI 기본 구조 설계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6760012" y="5105995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Shape 11"/>
          <p:cNvSpPr/>
          <p:nvPr/>
        </p:nvSpPr>
        <p:spPr>
          <a:xfrm>
            <a:off x="6280190" y="486608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4908590"/>
            <a:ext cx="340162" cy="425291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669411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4-5주차</a:t>
            </a:r>
            <a:endParaRPr lang="en-US" sz="2200" dirty="0"/>
          </a:p>
        </p:txBody>
      </p:sp>
      <p:sp>
        <p:nvSpPr>
          <p:cNvPr id="19" name="Text 13"/>
          <p:cNvSpPr/>
          <p:nvPr/>
        </p:nvSpPr>
        <p:spPr>
          <a:xfrm>
            <a:off x="7669411" y="5434370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포춘쿠키 버튼, 감정 출력, 백색소음 재생 기능 구현</a:t>
            </a:r>
            <a:endParaRPr lang="en-US" sz="1750" dirty="0"/>
          </a:p>
        </p:txBody>
      </p:sp>
      <p:sp>
        <p:nvSpPr>
          <p:cNvPr id="20" name="Shape 14"/>
          <p:cNvSpPr/>
          <p:nvPr/>
        </p:nvSpPr>
        <p:spPr>
          <a:xfrm>
            <a:off x="6760012" y="6490811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Shape 15"/>
          <p:cNvSpPr/>
          <p:nvPr/>
        </p:nvSpPr>
        <p:spPr>
          <a:xfrm>
            <a:off x="6280190" y="625090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5260" y="6293406"/>
            <a:ext cx="340162" cy="425291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7669411" y="63287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6-7주차</a:t>
            </a:r>
            <a:endParaRPr lang="en-US" sz="2200" dirty="0"/>
          </a:p>
        </p:txBody>
      </p:sp>
      <p:sp>
        <p:nvSpPr>
          <p:cNvPr id="24" name="Text 17"/>
          <p:cNvSpPr/>
          <p:nvPr/>
        </p:nvSpPr>
        <p:spPr>
          <a:xfrm>
            <a:off x="7669411" y="6819186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디자인 다듬기, 테스트, 발표</a:t>
            </a:r>
            <a:endParaRPr lang="en-US" sz="175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-1"/>
            <a:ext cx="14630400" cy="823709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02860DC-6440-4F55-1F5A-83F2F41701F9}"/>
              </a:ext>
            </a:extLst>
          </p:cNvPr>
          <p:cNvSpPr txBox="1"/>
          <p:nvPr/>
        </p:nvSpPr>
        <p:spPr>
          <a:xfrm>
            <a:off x="8468910" y="321676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2025.06.02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78122F-9B21-CEDA-591F-5A85963DB36E}"/>
              </a:ext>
            </a:extLst>
          </p:cNvPr>
          <p:cNvSpPr txBox="1"/>
          <p:nvPr/>
        </p:nvSpPr>
        <p:spPr>
          <a:xfrm>
            <a:off x="9355463" y="707381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2025.06.22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4F5A43-9A60-EECB-5447-3421A74F7990}"/>
              </a:ext>
            </a:extLst>
          </p:cNvPr>
          <p:cNvSpPr txBox="1"/>
          <p:nvPr/>
        </p:nvSpPr>
        <p:spPr>
          <a:xfrm>
            <a:off x="12507510" y="4639271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2025.06..13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8BBADF-0C87-EE65-97DE-659A9F791D6B}"/>
              </a:ext>
            </a:extLst>
          </p:cNvPr>
          <p:cNvSpPr txBox="1"/>
          <p:nvPr/>
        </p:nvSpPr>
        <p:spPr>
          <a:xfrm>
            <a:off x="8823227" y="571643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2025.06.16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3801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3544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리소스 계획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784390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2578179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개발 언어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3068598"/>
            <a:ext cx="23298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Flutter (Dart)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493" y="1784390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93493" y="2578179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개발 도구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893493" y="3068598"/>
            <a:ext cx="23298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Android Studio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795" y="1784390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06795" y="2578179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데이터 저장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06795" y="3068598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로컬 JSON 또는 앱 내 리스트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4248031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80190" y="5041821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소리 자료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6280190" y="5532239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앱에 포함된 mp3 또는 온라인 링크</a:t>
            </a:r>
            <a:endParaRPr lang="en-US" sz="1750" dirty="0"/>
          </a:p>
        </p:txBody>
      </p:sp>
      <p:sp>
        <p:nvSpPr>
          <p:cNvPr id="16" name="Text 9"/>
          <p:cNvSpPr/>
          <p:nvPr/>
        </p:nvSpPr>
        <p:spPr>
          <a:xfrm>
            <a:off x="6280190" y="651319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참고 라이브러리: audioplayers, just_audio (Flutter용 오디오 패키지)</a:t>
            </a:r>
            <a:endParaRPr lang="en-US" sz="1750" dirty="0"/>
          </a:p>
        </p:txBody>
      </p:sp>
      <p:sp>
        <p:nvSpPr>
          <p:cNvPr id="17" name="Text 10"/>
          <p:cNvSpPr/>
          <p:nvPr/>
        </p:nvSpPr>
        <p:spPr>
          <a:xfrm>
            <a:off x="6280190" y="713124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테스트 환경: Android 스마트폰 또는 에뮬레이터</a:t>
            </a:r>
            <a:endParaRPr lang="en-US" sz="1750" dirty="0"/>
          </a:p>
        </p:txBody>
      </p:sp>
      <p:sp>
        <p:nvSpPr>
          <p:cNvPr id="18" name="직사각형 17"/>
          <p:cNvSpPr/>
          <p:nvPr/>
        </p:nvSpPr>
        <p:spPr>
          <a:xfrm>
            <a:off x="12585700" y="7708900"/>
            <a:ext cx="2044700" cy="494069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361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리스크 관리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685092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/>
          <p:nvPr/>
        </p:nvSpPr>
        <p:spPr>
          <a:xfrm>
            <a:off x="6507004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소리 재생 오류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2402324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안정적인 Flutter 오디오 라이브러리 사용 (audioplayers)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3218855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/>
          <p:cNvSpPr/>
          <p:nvPr/>
        </p:nvSpPr>
        <p:spPr>
          <a:xfrm>
            <a:off x="6507004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감정 종류 너무 많음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507004" y="393608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 5~6개로 구성하여 관리 및 완성도 확보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752618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Text 8"/>
          <p:cNvSpPr/>
          <p:nvPr/>
        </p:nvSpPr>
        <p:spPr>
          <a:xfrm>
            <a:off x="650700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UI 구현 시간 부족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5469850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Flutter 기본 위젯 및 템플릿 적극 활용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6286381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1"/>
          <p:cNvSpPr/>
          <p:nvPr/>
        </p:nvSpPr>
        <p:spPr>
          <a:xfrm>
            <a:off x="6507004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발표 중 앱 오류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507004" y="700361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APK 백업 및 시연 영상 준비</a:t>
            </a:r>
            <a:endParaRPr lang="en-US" sz="1750" dirty="0"/>
          </a:p>
        </p:txBody>
      </p:sp>
      <p:sp>
        <p:nvSpPr>
          <p:cNvPr id="16" name="직사각형 15"/>
          <p:cNvSpPr/>
          <p:nvPr/>
        </p:nvSpPr>
        <p:spPr>
          <a:xfrm>
            <a:off x="12585700" y="7708900"/>
            <a:ext cx="2044700" cy="494069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0741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기대 효과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369820"/>
            <a:ext cx="2152055" cy="130694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2985849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7217" y="25966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감정 인식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357217" y="3087053"/>
            <a:ext cx="356366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 히스토리로 자신의 감정 추이 인식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5187077" y="3689866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381" y="3733443"/>
            <a:ext cx="4304109" cy="1306949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4187547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33304" y="39602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힐링 제공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6433304" y="4450675"/>
            <a:ext cx="37268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감정에 맞는 백색소음으로 정서적 안정감</a:t>
            </a:r>
            <a:endParaRPr lang="en-US" sz="1750" dirty="0"/>
          </a:p>
        </p:txBody>
      </p:sp>
      <p:sp>
        <p:nvSpPr>
          <p:cNvPr id="12" name="Shape 6"/>
          <p:cNvSpPr/>
          <p:nvPr/>
        </p:nvSpPr>
        <p:spPr>
          <a:xfrm>
            <a:off x="6263164" y="5053489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5097066"/>
            <a:ext cx="6456164" cy="1306949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773" y="5551170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9272" y="53238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높은 접근성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509272" y="5814298"/>
            <a:ext cx="39808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간단한 클릭 인터페이스로 누구나 쉽게 사용</a:t>
            </a:r>
            <a:endParaRPr lang="en-US" sz="1750" dirty="0"/>
          </a:p>
        </p:txBody>
      </p:sp>
      <p:sp>
        <p:nvSpPr>
          <p:cNvPr id="17" name="Text 9"/>
          <p:cNvSpPr/>
          <p:nvPr/>
        </p:nvSpPr>
        <p:spPr>
          <a:xfrm>
            <a:off x="793790" y="665916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발표 시 감성과 기술의 조화로 청중의 흥미를 유도합니다.</a:t>
            </a:r>
            <a:endParaRPr lang="en-US" sz="1750" dirty="0"/>
          </a:p>
        </p:txBody>
      </p:sp>
      <p:sp>
        <p:nvSpPr>
          <p:cNvPr id="18" name="직사각형 17"/>
          <p:cNvSpPr/>
          <p:nvPr/>
        </p:nvSpPr>
        <p:spPr>
          <a:xfrm>
            <a:off x="12585700" y="7708900"/>
            <a:ext cx="2044700" cy="494069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329</Words>
  <Application>Microsoft Office PowerPoint</Application>
  <PresentationFormat>사용자 지정</PresentationFormat>
  <Paragraphs>86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MuseoModerno Medium</vt:lpstr>
      <vt:lpstr>Source Sans Pro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김현구</cp:lastModifiedBy>
  <cp:revision>4</cp:revision>
  <dcterms:created xsi:type="dcterms:W3CDTF">2025-04-29T05:25:23Z</dcterms:created>
  <dcterms:modified xsi:type="dcterms:W3CDTF">2025-06-23T14:20:43Z</dcterms:modified>
</cp:coreProperties>
</file>