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6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7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3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4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9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7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7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0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32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70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0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560A-16E7-4F3F-B759-B2BF366DF7D9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21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560A-16E7-4F3F-B759-B2BF366DF7D9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4CCB-2372-4D2B-86CF-958A8D94D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3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190" y="1270125"/>
            <a:ext cx="5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71" y="527664"/>
            <a:ext cx="2318057" cy="1388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2825" y="5096111"/>
            <a:ext cx="7289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 smtClean="0"/>
              <a:t>2D </a:t>
            </a:r>
            <a:r>
              <a:rPr lang="ko-KR" altLang="en-US" sz="3600" smtClean="0"/>
              <a:t>게임 </a:t>
            </a:r>
            <a:r>
              <a:rPr lang="ko-KR" altLang="en-US" sz="3600" smtClean="0"/>
              <a:t>프로그래밍</a:t>
            </a:r>
            <a:r>
              <a:rPr lang="en-US" altLang="ko-KR" sz="3600" dirty="0" smtClean="0"/>
              <a:t>(3</a:t>
            </a:r>
            <a:r>
              <a:rPr lang="ko-KR" altLang="en-US" sz="3600" dirty="0" smtClean="0"/>
              <a:t>반</a:t>
            </a:r>
            <a:r>
              <a:rPr lang="en-US" altLang="ko-KR" sz="3600" dirty="0" smtClean="0"/>
              <a:t>) 1</a:t>
            </a:r>
            <a:r>
              <a:rPr lang="ko-KR" altLang="en-US" sz="3600" dirty="0" smtClean="0"/>
              <a:t>차 발표</a:t>
            </a:r>
            <a:endParaRPr lang="en-US" altLang="ko-KR" sz="3600" dirty="0" smtClean="0"/>
          </a:p>
          <a:p>
            <a:pPr algn="r"/>
            <a:r>
              <a:rPr lang="en-US" altLang="ko-KR" sz="3600" dirty="0" smtClean="0"/>
              <a:t>2017182027 </a:t>
            </a:r>
            <a:r>
              <a:rPr lang="ko-KR" altLang="en-US" sz="3600" dirty="0" smtClean="0"/>
              <a:t>윤하늘</a:t>
            </a:r>
            <a:endParaRPr lang="en-US" altLang="ko-KR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31938" y="1916456"/>
            <a:ext cx="7507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/>
              <a:t>Bubble</a:t>
            </a:r>
            <a:r>
              <a:rPr lang="ko-KR" altLang="en-US" sz="7200" b="1" dirty="0" smtClean="0"/>
              <a:t> </a:t>
            </a:r>
            <a:r>
              <a:rPr lang="en-US" altLang="ko-KR" sz="7200" b="1" dirty="0" smtClean="0"/>
              <a:t>Bubble 2</a:t>
            </a:r>
          </a:p>
        </p:txBody>
      </p:sp>
    </p:spTree>
    <p:extLst>
      <p:ext uri="{BB962C8B-B14F-4D97-AF65-F5344CB8AC3E}">
        <p14:creationId xmlns:p14="http://schemas.microsoft.com/office/powerpoint/2010/main" val="41238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250" y="399891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게임 </a:t>
            </a:r>
            <a:r>
              <a:rPr lang="ko-KR" altLang="en-US" sz="4800" b="1" dirty="0" err="1" smtClean="0">
                <a:latin typeface="+mj-ea"/>
                <a:ea typeface="+mj-ea"/>
              </a:rPr>
              <a:t>컨셉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36940" y="1775011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장르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아케이드</a:t>
            </a:r>
            <a:endParaRPr lang="ko-KR" alt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2036939" y="2611521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시점 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사이드뷰</a:t>
            </a:r>
            <a:endParaRPr lang="ko-KR" alt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036939" y="3448031"/>
            <a:ext cx="9330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목표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높이가 존재하는 </a:t>
            </a:r>
            <a:r>
              <a:rPr lang="ko-KR" altLang="en-US" sz="3200" dirty="0" err="1" smtClean="0"/>
              <a:t>사이드뷰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맵을</a:t>
            </a:r>
            <a:r>
              <a:rPr lang="ko-KR" altLang="en-US" sz="3200" dirty="0" smtClean="0"/>
              <a:t> 돌아다니며 적 </a:t>
            </a:r>
            <a:r>
              <a:rPr lang="ko-KR" altLang="en-US" sz="3200" dirty="0" err="1" smtClean="0"/>
              <a:t>유닛들을</a:t>
            </a:r>
            <a:r>
              <a:rPr lang="ko-KR" altLang="en-US" sz="3200" dirty="0" smtClean="0"/>
              <a:t> 거품에 가두어 처치한다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최대한 많은 스테이지를 플레이하며 최고 점수를 갱신하자</a:t>
            </a:r>
            <a:r>
              <a:rPr lang="en-US" altLang="ko-KR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95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250" y="399891"/>
            <a:ext cx="4065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개발 범위 </a:t>
            </a:r>
            <a:r>
              <a:rPr lang="en-US" altLang="ko-KR" sz="4800" b="1" dirty="0" smtClean="0">
                <a:latin typeface="+mj-ea"/>
                <a:ea typeface="+mj-ea"/>
              </a:rPr>
              <a:t>1/2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573248"/>
              </p:ext>
            </p:extLst>
          </p:nvPr>
        </p:nvGraphicFramePr>
        <p:xfrm>
          <a:off x="1496742" y="1388740"/>
          <a:ext cx="9163824" cy="4064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887"/>
                <a:gridCol w="3759200"/>
                <a:gridCol w="3722737"/>
              </a:tblGrid>
              <a:tr h="4066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좌우</a:t>
                      </a:r>
                      <a:r>
                        <a:rPr lang="ko-KR" altLang="en-US" baseline="0" dirty="0" smtClean="0"/>
                        <a:t> 이동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점프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공격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dirty="0" smtClean="0"/>
                        <a:t>갇힌 적의 버블을 터트림으로써 적을 처치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거품을 터트리는 조건을 세분화하여 거품 위에서 점프할 수 있는 조건을 별도로 </a:t>
                      </a:r>
                      <a:r>
                        <a:rPr lang="ko-KR" altLang="en-US" dirty="0" smtClean="0"/>
                        <a:t>제공</a:t>
                      </a:r>
                      <a:r>
                        <a:rPr lang="en-US" altLang="ko-KR" dirty="0" smtClean="0"/>
                        <a:t>; </a:t>
                      </a:r>
                      <a:r>
                        <a:rPr lang="ko-KR" altLang="en-US" dirty="0" smtClean="0"/>
                        <a:t>멀티 지원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기술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키를 이용해 보는 방향으로 거품 공격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번개 </a:t>
                      </a:r>
                      <a:r>
                        <a:rPr lang="ko-KR" altLang="en-US" dirty="0" err="1" smtClean="0"/>
                        <a:t>포션을</a:t>
                      </a:r>
                      <a:r>
                        <a:rPr lang="ko-KR" altLang="en-US" dirty="0" smtClean="0"/>
                        <a:t> 먹음으로써 번개 거품을 발사</a:t>
                      </a:r>
                      <a:r>
                        <a:rPr lang="en-US" altLang="ko-KR" dirty="0" smtClean="0"/>
                        <a:t>; </a:t>
                      </a:r>
                      <a:r>
                        <a:rPr lang="ko-KR" altLang="en-US" dirty="0" smtClean="0"/>
                        <a:t>번개 거품을 터트릴 경우 번개 발사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 스테이지</a:t>
                      </a:r>
                      <a:r>
                        <a:rPr lang="en-US" altLang="ko-KR" dirty="0" smtClean="0"/>
                        <a:t>;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보스는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스테이지만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2,</a:t>
                      </a:r>
                      <a:r>
                        <a:rPr lang="en-US" altLang="ko-KR" baseline="0" dirty="0" smtClean="0"/>
                        <a:t> 3</a:t>
                      </a:r>
                      <a:r>
                        <a:rPr lang="ko-KR" altLang="en-US" baseline="0" dirty="0" smtClean="0"/>
                        <a:t>스테이지에 대해서도 보스 구현</a:t>
                      </a:r>
                      <a:r>
                        <a:rPr lang="en-US" altLang="ko-KR" baseline="0" dirty="0" smtClean="0"/>
                        <a:t>; </a:t>
                      </a:r>
                      <a:r>
                        <a:rPr lang="ko-KR" altLang="en-US" baseline="0" dirty="0" err="1" smtClean="0"/>
                        <a:t>맵으로</a:t>
                      </a:r>
                      <a:r>
                        <a:rPr lang="ko-KR" altLang="en-US" baseline="0" dirty="0" smtClean="0"/>
                        <a:t> 이동이 진행되는 동안 애니메이션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Idle </a:t>
                      </a:r>
                      <a:r>
                        <a:rPr lang="ko-KR" altLang="en-US" dirty="0" smtClean="0"/>
                        <a:t>적들만을 구성</a:t>
                      </a:r>
                      <a:r>
                        <a:rPr lang="en-US" altLang="ko-KR" dirty="0" smtClean="0"/>
                        <a:t>; </a:t>
                      </a:r>
                      <a:r>
                        <a:rPr lang="ko-KR" altLang="en-US" dirty="0" smtClean="0"/>
                        <a:t>다만 적의 종류에 따라 </a:t>
                      </a:r>
                      <a:r>
                        <a:rPr lang="en-US" altLang="ko-KR" dirty="0" smtClean="0"/>
                        <a:t>Idle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의 방식에 차이가 있음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 시간 경과에 따라 적이 분노하여 캐릭터를 찾거나 공격을 회피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41332"/>
              </p:ext>
            </p:extLst>
          </p:nvPr>
        </p:nvGraphicFramePr>
        <p:xfrm>
          <a:off x="1496742" y="1388740"/>
          <a:ext cx="9163824" cy="4054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887"/>
                <a:gridCol w="3759200"/>
                <a:gridCol w="3722737"/>
              </a:tblGrid>
              <a:tr h="4066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지형의 변화를 통한 난이도 조절</a:t>
                      </a:r>
                      <a:r>
                        <a:rPr lang="en-US" altLang="ko-KR" dirty="0" smtClean="0"/>
                        <a:t>; </a:t>
                      </a:r>
                      <a:r>
                        <a:rPr lang="ko-KR" altLang="en-US" dirty="0" smtClean="0"/>
                        <a:t>특정 지형에 적을 많이 배치함으로써 난이도 조절을 진행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다양한 아이템을 제공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제거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획득에 따른 점수 누적</a:t>
                      </a:r>
                      <a:r>
                        <a:rPr lang="en-US" altLang="ko-KR" dirty="0" smtClean="0"/>
                        <a:t>; </a:t>
                      </a:r>
                      <a:r>
                        <a:rPr lang="ko-KR" altLang="en-US" dirty="0" smtClean="0"/>
                        <a:t>캐릭터 변경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튜토리얼</a:t>
                      </a:r>
                      <a:r>
                        <a:rPr lang="ko-KR" altLang="en-US" dirty="0" smtClean="0"/>
                        <a:t> 모드</a:t>
                      </a:r>
                      <a:r>
                        <a:rPr lang="en-US" altLang="ko-KR" dirty="0" smtClean="0"/>
                        <a:t>;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효과음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음악 크기를 조절하고 게임을 중지할 수 있는 </a:t>
                      </a:r>
                      <a:r>
                        <a:rPr lang="ko-KR" altLang="en-US" baseline="0" dirty="0" err="1" smtClean="0"/>
                        <a:t>환경설정창</a:t>
                      </a:r>
                      <a:r>
                        <a:rPr lang="en-US" altLang="ko-KR" baseline="0" dirty="0" smtClean="0"/>
                        <a:t>; </a:t>
                      </a:r>
                      <a:r>
                        <a:rPr lang="ko-KR" altLang="en-US" baseline="0" dirty="0" smtClean="0"/>
                        <a:t>키 변경 지원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버블 발사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캐릭터 죽음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 죽음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획득 등 다양한 종류의 효과음</a:t>
                      </a:r>
                      <a:r>
                        <a:rPr lang="en-US" altLang="ko-KR" dirty="0" smtClean="0"/>
                        <a:t>; </a:t>
                      </a:r>
                      <a:r>
                        <a:rPr lang="ko-KR" altLang="en-US" dirty="0" smtClean="0"/>
                        <a:t>스테이지에 따라 다양한 음악을 제공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캐릭터의 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죽음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적의 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죽음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스테이지간 이동에서 캐릭터가 거품을 타고 이동하는 애니메이션을 추가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6250" y="399891"/>
            <a:ext cx="4065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개발 범위 </a:t>
            </a:r>
            <a:r>
              <a:rPr lang="en-US" altLang="ko-KR" sz="4800" b="1" dirty="0" smtClean="0">
                <a:latin typeface="+mj-ea"/>
                <a:ea typeface="+mj-ea"/>
              </a:rPr>
              <a:t>2/2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250" y="399891"/>
            <a:ext cx="5758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예상 게임 실행 흐름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182" y="725981"/>
            <a:ext cx="1498571" cy="9740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54" y="221074"/>
            <a:ext cx="1553560" cy="100981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1" y="1589835"/>
            <a:ext cx="3898354" cy="253393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56" y="3012141"/>
            <a:ext cx="2089867" cy="238841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172" y="3585882"/>
            <a:ext cx="357047" cy="40805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114" y="3492093"/>
            <a:ext cx="2150197" cy="236521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9" y="2276606"/>
            <a:ext cx="268941" cy="29583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1393" y="2708882"/>
            <a:ext cx="275690" cy="30325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083" y="3196258"/>
            <a:ext cx="268941" cy="29583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59" y="3644225"/>
            <a:ext cx="291366" cy="2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9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250" y="399891"/>
            <a:ext cx="5758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예상 게임 실행 흐름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182" y="725981"/>
            <a:ext cx="1498571" cy="9740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54" y="221074"/>
            <a:ext cx="1553560" cy="100981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66" y="1589835"/>
            <a:ext cx="6242969" cy="405793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59" y="5372773"/>
            <a:ext cx="440783" cy="50375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849" y="2276606"/>
            <a:ext cx="430692" cy="4737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25583" y="2708882"/>
            <a:ext cx="441500" cy="4856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58" y="1361076"/>
            <a:ext cx="440783" cy="5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35937"/>
            <a:ext cx="1392439" cy="15913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98" y="1635937"/>
            <a:ext cx="1317729" cy="13177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422" y="1603109"/>
            <a:ext cx="1446690" cy="15913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228" y="1120681"/>
            <a:ext cx="1446690" cy="15913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386" y="879052"/>
            <a:ext cx="2269109" cy="20746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6250" y="399891"/>
            <a:ext cx="5758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예상 게임 실행 흐름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71" y="4764077"/>
            <a:ext cx="1890487" cy="122881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04" y="3350732"/>
            <a:ext cx="1905680" cy="123869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449" y="4712862"/>
            <a:ext cx="2128913" cy="138379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17" y="3550465"/>
            <a:ext cx="2745601" cy="302962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92" y="5252001"/>
            <a:ext cx="222147" cy="25388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122" y="3769931"/>
            <a:ext cx="222147" cy="25388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70835" y="4969507"/>
            <a:ext cx="247184" cy="2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250" y="399891"/>
            <a:ext cx="4065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개발 </a:t>
            </a:r>
            <a:r>
              <a:rPr lang="ko-KR" altLang="en-US" sz="4800" b="1" dirty="0" smtClean="0">
                <a:latin typeface="+mj-ea"/>
                <a:ea typeface="+mj-ea"/>
              </a:rPr>
              <a:t>일정 </a:t>
            </a:r>
            <a:r>
              <a:rPr lang="en-US" altLang="ko-KR" sz="4800" b="1" dirty="0" smtClean="0">
                <a:latin typeface="+mj-ea"/>
                <a:ea typeface="+mj-ea"/>
              </a:rPr>
              <a:t>1/2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03494"/>
              </p:ext>
            </p:extLst>
          </p:nvPr>
        </p:nvGraphicFramePr>
        <p:xfrm>
          <a:off x="791737" y="1388740"/>
          <a:ext cx="9967438" cy="4968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448"/>
                <a:gridCol w="2676293"/>
                <a:gridCol w="5930697"/>
              </a:tblGrid>
              <a:tr h="4066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핵심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(9/24</a:t>
                      </a:r>
                      <a:r>
                        <a:rPr lang="en-US" altLang="ko-KR" sz="1400" baseline="0" dirty="0" smtClean="0"/>
                        <a:t>~9/30)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 설정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리소스 수집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발표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baseline="0" dirty="0" smtClean="0"/>
                        <a:t>발표 준비</a:t>
                      </a:r>
                      <a:endParaRPr lang="en-US" altLang="ko-KR" baseline="0" dirty="0" smtClean="0"/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baseline="0" dirty="0" smtClean="0"/>
                        <a:t>캐릭터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적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배경화면의 </a:t>
                      </a:r>
                      <a:r>
                        <a:rPr lang="ko-KR" altLang="en-US" baseline="0" dirty="0" err="1" smtClean="0"/>
                        <a:t>스프라이트</a:t>
                      </a:r>
                      <a:r>
                        <a:rPr lang="ko-KR" altLang="en-US" baseline="0" dirty="0" smtClean="0"/>
                        <a:t> 리소스 수집</a:t>
                      </a:r>
                      <a:endParaRPr lang="en-US" altLang="ko-KR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효과음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배경음악의 사운드 리소스 수집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(10/1</a:t>
                      </a:r>
                      <a:r>
                        <a:rPr lang="en-US" altLang="ko-KR" sz="1400" baseline="0" dirty="0" smtClean="0"/>
                        <a:t>~10/7)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캐릭터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버블 오브젝트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baseline="0" dirty="0" err="1" smtClean="0"/>
                        <a:t>맵</a:t>
                      </a:r>
                      <a:r>
                        <a:rPr lang="ko-KR" altLang="en-US" baseline="0" dirty="0" smtClean="0"/>
                        <a:t> 출력</a:t>
                      </a:r>
                      <a:r>
                        <a:rPr lang="en-US" altLang="ko-KR" baseline="0" dirty="0" smtClean="0"/>
                        <a:t>,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baseline="0" dirty="0" smtClean="0"/>
                        <a:t>캐릭터 이동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점프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공격 구현</a:t>
                      </a:r>
                      <a:endParaRPr lang="en-US" altLang="ko-KR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baseline="0" dirty="0" smtClean="0"/>
                        <a:t>캐릭터 공격에 이용되는 버블 오브젝트 구현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smtClean="0"/>
                        <a:t>10/8</a:t>
                      </a:r>
                      <a:r>
                        <a:rPr lang="en-US" altLang="ko-KR" sz="1400" baseline="0" dirty="0" smtClean="0"/>
                        <a:t>~10/14)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캐릭터 상호작용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보스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dirty="0" err="1" smtClean="0"/>
                        <a:t>맵이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원시트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스프라이트이기</a:t>
                      </a:r>
                      <a:r>
                        <a:rPr lang="ko-KR" altLang="en-US" dirty="0" smtClean="0"/>
                        <a:t> 때문에 </a:t>
                      </a:r>
                      <a:r>
                        <a:rPr lang="ko-KR" altLang="en-US" dirty="0" err="1" smtClean="0"/>
                        <a:t>맵에서의</a:t>
                      </a:r>
                      <a:r>
                        <a:rPr lang="ko-KR" altLang="en-US" dirty="0" smtClean="0"/>
                        <a:t> 캐릭터 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점프 상호작용이 원활하게 작동하도록 보완</a:t>
                      </a:r>
                      <a:endParaRPr lang="en-US" altLang="ko-KR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스테이지의 보스 구현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smtClean="0"/>
                        <a:t>10/15</a:t>
                      </a:r>
                      <a:r>
                        <a:rPr lang="en-US" altLang="ko-KR" sz="1400" baseline="0" dirty="0" smtClean="0"/>
                        <a:t>~10/21)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캐릭터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적 상호작용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버블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적 상호작용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적 캐릭터의 이동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점프 구현</a:t>
                      </a:r>
                      <a:endParaRPr lang="en-US" altLang="ko-KR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캐릭터와 적 상호작용 구현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캐릭터가 죽는 시점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버블과 적 상호작용 구현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적이 버블에 갇히는 시점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4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smtClean="0"/>
                        <a:t>10/22</a:t>
                      </a:r>
                      <a:r>
                        <a:rPr lang="en-US" altLang="ko-KR" sz="1400" baseline="0" dirty="0" smtClean="0"/>
                        <a:t>~10/28)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음식 모양 오브젝트의 다양한 아이템 구현</a:t>
                      </a:r>
                      <a:endParaRPr lang="en-US" altLang="ko-KR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오브젝트에 따라 점수 제공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250" y="399891"/>
            <a:ext cx="4065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latin typeface="+mj-ea"/>
                <a:ea typeface="+mj-ea"/>
              </a:rPr>
              <a:t>개발 </a:t>
            </a:r>
            <a:r>
              <a:rPr lang="ko-KR" altLang="en-US" sz="4800" b="1" dirty="0" smtClean="0">
                <a:latin typeface="+mj-ea"/>
                <a:ea typeface="+mj-ea"/>
              </a:rPr>
              <a:t>일정 </a:t>
            </a:r>
            <a:r>
              <a:rPr lang="en-US" altLang="ko-KR" sz="4800" b="1" dirty="0" smtClean="0">
                <a:latin typeface="+mj-ea"/>
                <a:ea typeface="+mj-ea"/>
              </a:rPr>
              <a:t>2/2</a:t>
            </a:r>
            <a:endParaRPr lang="en-US" altLang="ko-KR" sz="4800" b="1" dirty="0" smtClean="0"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59379"/>
              </p:ext>
            </p:extLst>
          </p:nvPr>
        </p:nvGraphicFramePr>
        <p:xfrm>
          <a:off x="791737" y="1388740"/>
          <a:ext cx="9967438" cy="49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448"/>
                <a:gridCol w="2676293"/>
                <a:gridCol w="5930697"/>
              </a:tblGrid>
              <a:tr h="4066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핵심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상세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5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smtClean="0"/>
                        <a:t>10/29</a:t>
                      </a:r>
                      <a:r>
                        <a:rPr lang="en-US" altLang="ko-KR" sz="1400" baseline="0" dirty="0" smtClean="0"/>
                        <a:t>~11/4)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중간 발표</a:t>
                      </a:r>
                      <a:r>
                        <a:rPr lang="en-US" altLang="ko-KR" dirty="0" smtClean="0"/>
                        <a:t>(10/30)</a:t>
                      </a:r>
                    </a:p>
                    <a:p>
                      <a:pPr latinLnBrk="1"/>
                      <a:r>
                        <a:rPr lang="ko-KR" altLang="en-US" dirty="0" smtClean="0"/>
                        <a:t>피드백 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차 발표를 위한 중간 점검</a:t>
                      </a:r>
                      <a:endParaRPr lang="en-US" altLang="ko-KR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차 발표 준비</a:t>
                      </a:r>
                      <a:endParaRPr lang="en-US" altLang="ko-KR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baseline="0" dirty="0" smtClean="0"/>
                        <a:t>발표 내용에 대한 피드백 사항 보완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6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smtClean="0"/>
                        <a:t>11/5</a:t>
                      </a:r>
                      <a:r>
                        <a:rPr lang="en-US" altLang="ko-KR" sz="1400" baseline="0" dirty="0" smtClean="0"/>
                        <a:t>~11/11)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환경설정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효과음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배경음</a:t>
                      </a:r>
                      <a:r>
                        <a:rPr lang="ko-KR" altLang="en-US" dirty="0" smtClean="0"/>
                        <a:t> 추가</a:t>
                      </a:r>
                      <a:endParaRPr lang="en-US" altLang="ko-KR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사운드 크기 조절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일시정지를</a:t>
                      </a:r>
                      <a:r>
                        <a:rPr lang="ko-KR" altLang="en-US" dirty="0" smtClean="0"/>
                        <a:t> 제공할 환경설정 추가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7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smtClean="0"/>
                        <a:t>11/12</a:t>
                      </a:r>
                      <a:r>
                        <a:rPr lang="en-US" altLang="ko-KR" sz="1400" baseline="0" dirty="0" smtClean="0"/>
                        <a:t>~11/18)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추가구현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밸런싱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ko-KR" dirty="0" smtClean="0"/>
                        <a:t>2,</a:t>
                      </a:r>
                      <a:r>
                        <a:rPr lang="en-US" altLang="ko-KR" baseline="0" dirty="0" smtClean="0"/>
                        <a:t> 3</a:t>
                      </a:r>
                      <a:r>
                        <a:rPr lang="ko-KR" altLang="en-US" dirty="0" smtClean="0"/>
                        <a:t>스테이지 보스 구현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err="1" smtClean="0"/>
                        <a:t>맵이동</a:t>
                      </a:r>
                      <a:r>
                        <a:rPr lang="ko-KR" altLang="en-US" dirty="0" smtClean="0"/>
                        <a:t> 애니메이션 등 추가구현 사항 추가</a:t>
                      </a:r>
                      <a:endParaRPr lang="en-US" altLang="ko-KR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err="1" smtClean="0"/>
                        <a:t>밸런싱</a:t>
                      </a:r>
                      <a:r>
                        <a:rPr lang="ko-KR" altLang="en-US" dirty="0" smtClean="0"/>
                        <a:t> 조정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8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smtClean="0"/>
                        <a:t>11/19</a:t>
                      </a:r>
                      <a:r>
                        <a:rPr lang="en-US" altLang="ko-KR" sz="1400" baseline="0" dirty="0" smtClean="0"/>
                        <a:t>~11/25)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인트로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err="1" smtClean="0"/>
                        <a:t>아웃트로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튜토리얼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dirty="0" err="1" smtClean="0"/>
                        <a:t>인트로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씬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게임오버 씬 추가</a:t>
                      </a:r>
                      <a:endParaRPr lang="en-US" altLang="ko-KR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baseline="0" dirty="0" err="1" smtClean="0"/>
                        <a:t>튜토리얼</a:t>
                      </a:r>
                      <a:r>
                        <a:rPr lang="ko-KR" altLang="en-US" baseline="0" dirty="0" smtClean="0"/>
                        <a:t> 추가</a:t>
                      </a:r>
                      <a:endParaRPr lang="ko-KR" altLang="en-US" dirty="0"/>
                    </a:p>
                  </a:txBody>
                  <a:tcPr/>
                </a:tc>
              </a:tr>
              <a:tr h="904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9</a:t>
                      </a:r>
                      <a:r>
                        <a:rPr lang="ko-KR" altLang="en-US" sz="2400" dirty="0" smtClean="0"/>
                        <a:t>주차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smtClean="0"/>
                        <a:t>11/26</a:t>
                      </a:r>
                      <a:r>
                        <a:rPr lang="en-US" altLang="ko-KR" sz="1400" baseline="0" dirty="0" smtClean="0"/>
                        <a:t>~12/2)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안정화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최종 발표</a:t>
                      </a:r>
                      <a:r>
                        <a:rPr lang="en-US" altLang="ko-KR" dirty="0" smtClean="0"/>
                        <a:t>(11/29)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안정화</a:t>
                      </a:r>
                      <a:endParaRPr lang="en-US" altLang="ko-KR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dirty="0" smtClean="0"/>
                        <a:t>최종 발표 준비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" y="5966171"/>
            <a:ext cx="1265214" cy="7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516</Words>
  <Application>Microsoft Office PowerPoint</Application>
  <PresentationFormat>와이드스크린</PresentationFormat>
  <Paragraphs>116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Haneul</dc:creator>
  <cp:lastModifiedBy>Yun Haneul</cp:lastModifiedBy>
  <cp:revision>23</cp:revision>
  <dcterms:created xsi:type="dcterms:W3CDTF">2018-09-26T13:42:52Z</dcterms:created>
  <dcterms:modified xsi:type="dcterms:W3CDTF">2018-09-26T18:19:28Z</dcterms:modified>
</cp:coreProperties>
</file>