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7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4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0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0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190" y="1270125"/>
            <a:ext cx="5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71" y="527664"/>
            <a:ext cx="2318057" cy="1388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6037" y="5096111"/>
            <a:ext cx="7495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2D </a:t>
            </a:r>
            <a:r>
              <a:rPr lang="ko-KR" altLang="en-US" sz="3600" dirty="0" smtClean="0"/>
              <a:t>게임 프로그래밍</a:t>
            </a:r>
            <a:r>
              <a:rPr lang="en-US" altLang="ko-KR" sz="3600" dirty="0" smtClean="0"/>
              <a:t>(3</a:t>
            </a:r>
            <a:r>
              <a:rPr lang="ko-KR" altLang="en-US" sz="3600" dirty="0" smtClean="0"/>
              <a:t>반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중간 발표</a:t>
            </a:r>
            <a:endParaRPr lang="en-US" altLang="ko-KR" sz="3600" dirty="0" smtClean="0"/>
          </a:p>
          <a:p>
            <a:pPr algn="r"/>
            <a:r>
              <a:rPr lang="en-US" altLang="ko-KR" sz="3600" dirty="0" smtClean="0"/>
              <a:t>2017182027 </a:t>
            </a:r>
            <a:r>
              <a:rPr lang="ko-KR" altLang="en-US" sz="3600" dirty="0" smtClean="0"/>
              <a:t>윤하늘</a:t>
            </a:r>
            <a:endParaRPr lang="en-US" altLang="ko-KR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1938" y="1916456"/>
            <a:ext cx="7518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/>
              <a:t>Bubble</a:t>
            </a:r>
            <a:r>
              <a:rPr lang="ko-KR" altLang="en-US" sz="7200" b="1" dirty="0" smtClean="0"/>
              <a:t> </a:t>
            </a:r>
            <a:r>
              <a:rPr lang="en-US" altLang="ko-KR" sz="7200" b="1" dirty="0" smtClean="0"/>
              <a:t>Bobble </a:t>
            </a:r>
            <a:r>
              <a:rPr lang="en-US" altLang="ko-KR" sz="7200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38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55" y="4883480"/>
            <a:ext cx="1890487" cy="12288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47" y="3601309"/>
            <a:ext cx="2646475" cy="17202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게임 </a:t>
            </a:r>
            <a:r>
              <a:rPr lang="ko-KR" altLang="en-US" sz="4800" b="1" dirty="0" err="1" smtClean="0">
                <a:latin typeface="+mj-ea"/>
                <a:ea typeface="+mj-ea"/>
              </a:rPr>
              <a:t>컨셉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993" y="1128240"/>
            <a:ext cx="4471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시점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장르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사이드뷰</a:t>
            </a:r>
            <a:r>
              <a:rPr lang="ko-KR" altLang="en-US" sz="2000" dirty="0" smtClean="0"/>
              <a:t> 아케이드 장르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8993" y="1704483"/>
            <a:ext cx="10155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목표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chemeClr val="accent1"/>
                </a:solidFill>
              </a:rPr>
              <a:t>4~5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개의 일반 스테이지</a:t>
            </a:r>
            <a:r>
              <a:rPr lang="ko-KR" altLang="en-US" sz="2000" dirty="0" smtClean="0"/>
              <a:t>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1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개의 보스 스테이지</a:t>
            </a:r>
            <a:r>
              <a:rPr lang="ko-KR" altLang="en-US" sz="2000" dirty="0" smtClean="0"/>
              <a:t>로 구성된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한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챕터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최대한 빨리 </a:t>
            </a:r>
            <a:r>
              <a:rPr lang="ko-KR" altLang="en-US" sz="2000" dirty="0" err="1" smtClean="0"/>
              <a:t>클리어한다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추가목표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점수를 주는 아이템을 많이 획득하여 더 많은 점수를 얻는다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8993" y="3201199"/>
            <a:ext cx="10283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게임방법 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몬스터에게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직접 접촉하면 내 라이프가 감소한다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그러나 거품에 갇힌 적에게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직접 접촉하면 적을 처치할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거품을 발사하여 적을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가둔 후 적을 처치한다</a:t>
            </a:r>
            <a:r>
              <a:rPr lang="en-US" altLang="ko-KR" sz="2000" dirty="0" smtClean="0"/>
              <a:t>!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97" y="3960816"/>
            <a:ext cx="4183127" cy="2719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32" y="4630655"/>
            <a:ext cx="295348" cy="337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63" y="4648903"/>
            <a:ext cx="288587" cy="3174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5080" y="5698963"/>
            <a:ext cx="295829" cy="3254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4155" y="4699849"/>
            <a:ext cx="1125251" cy="12416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01" y="4630655"/>
            <a:ext cx="264667" cy="2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5307"/>
              </p:ext>
            </p:extLst>
          </p:nvPr>
        </p:nvGraphicFramePr>
        <p:xfrm>
          <a:off x="738993" y="1043053"/>
          <a:ext cx="11226266" cy="504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73"/>
                <a:gridCol w="5207619"/>
                <a:gridCol w="4783874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57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좌우</a:t>
                      </a:r>
                      <a:r>
                        <a:rPr lang="ko-KR" altLang="en-US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이동</a:t>
                      </a:r>
                      <a:r>
                        <a:rPr lang="en-US" altLang="ko-KR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점프</a:t>
                      </a:r>
                      <a:r>
                        <a:rPr lang="en-US" altLang="ko-KR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공격</a:t>
                      </a:r>
                      <a:endParaRPr lang="en-US" altLang="ko-KR" sz="160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 smtClean="0"/>
                        <a:t>갇힌 적의 버블을 터트림으로써 적을 처치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거품을 터트리는 조건을 세분화하여 거품 위에서 점프할 수 있는 조건을 별도로 제공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멀티 지원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557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기술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en-US" altLang="ko-KR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키를 이용해 보는 방향으로 거품 공격</a:t>
                      </a:r>
                      <a:endParaRPr lang="ko-KR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번개 </a:t>
                      </a:r>
                      <a:r>
                        <a:rPr lang="ko-KR" altLang="en-US" sz="1600" dirty="0" err="1" smtClean="0"/>
                        <a:t>포션을</a:t>
                      </a:r>
                      <a:r>
                        <a:rPr lang="ko-KR" altLang="en-US" sz="1600" dirty="0" smtClean="0"/>
                        <a:t> 먹음으로써 번개 거품을 발사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번개 거품을 터트릴 경우 번개 발사</a:t>
                      </a:r>
                      <a:endParaRPr lang="ko-KR" altLang="en-US" sz="1600" dirty="0"/>
                    </a:p>
                  </a:txBody>
                  <a:tcPr/>
                </a:tc>
              </a:tr>
              <a:tr h="536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개 스테이지</a:t>
                      </a:r>
                      <a:r>
                        <a:rPr lang="en-US" altLang="ko-KR" sz="1600" dirty="0" smtClean="0"/>
                        <a:t>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보스는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스테이지만 </a:t>
                      </a:r>
                      <a:r>
                        <a:rPr lang="ko-KR" altLang="en-US" sz="1600" dirty="0" smtClean="0"/>
                        <a:t>구현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-&gt; 1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개의 </a:t>
                      </a:r>
                      <a:r>
                        <a:rPr lang="ko-KR" altLang="en-US" sz="1600" baseline="0" dirty="0" err="1" smtClean="0">
                          <a:solidFill>
                            <a:srgbClr val="FF0000"/>
                          </a:solidFill>
                        </a:rPr>
                        <a:t>챕터</a:t>
                      </a:r>
                      <a:endParaRPr lang="en-US" altLang="ko-KR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2,</a:t>
                      </a:r>
                      <a:r>
                        <a:rPr lang="en-US" altLang="ko-KR" sz="1600" baseline="0" dirty="0" smtClean="0"/>
                        <a:t> 3</a:t>
                      </a:r>
                      <a:r>
                        <a:rPr lang="ko-KR" altLang="en-US" sz="1600" baseline="0" dirty="0" smtClean="0"/>
                        <a:t>스테이지에 대해서도 보스 구현</a:t>
                      </a:r>
                      <a:r>
                        <a:rPr lang="en-US" altLang="ko-KR" sz="1600" baseline="0" dirty="0" smtClean="0"/>
                        <a:t>; </a:t>
                      </a:r>
                      <a:r>
                        <a:rPr lang="ko-KR" altLang="en-US" sz="1600" baseline="0" dirty="0" err="1" smtClean="0"/>
                        <a:t>맵으로</a:t>
                      </a:r>
                      <a:r>
                        <a:rPr lang="ko-KR" altLang="en-US" sz="1600" baseline="0" dirty="0" smtClean="0"/>
                        <a:t> 이동이 진행되는 동안 애니메이션</a:t>
                      </a:r>
                      <a:endParaRPr lang="ko-KR" altLang="en-US" sz="1600" dirty="0"/>
                    </a:p>
                  </a:txBody>
                  <a:tcPr/>
                </a:tc>
              </a:tr>
              <a:tr h="559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</a:t>
                      </a:r>
                      <a:r>
                        <a:rPr lang="en-US" altLang="ko-KR" sz="1600" dirty="0" smtClean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Idle </a:t>
                      </a:r>
                      <a:r>
                        <a:rPr lang="ko-KR" altLang="en-US" sz="1600" dirty="0" smtClean="0"/>
                        <a:t>적들만을 구성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다만 적의 종류에 따라 </a:t>
                      </a:r>
                      <a:r>
                        <a:rPr lang="en-US" altLang="ko-KR" sz="1600" dirty="0" smtClean="0"/>
                        <a:t>Idle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의 방식에 차이가 있음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시간 경과에 따라 적이 분노하여 캐릭터를 찾거나 공격을 회피</a:t>
                      </a:r>
                      <a:endParaRPr lang="ko-KR" altLang="en-US" sz="1600" dirty="0"/>
                    </a:p>
                  </a:txBody>
                  <a:tcPr/>
                </a:tc>
              </a:tr>
              <a:tr h="5374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지형의 변화를 통한 난이도 조절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특정 지형에 적을 많이 배치함으로써 난이도 조절을 진행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다양한 아이템을 제공</a:t>
                      </a:r>
                      <a:endParaRPr lang="ko-KR" altLang="en-US" sz="1600" dirty="0"/>
                    </a:p>
                  </a:txBody>
                  <a:tcPr/>
                </a:tc>
              </a:tr>
              <a:tr h="571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제거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아이템 획득에 따른 점수 누적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캐릭터 변경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튜토리얼</a:t>
                      </a:r>
                      <a:r>
                        <a:rPr lang="ko-KR" altLang="en-US" sz="1600" dirty="0" smtClean="0"/>
                        <a:t> 모드</a:t>
                      </a:r>
                      <a:r>
                        <a:rPr lang="en-US" altLang="ko-KR" sz="1600" dirty="0" smtClean="0"/>
                        <a:t>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효과음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음악 크기를 조절하고 게임을 중지할 수 있는 </a:t>
                      </a:r>
                      <a:r>
                        <a:rPr lang="ko-KR" altLang="en-US" sz="1600" baseline="0" dirty="0" err="1" smtClean="0"/>
                        <a:t>환경설정창</a:t>
                      </a:r>
                      <a:r>
                        <a:rPr lang="en-US" altLang="ko-KR" sz="1600" baseline="0" dirty="0" smtClean="0"/>
                        <a:t>; </a:t>
                      </a:r>
                      <a:r>
                        <a:rPr lang="ko-KR" altLang="en-US" sz="1600" baseline="0" dirty="0" smtClean="0"/>
                        <a:t>키 변경 지원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416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버블 발사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캐릭터 죽음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 죽음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아이템 획득 등 다양한 종류의 효과음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스테이지에 따라 다양한 음악을 제공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6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캐릭터의 이동</a:t>
                      </a:r>
                      <a:r>
                        <a:rPr lang="en-US" altLang="ko-KR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점프</a:t>
                      </a:r>
                      <a:r>
                        <a:rPr lang="en-US" altLang="ko-KR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공격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죽음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적의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죽음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스테이지간 이동에서 캐릭터가 거품을 타고 이동하는 애니메이션을 추가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범위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0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73965"/>
              </p:ext>
            </p:extLst>
          </p:nvPr>
        </p:nvGraphicFramePr>
        <p:xfrm>
          <a:off x="568713" y="1038160"/>
          <a:ext cx="11463454" cy="492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018371"/>
                <a:gridCol w="6400800"/>
                <a:gridCol w="1683835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진행도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(9/24</a:t>
                      </a:r>
                      <a:r>
                        <a:rPr lang="en-US" altLang="ko-KR" sz="1400" baseline="0" dirty="0" smtClean="0"/>
                        <a:t>~9/30)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 설정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 발표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발표 준비</a:t>
                      </a:r>
                      <a:endParaRPr lang="en-US" altLang="ko-KR" sz="1600" baseline="0" dirty="0" smtClean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aseline="0" dirty="0" smtClean="0"/>
                        <a:t>캐릭터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배경화면의 </a:t>
                      </a:r>
                      <a:r>
                        <a:rPr lang="ko-KR" altLang="en-US" sz="1600" baseline="0" dirty="0" err="1" smtClean="0"/>
                        <a:t>스프라이트</a:t>
                      </a:r>
                      <a:r>
                        <a:rPr lang="ko-KR" altLang="en-US" sz="1600" baseline="0" dirty="0" smtClean="0"/>
                        <a:t> 리소스 수집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배경음악의 사운드 리소스 수집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</a:t>
                      </a:r>
                      <a:r>
                        <a:rPr lang="en-US" altLang="ko-KR" sz="1400" baseline="0" dirty="0" smtClean="0"/>
                        <a:t>~10/7)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err="1" smtClean="0"/>
                        <a:t>맵</a:t>
                      </a:r>
                      <a:r>
                        <a:rPr lang="ko-KR" altLang="en-US" sz="1600" baseline="0" dirty="0" smtClean="0"/>
                        <a:t> 출력</a:t>
                      </a:r>
                      <a:r>
                        <a:rPr lang="en-US" altLang="ko-KR" sz="1600" baseline="0" dirty="0" smtClean="0"/>
                        <a:t>,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점프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공격 구현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공격에 이용되는 버블 오브젝트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(10/8</a:t>
                      </a:r>
                      <a:r>
                        <a:rPr lang="en-US" altLang="ko-KR" sz="1400" baseline="0" dirty="0" smtClean="0"/>
                        <a:t>~10/14)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캐릭터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보스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err="1" smtClean="0"/>
                        <a:t>맵이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원시트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스프라이트이기</a:t>
                      </a:r>
                      <a:r>
                        <a:rPr lang="ko-KR" altLang="en-US" sz="1600" dirty="0" smtClean="0"/>
                        <a:t> 때문에 </a:t>
                      </a:r>
                      <a:r>
                        <a:rPr lang="ko-KR" altLang="en-US" sz="1600" dirty="0" err="1" smtClean="0"/>
                        <a:t>맵에서의</a:t>
                      </a:r>
                      <a:r>
                        <a:rPr lang="ko-KR" altLang="en-US" sz="1600" dirty="0" smtClean="0"/>
                        <a:t> 캐릭터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상호작용이 원활하게 작동하도록 보완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스테이지의 보스 </a:t>
                      </a:r>
                      <a:r>
                        <a:rPr lang="ko-KR" altLang="en-US" sz="1600" dirty="0" smtClean="0"/>
                        <a:t>구현 </a:t>
                      </a:r>
                      <a:r>
                        <a:rPr lang="en-US" altLang="ko-KR" sz="1600" dirty="0" smtClean="0"/>
                        <a:t>(-20</a:t>
                      </a:r>
                      <a:r>
                        <a:rPr lang="en-US" altLang="ko-KR" sz="1600" baseline="0" dirty="0" smtClean="0"/>
                        <a:t>%)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80 %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(10/15</a:t>
                      </a:r>
                      <a:r>
                        <a:rPr lang="en-US" altLang="ko-KR" sz="1400" baseline="0" dirty="0" smtClean="0"/>
                        <a:t>~10/21)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적 캐릭터의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</a:t>
                      </a:r>
                      <a:r>
                        <a:rPr lang="ko-KR" altLang="en-US" sz="1600" dirty="0" smtClean="0"/>
                        <a:t>구현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(-40%)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캐릭터와 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캐릭터가 죽는 시점</a:t>
                      </a:r>
                      <a:r>
                        <a:rPr lang="en-US" altLang="ko-KR" sz="1600" dirty="0" smtClean="0"/>
                        <a:t>) (-20%)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버블과 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적이 버블에 갇히는 시점</a:t>
                      </a:r>
                      <a:r>
                        <a:rPr lang="en-US" altLang="ko-KR" sz="1600" smtClean="0"/>
                        <a:t>) (-20%)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20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(10/22</a:t>
                      </a:r>
                      <a:r>
                        <a:rPr lang="en-US" altLang="ko-KR" sz="1400" baseline="0" dirty="0" smtClean="0"/>
                        <a:t>~10/28)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아이템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점수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음식 모양 오브젝트의 다양한 아이템 구현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오브젝트에 따라 점수 제공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0 %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범위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07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452</Words>
  <Application>Microsoft Office PowerPoint</Application>
  <PresentationFormat>와이드스크린</PresentationFormat>
  <Paragraphs>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Haneul</dc:creator>
  <cp:lastModifiedBy>Yun Haneul</cp:lastModifiedBy>
  <cp:revision>27</cp:revision>
  <dcterms:created xsi:type="dcterms:W3CDTF">2018-09-26T13:42:52Z</dcterms:created>
  <dcterms:modified xsi:type="dcterms:W3CDTF">2018-11-05T14:30:06Z</dcterms:modified>
</cp:coreProperties>
</file>