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6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825" y="5096111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smtClean="0"/>
              <a:t>게임 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1</a:t>
            </a:r>
            <a:r>
              <a:rPr lang="ko-KR" altLang="en-US" sz="3600" dirty="0" smtClean="0"/>
              <a:t>차 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1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smtClean="0"/>
              <a:t>Bobble </a:t>
            </a:r>
            <a:r>
              <a:rPr lang="en-US" altLang="ko-KR" sz="72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6940" y="1775011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장르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아케이드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36939" y="2611521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시점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사이드뷰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6939" y="3448031"/>
            <a:ext cx="933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높이가 존재하는 </a:t>
            </a:r>
            <a:r>
              <a:rPr lang="ko-KR" altLang="en-US" sz="3200" dirty="0" err="1" smtClean="0"/>
              <a:t>사이드뷰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맵을</a:t>
            </a:r>
            <a:r>
              <a:rPr lang="ko-KR" altLang="en-US" sz="3200" dirty="0" smtClean="0"/>
              <a:t> 돌아다니며 적 </a:t>
            </a:r>
            <a:r>
              <a:rPr lang="ko-KR" altLang="en-US" sz="3200" dirty="0" err="1" smtClean="0"/>
              <a:t>유닛들을</a:t>
            </a:r>
            <a:r>
              <a:rPr lang="ko-KR" altLang="en-US" sz="3200" dirty="0" smtClean="0"/>
              <a:t> 거품에 가두어 처치한다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최대한 많은 스테이지를 플레이하며 최고 점수를 갱신하자</a:t>
            </a:r>
            <a:r>
              <a:rPr lang="en-US" altLang="ko-K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 </a:t>
            </a:r>
            <a:r>
              <a:rPr lang="en-US" altLang="ko-KR" sz="4800" b="1" dirty="0" smtClean="0">
                <a:latin typeface="+mj-ea"/>
                <a:ea typeface="+mj-ea"/>
              </a:rPr>
              <a:t>1/2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73248"/>
              </p:ext>
            </p:extLst>
          </p:nvPr>
        </p:nvGraphicFramePr>
        <p:xfrm>
          <a:off x="1496742" y="1388740"/>
          <a:ext cx="9163824" cy="406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87"/>
                <a:gridCol w="3759200"/>
                <a:gridCol w="372273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</a:t>
                      </a:r>
                      <a:r>
                        <a:rPr lang="ko-KR" altLang="en-US" baseline="0" dirty="0" smtClean="0"/>
                        <a:t>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갇힌 적의 버블을 터트림으로써 적을 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거품을 터트리는 조건을 세분화하여 거품 위에서 점프할 수 있는 조건을 별도로 제공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멀티 지원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이용해 보는 방향으로 거품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번개 </a:t>
                      </a:r>
                      <a:r>
                        <a:rPr lang="ko-KR" altLang="en-US" dirty="0" err="1" smtClean="0"/>
                        <a:t>포션을</a:t>
                      </a:r>
                      <a:r>
                        <a:rPr lang="ko-KR" altLang="en-US" dirty="0" smtClean="0"/>
                        <a:t> 먹음으로써 번개 거품을 발사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번개 거품을 터트릴 경우 번개 발사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스테이지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보스는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스테이지만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smtClean="0"/>
                        <a:t>스테이지에 대해서도 보스 구현</a:t>
                      </a:r>
                      <a:r>
                        <a:rPr lang="en-US" altLang="ko-KR" baseline="0" dirty="0" smtClean="0"/>
                        <a:t>; </a:t>
                      </a:r>
                      <a:r>
                        <a:rPr lang="ko-KR" altLang="en-US" baseline="0" dirty="0" err="1" smtClean="0"/>
                        <a:t>맵으로</a:t>
                      </a:r>
                      <a:r>
                        <a:rPr lang="ko-KR" altLang="en-US" baseline="0" dirty="0" smtClean="0"/>
                        <a:t> 이동이 진행되는 동안 애니메이션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Idle </a:t>
                      </a:r>
                      <a:r>
                        <a:rPr lang="ko-KR" altLang="en-US" dirty="0" smtClean="0"/>
                        <a:t>적들만을 구성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다만 적의 종류에 따라 </a:t>
                      </a:r>
                      <a:r>
                        <a:rPr lang="en-US" altLang="ko-KR" dirty="0" smtClean="0"/>
                        <a:t>Idle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의 방식에 차이가 있음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시간 경과에 따라 적이 분노하여 캐릭터를 찾거나 공격을 회피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41332"/>
              </p:ext>
            </p:extLst>
          </p:nvPr>
        </p:nvGraphicFramePr>
        <p:xfrm>
          <a:off x="1496742" y="1388740"/>
          <a:ext cx="9163824" cy="405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87"/>
                <a:gridCol w="3759200"/>
                <a:gridCol w="372273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지형의 변화를 통한 난이도 조절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특정 지형에 적을 많이 배치함으로써 난이도 조절을 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아이템을 제공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제거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획득에 따른 점수 누적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캐릭터 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튜토리얼</a:t>
                      </a:r>
                      <a:r>
                        <a:rPr lang="ko-KR" altLang="en-US" dirty="0" smtClean="0"/>
                        <a:t> 모드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음악 크기를 조절하고 게임을 중지할 수 있는 </a:t>
                      </a:r>
                      <a:r>
                        <a:rPr lang="ko-KR" altLang="en-US" baseline="0" dirty="0" err="1" smtClean="0"/>
                        <a:t>환경설정창</a:t>
                      </a:r>
                      <a:r>
                        <a:rPr lang="en-US" altLang="ko-KR" baseline="0" dirty="0" smtClean="0"/>
                        <a:t>; </a:t>
                      </a:r>
                      <a:r>
                        <a:rPr lang="ko-KR" altLang="en-US" baseline="0" dirty="0" smtClean="0"/>
                        <a:t>키 변경 지원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버블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획득 등 다양한 종류의 효과음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스테이지에 따라 다양한 음악을 제공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스테이지간 이동에서 캐릭터가 거품을 타고 이동하는 애니메이션을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 </a:t>
            </a:r>
            <a:r>
              <a:rPr lang="en-US" altLang="ko-KR" sz="4800" b="1" dirty="0" smtClean="0">
                <a:latin typeface="+mj-ea"/>
                <a:ea typeface="+mj-ea"/>
              </a:rPr>
              <a:t>2/2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82" y="725981"/>
            <a:ext cx="1498571" cy="9740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4" y="221074"/>
            <a:ext cx="1553560" cy="10098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1" y="1589835"/>
            <a:ext cx="3898354" cy="25339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6" y="3012141"/>
            <a:ext cx="2089867" cy="23884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72" y="3585882"/>
            <a:ext cx="357047" cy="40805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14" y="3492093"/>
            <a:ext cx="2150197" cy="23652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2276606"/>
            <a:ext cx="268941" cy="2958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1393" y="2708882"/>
            <a:ext cx="275690" cy="3032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3196258"/>
            <a:ext cx="268941" cy="2958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9" y="3644225"/>
            <a:ext cx="291366" cy="2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82" y="725981"/>
            <a:ext cx="1498571" cy="9740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4" y="221074"/>
            <a:ext cx="1553560" cy="10098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66" y="1589835"/>
            <a:ext cx="6242969" cy="40579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9" y="5372773"/>
            <a:ext cx="440783" cy="5037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49" y="2276606"/>
            <a:ext cx="430692" cy="4737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5583" y="2708882"/>
            <a:ext cx="441500" cy="485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8" y="1361076"/>
            <a:ext cx="440783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5937"/>
            <a:ext cx="1392439" cy="15913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98" y="1635937"/>
            <a:ext cx="1317729" cy="13177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22" y="1603109"/>
            <a:ext cx="1446690" cy="1591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28" y="1120681"/>
            <a:ext cx="1446690" cy="1591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86" y="879052"/>
            <a:ext cx="2269109" cy="2074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1" y="4764077"/>
            <a:ext cx="1890487" cy="12288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04" y="3350732"/>
            <a:ext cx="1905680" cy="12386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49" y="4712862"/>
            <a:ext cx="2128913" cy="138379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7" y="3550465"/>
            <a:ext cx="2745601" cy="30296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2" y="5252001"/>
            <a:ext cx="222147" cy="25388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22" y="3769931"/>
            <a:ext cx="222147" cy="25388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0835" y="4969507"/>
            <a:ext cx="247184" cy="2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일정 </a:t>
            </a:r>
            <a:r>
              <a:rPr lang="en-US" altLang="ko-KR" sz="4800" b="1" dirty="0" smtClean="0">
                <a:latin typeface="+mj-ea"/>
                <a:ea typeface="+mj-ea"/>
              </a:rPr>
              <a:t>1/2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03494"/>
              </p:ext>
            </p:extLst>
          </p:nvPr>
        </p:nvGraphicFramePr>
        <p:xfrm>
          <a:off x="791737" y="1388740"/>
          <a:ext cx="9967438" cy="496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676293"/>
                <a:gridCol w="593069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설정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발표 준비</a:t>
                      </a:r>
                      <a:endParaRPr lang="en-US" altLang="ko-KR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 smtClean="0"/>
                        <a:t>캐릭터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배경화면의 </a:t>
                      </a:r>
                      <a:r>
                        <a:rPr lang="ko-KR" altLang="en-US" baseline="0" dirty="0" err="1" smtClean="0"/>
                        <a:t>스프라이트</a:t>
                      </a:r>
                      <a:r>
                        <a:rPr lang="ko-KR" altLang="en-US" baseline="0" dirty="0" smtClean="0"/>
                        <a:t> 리소스 수집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효과음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배경음악의 사운드 리소스 수집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버블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출력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캐릭터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 구현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캐릭터 공격에 이용되는 버블 오브젝트 구현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캐릭터 상호작용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맵이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원시트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스프라이트이기</a:t>
                      </a:r>
                      <a:r>
                        <a:rPr lang="ko-KR" altLang="en-US" dirty="0" smtClean="0"/>
                        <a:t> 때문에 </a:t>
                      </a:r>
                      <a:r>
                        <a:rPr lang="ko-KR" altLang="en-US" dirty="0" err="1" smtClean="0"/>
                        <a:t>맵에서의</a:t>
                      </a:r>
                      <a:r>
                        <a:rPr lang="ko-KR" altLang="en-US" dirty="0" smtClean="0"/>
                        <a:t> 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상호작용이 원활하게 작동하도록 보완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스테이지의 보스 구현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적 상호작용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버블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적 상호작용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적 캐릭터의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캐릭터와 적 상호작용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캐릭터가 죽는 시점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버블과 적 상호작용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적이 버블에 갇히는 시점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음식 모양 오브젝트의 다양한 아이템 구현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오브젝트에 따라 점수 제공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일정 </a:t>
            </a:r>
            <a:r>
              <a:rPr lang="en-US" altLang="ko-KR" sz="4800" b="1" dirty="0" smtClean="0">
                <a:latin typeface="+mj-ea"/>
                <a:ea typeface="+mj-ea"/>
              </a:rPr>
              <a:t>2/2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59379"/>
              </p:ext>
            </p:extLst>
          </p:nvPr>
        </p:nvGraphicFramePr>
        <p:xfrm>
          <a:off x="791737" y="1388740"/>
          <a:ext cx="9967438" cy="4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676293"/>
                <a:gridCol w="593069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(10/29</a:t>
                      </a:r>
                      <a:r>
                        <a:rPr lang="en-US" altLang="ko-KR" sz="1400" baseline="0" dirty="0" smtClean="0"/>
                        <a:t>~11/4)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발표</a:t>
                      </a:r>
                      <a:r>
                        <a:rPr lang="en-US" altLang="ko-KR" dirty="0" smtClean="0"/>
                        <a:t>(10/30)</a:t>
                      </a:r>
                    </a:p>
                    <a:p>
                      <a:pPr latinLnBrk="1"/>
                      <a:r>
                        <a:rPr lang="ko-KR" altLang="en-US" dirty="0" smtClean="0"/>
                        <a:t>피드백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차 발표를 위한 중간 점검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차 발표 준비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발표 내용에 대한 피드백 사항 보완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(11/5</a:t>
                      </a:r>
                      <a:r>
                        <a:rPr lang="en-US" altLang="ko-KR" sz="1400" baseline="0" dirty="0" smtClean="0"/>
                        <a:t>~11/11)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환경설정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효과음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배경음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사운드 크기 조절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일시정지를</a:t>
                      </a:r>
                      <a:r>
                        <a:rPr lang="ko-KR" altLang="en-US" dirty="0" smtClean="0"/>
                        <a:t> 제공할 환경설정 추가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(11/12</a:t>
                      </a:r>
                      <a:r>
                        <a:rPr lang="en-US" altLang="ko-KR" sz="1400" baseline="0" dirty="0" smtClean="0"/>
                        <a:t>~11/18)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밸런싱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dirty="0" smtClean="0"/>
                        <a:t>2,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dirty="0" smtClean="0"/>
                        <a:t>스테이지 보스 구현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맵이동</a:t>
                      </a:r>
                      <a:r>
                        <a:rPr lang="ko-KR" altLang="en-US" dirty="0" smtClean="0"/>
                        <a:t> 애니메이션 등 추가구현 사항 추가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밸런싱</a:t>
                      </a:r>
                      <a:r>
                        <a:rPr lang="ko-KR" altLang="en-US" dirty="0" smtClean="0"/>
                        <a:t> 조정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(11/19</a:t>
                      </a:r>
                      <a:r>
                        <a:rPr lang="en-US" altLang="ko-KR" sz="1400" baseline="0" dirty="0" smtClean="0"/>
                        <a:t>~11/25)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인트로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아웃트로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튜토리얼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인트로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게임오버 씬 추가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err="1" smtClean="0"/>
                        <a:t>튜토리얼</a:t>
                      </a:r>
                      <a:r>
                        <a:rPr lang="ko-KR" altLang="en-US" baseline="0" dirty="0" smtClean="0"/>
                        <a:t> 추가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(11/26</a:t>
                      </a:r>
                      <a:r>
                        <a:rPr lang="en-US" altLang="ko-KR" sz="1400" baseline="0" dirty="0" smtClean="0"/>
                        <a:t>~12/2)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안정화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발표</a:t>
                      </a:r>
                      <a:r>
                        <a:rPr lang="en-US" altLang="ko-KR" dirty="0" smtClean="0"/>
                        <a:t>(11/29)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안정화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최종 발표 준비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516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24</cp:revision>
  <dcterms:created xsi:type="dcterms:W3CDTF">2018-09-26T13:42:52Z</dcterms:created>
  <dcterms:modified xsi:type="dcterms:W3CDTF">2018-11-05T14:03:24Z</dcterms:modified>
</cp:coreProperties>
</file>