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7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3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4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9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7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7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10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32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70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0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21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C560A-16E7-4F3F-B759-B2BF366DF7D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3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190" y="1270125"/>
            <a:ext cx="5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71" y="527664"/>
            <a:ext cx="2318057" cy="1388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6037" y="5096111"/>
            <a:ext cx="7495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 smtClean="0"/>
              <a:t>2D </a:t>
            </a:r>
            <a:r>
              <a:rPr lang="ko-KR" altLang="en-US" sz="3600" dirty="0" smtClean="0"/>
              <a:t>게임 프로그래밍</a:t>
            </a:r>
            <a:r>
              <a:rPr lang="en-US" altLang="ko-KR" sz="3600" dirty="0" smtClean="0"/>
              <a:t>(3</a:t>
            </a:r>
            <a:r>
              <a:rPr lang="ko-KR" altLang="en-US" sz="3600" dirty="0" smtClean="0"/>
              <a:t>반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중간 발표</a:t>
            </a:r>
            <a:endParaRPr lang="en-US" altLang="ko-KR" sz="3600" dirty="0" smtClean="0"/>
          </a:p>
          <a:p>
            <a:pPr algn="r"/>
            <a:r>
              <a:rPr lang="en-US" altLang="ko-KR" sz="3600" dirty="0" smtClean="0"/>
              <a:t>2017182027 </a:t>
            </a:r>
            <a:r>
              <a:rPr lang="ko-KR" altLang="en-US" sz="3600" dirty="0" smtClean="0"/>
              <a:t>윤하늘</a:t>
            </a:r>
            <a:endParaRPr lang="en-US" altLang="ko-KR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31938" y="1916456"/>
            <a:ext cx="7518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/>
              <a:t>Bubble</a:t>
            </a:r>
            <a:r>
              <a:rPr lang="ko-KR" altLang="en-US" sz="7200" b="1" dirty="0" smtClean="0"/>
              <a:t> </a:t>
            </a:r>
            <a:r>
              <a:rPr lang="en-US" altLang="ko-KR" sz="7200" b="1" dirty="0" smtClean="0"/>
              <a:t>Bobble 2</a:t>
            </a:r>
          </a:p>
        </p:txBody>
      </p:sp>
    </p:spTree>
    <p:extLst>
      <p:ext uri="{BB962C8B-B14F-4D97-AF65-F5344CB8AC3E}">
        <p14:creationId xmlns:p14="http://schemas.microsoft.com/office/powerpoint/2010/main" val="41238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055" y="4883480"/>
            <a:ext cx="1890487" cy="12288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47" y="3601309"/>
            <a:ext cx="2646475" cy="17202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121110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게임 </a:t>
            </a:r>
            <a:r>
              <a:rPr lang="ko-KR" altLang="en-US" sz="4800" b="1" dirty="0" err="1" smtClean="0">
                <a:latin typeface="+mj-ea"/>
                <a:ea typeface="+mj-ea"/>
              </a:rPr>
              <a:t>컨셉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8993" y="1128240"/>
            <a:ext cx="4471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시점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장르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사이드뷰</a:t>
            </a:r>
            <a:r>
              <a:rPr lang="ko-KR" altLang="en-US" sz="2000" dirty="0" smtClean="0"/>
              <a:t> 아케이드 장르</a:t>
            </a:r>
            <a:endParaRPr lang="ko-KR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38993" y="1704483"/>
            <a:ext cx="10155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목표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chemeClr val="accent1"/>
                </a:solidFill>
              </a:rPr>
              <a:t>4~5</a:t>
            </a:r>
            <a:r>
              <a:rPr lang="ko-KR" altLang="en-US" sz="2000" dirty="0" smtClean="0">
                <a:solidFill>
                  <a:schemeClr val="accent1"/>
                </a:solidFill>
              </a:rPr>
              <a:t>개의 일반 스테이지</a:t>
            </a:r>
            <a:r>
              <a:rPr lang="ko-KR" altLang="en-US" sz="2000" dirty="0" smtClean="0"/>
              <a:t>와 </a:t>
            </a:r>
            <a:r>
              <a:rPr lang="en-US" altLang="ko-KR" sz="2000" dirty="0" smtClean="0">
                <a:solidFill>
                  <a:schemeClr val="accent1"/>
                </a:solidFill>
              </a:rPr>
              <a:t>1</a:t>
            </a:r>
            <a:r>
              <a:rPr lang="ko-KR" altLang="en-US" sz="2000" dirty="0" smtClean="0">
                <a:solidFill>
                  <a:schemeClr val="accent1"/>
                </a:solidFill>
              </a:rPr>
              <a:t>개의 보스 스테이지</a:t>
            </a:r>
            <a:r>
              <a:rPr lang="ko-KR" altLang="en-US" sz="2000" dirty="0" smtClean="0"/>
              <a:t>로 구성된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한 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챕터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최대한 빨리 </a:t>
            </a:r>
            <a:r>
              <a:rPr lang="ko-KR" altLang="en-US" sz="2000" dirty="0" err="1" smtClean="0"/>
              <a:t>클리어한다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추가목표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점수를 주는 아이템을 많이 획득하여 더 </a:t>
            </a:r>
            <a:r>
              <a:rPr lang="ko-KR" altLang="en-US" sz="2000" dirty="0" smtClean="0"/>
              <a:t>높은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점수를 </a:t>
            </a:r>
            <a:r>
              <a:rPr lang="ko-KR" altLang="en-US" sz="2000" dirty="0" smtClean="0"/>
              <a:t>얻는다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38993" y="3201199"/>
            <a:ext cx="102835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게임방법 </a:t>
            </a:r>
            <a:r>
              <a:rPr lang="en-US" altLang="ko-KR" sz="2000" dirty="0" smtClean="0"/>
              <a:t>) </a:t>
            </a:r>
            <a:r>
              <a:rPr lang="ko-KR" altLang="en-US" sz="2000" dirty="0" err="1" smtClean="0"/>
              <a:t>몬스터에게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직접 접촉하면 내 라이프가 감소한다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그러나 거품에 갇힌 적에게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</a:t>
            </a:r>
            <a:r>
              <a:rPr lang="ko-KR" altLang="en-US" sz="2000" dirty="0" smtClean="0"/>
              <a:t>직접 접촉하면 적을 처치할 수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</a:t>
            </a:r>
            <a:r>
              <a:rPr lang="ko-KR" altLang="en-US" sz="2000" dirty="0" smtClean="0"/>
              <a:t>거품을 발사하여 적을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</a:t>
            </a:r>
            <a:r>
              <a:rPr lang="ko-KR" altLang="en-US" sz="2000" dirty="0" smtClean="0"/>
              <a:t>가둔 후 적을 처치한다</a:t>
            </a:r>
            <a:r>
              <a:rPr lang="en-US" altLang="ko-KR" sz="2000" dirty="0" smtClean="0"/>
              <a:t>!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997" y="3960816"/>
            <a:ext cx="4183127" cy="27190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32" y="4630655"/>
            <a:ext cx="295348" cy="3375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63" y="4648903"/>
            <a:ext cx="288587" cy="3174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65080" y="5698963"/>
            <a:ext cx="295829" cy="32541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14155" y="4699849"/>
            <a:ext cx="1125251" cy="124165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601" y="4630655"/>
            <a:ext cx="264667" cy="2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5307"/>
              </p:ext>
            </p:extLst>
          </p:nvPr>
        </p:nvGraphicFramePr>
        <p:xfrm>
          <a:off x="738993" y="1043053"/>
          <a:ext cx="11226266" cy="5040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773"/>
                <a:gridCol w="5207619"/>
                <a:gridCol w="4783874"/>
              </a:tblGrid>
              <a:tr h="4066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579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컨트롤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좌우</a:t>
                      </a:r>
                      <a:r>
                        <a:rPr lang="ko-KR" altLang="en-US" sz="16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이동</a:t>
                      </a:r>
                      <a:r>
                        <a:rPr lang="en-US" altLang="ko-KR" sz="16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점프</a:t>
                      </a:r>
                      <a:r>
                        <a:rPr lang="en-US" altLang="ko-KR" sz="16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공격</a:t>
                      </a:r>
                      <a:endParaRPr lang="en-US" altLang="ko-KR" sz="1600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 smtClean="0"/>
                        <a:t>갇힌 적의 버블을 터트림으로써 적을 처치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거품을 터트리는 조건을 세분화하여 거품 위에서 점프할 수 있는 조건을 별도로 제공</a:t>
                      </a:r>
                      <a:r>
                        <a:rPr lang="en-US" altLang="ko-KR" sz="1600" dirty="0" smtClean="0"/>
                        <a:t>; </a:t>
                      </a:r>
                      <a:r>
                        <a:rPr lang="ko-KR" altLang="en-US" sz="1600" dirty="0" smtClean="0"/>
                        <a:t>멀티 지원</a:t>
                      </a:r>
                      <a:endParaRPr lang="ko-KR" altLang="en-US" sz="1600" dirty="0"/>
                    </a:p>
                  </a:txBody>
                  <a:tcPr/>
                </a:tc>
              </a:tr>
              <a:tr h="5575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기술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en-US" altLang="ko-KR" sz="16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키를 이용해 보는 방향으로 거품 공격</a:t>
                      </a:r>
                      <a:endParaRPr lang="ko-KR" altLang="en-US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번개 </a:t>
                      </a:r>
                      <a:r>
                        <a:rPr lang="ko-KR" altLang="en-US" sz="1600" dirty="0" err="1" smtClean="0"/>
                        <a:t>포션을</a:t>
                      </a:r>
                      <a:r>
                        <a:rPr lang="ko-KR" altLang="en-US" sz="1600" dirty="0" smtClean="0"/>
                        <a:t> 먹음으로써 번개 거품을 발사</a:t>
                      </a:r>
                      <a:r>
                        <a:rPr lang="en-US" altLang="ko-KR" sz="1600" dirty="0" smtClean="0"/>
                        <a:t>; </a:t>
                      </a:r>
                      <a:r>
                        <a:rPr lang="ko-KR" altLang="en-US" sz="1600" dirty="0" smtClean="0"/>
                        <a:t>번개 거품을 터트릴 경우 번개 발사</a:t>
                      </a:r>
                      <a:endParaRPr lang="ko-KR" altLang="en-US" sz="1600" dirty="0"/>
                    </a:p>
                  </a:txBody>
                  <a:tcPr/>
                </a:tc>
              </a:tr>
              <a:tr h="5360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개 스테이지</a:t>
                      </a:r>
                      <a:r>
                        <a:rPr lang="en-US" altLang="ko-KR" sz="1600" dirty="0" smtClean="0"/>
                        <a:t>;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보스는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스테이지만 구현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</a:rPr>
                        <a:t>-&gt; 1</a:t>
                      </a: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</a:rPr>
                        <a:t>개의 </a:t>
                      </a:r>
                      <a:r>
                        <a:rPr lang="ko-KR" altLang="en-US" sz="1600" baseline="0" dirty="0" err="1" smtClean="0">
                          <a:solidFill>
                            <a:srgbClr val="FF0000"/>
                          </a:solidFill>
                        </a:rPr>
                        <a:t>챕터</a:t>
                      </a:r>
                      <a:endParaRPr lang="en-US" altLang="ko-KR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2,</a:t>
                      </a:r>
                      <a:r>
                        <a:rPr lang="en-US" altLang="ko-KR" sz="1600" baseline="0" dirty="0" smtClean="0"/>
                        <a:t> 3</a:t>
                      </a:r>
                      <a:r>
                        <a:rPr lang="ko-KR" altLang="en-US" sz="1600" baseline="0" dirty="0" smtClean="0"/>
                        <a:t>스테이지에 대해서도 보스 구현</a:t>
                      </a:r>
                      <a:r>
                        <a:rPr lang="en-US" altLang="ko-KR" sz="1600" baseline="0" dirty="0" smtClean="0"/>
                        <a:t>; </a:t>
                      </a:r>
                      <a:r>
                        <a:rPr lang="ko-KR" altLang="en-US" sz="1600" baseline="0" dirty="0" err="1" smtClean="0"/>
                        <a:t>맵으로</a:t>
                      </a:r>
                      <a:r>
                        <a:rPr lang="ko-KR" altLang="en-US" sz="1600" baseline="0" dirty="0" smtClean="0"/>
                        <a:t> 이동이 진행되는 동안 애니메이션</a:t>
                      </a:r>
                      <a:endParaRPr lang="ko-KR" altLang="en-US" sz="1600" dirty="0"/>
                    </a:p>
                  </a:txBody>
                  <a:tcPr/>
                </a:tc>
              </a:tr>
              <a:tr h="559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 </a:t>
                      </a:r>
                      <a:r>
                        <a:rPr lang="en-US" altLang="ko-KR" sz="1600" dirty="0" smtClean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Idle </a:t>
                      </a:r>
                      <a:r>
                        <a:rPr lang="ko-KR" altLang="en-US" sz="1600" dirty="0" smtClean="0"/>
                        <a:t>적들만을 구성</a:t>
                      </a:r>
                      <a:r>
                        <a:rPr lang="en-US" altLang="ko-KR" sz="1600" dirty="0" smtClean="0"/>
                        <a:t>; </a:t>
                      </a:r>
                      <a:r>
                        <a:rPr lang="ko-KR" altLang="en-US" sz="1600" dirty="0" smtClean="0"/>
                        <a:t>다만 적의 종류에 따라 </a:t>
                      </a:r>
                      <a:r>
                        <a:rPr lang="en-US" altLang="ko-KR" sz="1600" dirty="0" smtClean="0"/>
                        <a:t>Idle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의 방식에 차이가 있음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스테이지 시간 경과에 따라 적이 분노하여 캐릭터를 찾거나 공격을 회피</a:t>
                      </a:r>
                      <a:endParaRPr lang="ko-KR" altLang="en-US" sz="1600" dirty="0"/>
                    </a:p>
                  </a:txBody>
                  <a:tcPr/>
                </a:tc>
              </a:tr>
              <a:tr h="5374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난이도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지형의 변화를 통한 난이도 조절</a:t>
                      </a:r>
                      <a:r>
                        <a:rPr lang="en-US" altLang="ko-KR" sz="1600" dirty="0" smtClean="0"/>
                        <a:t>; </a:t>
                      </a:r>
                      <a:r>
                        <a:rPr lang="ko-KR" altLang="en-US" sz="1600" dirty="0" smtClean="0"/>
                        <a:t>특정 지형에 적을 많이 배치함으로써 난이도 조절을 진행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다양한 아이템을 제공</a:t>
                      </a:r>
                      <a:endParaRPr lang="ko-KR" altLang="en-US" sz="1600" dirty="0"/>
                    </a:p>
                  </a:txBody>
                  <a:tcPr/>
                </a:tc>
              </a:tr>
              <a:tr h="5716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 제거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아이템 획득에 따른 점수 누적</a:t>
                      </a:r>
                      <a:r>
                        <a:rPr lang="en-US" altLang="ko-KR" sz="1600" dirty="0" smtClean="0"/>
                        <a:t>; </a:t>
                      </a:r>
                      <a:r>
                        <a:rPr lang="ko-KR" altLang="en-US" sz="1600" dirty="0" smtClean="0"/>
                        <a:t>캐릭터 변경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튜토리얼</a:t>
                      </a:r>
                      <a:r>
                        <a:rPr lang="ko-KR" altLang="en-US" sz="1600" dirty="0" smtClean="0"/>
                        <a:t> 모드</a:t>
                      </a:r>
                      <a:r>
                        <a:rPr lang="en-US" altLang="ko-KR" sz="1600" dirty="0" smtClean="0"/>
                        <a:t>;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효과음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음악 크기를 조절하고 게임을 중지할 수 있는 </a:t>
                      </a:r>
                      <a:r>
                        <a:rPr lang="ko-KR" altLang="en-US" sz="1600" baseline="0" dirty="0" err="1" smtClean="0"/>
                        <a:t>환경설정창</a:t>
                      </a:r>
                      <a:r>
                        <a:rPr lang="en-US" altLang="ko-KR" sz="1600" baseline="0" dirty="0" smtClean="0"/>
                        <a:t>; </a:t>
                      </a:r>
                      <a:r>
                        <a:rPr lang="ko-KR" altLang="en-US" sz="1600" baseline="0" dirty="0" smtClean="0"/>
                        <a:t>키 변경 지원</a:t>
                      </a:r>
                      <a:endParaRPr lang="ko-KR" altLang="en-US" sz="1600" dirty="0"/>
                    </a:p>
                  </a:txBody>
                  <a:tcPr/>
                </a:tc>
              </a:tr>
              <a:tr h="416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사운드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버블 발사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캐릭터 죽음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적 죽음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아이템 획득 등 다양한 종류의 효과음</a:t>
                      </a:r>
                      <a:r>
                        <a:rPr lang="en-US" altLang="ko-KR" sz="1600" dirty="0" smtClean="0"/>
                        <a:t>; </a:t>
                      </a:r>
                      <a:r>
                        <a:rPr lang="ko-KR" altLang="en-US" sz="1600" dirty="0" smtClean="0"/>
                        <a:t>스테이지에 따라 다양한 음악을 제공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6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캐릭터의 이동</a:t>
                      </a:r>
                      <a:r>
                        <a:rPr lang="en-US" altLang="ko-KR" sz="1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점프</a:t>
                      </a:r>
                      <a:r>
                        <a:rPr lang="en-US" altLang="ko-KR" sz="1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공격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죽음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적의 이동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점프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죽음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스테이지간 이동에서 캐릭터가 거품을 타고 이동하는 애니메이션을 추가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21110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개발 범위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50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073965"/>
              </p:ext>
            </p:extLst>
          </p:nvPr>
        </p:nvGraphicFramePr>
        <p:xfrm>
          <a:off x="568713" y="1038160"/>
          <a:ext cx="11463454" cy="4928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448"/>
                <a:gridCol w="2018371"/>
                <a:gridCol w="6400800"/>
                <a:gridCol w="1683835"/>
              </a:tblGrid>
              <a:tr h="4066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핵심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 진행도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(9/24</a:t>
                      </a:r>
                      <a:r>
                        <a:rPr lang="en-US" altLang="ko-KR" sz="1400" baseline="0" dirty="0" smtClean="0"/>
                        <a:t>~9/30)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기획 설정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리소스 수집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차 발표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baseline="0" dirty="0" smtClean="0"/>
                        <a:t>발표 준비</a:t>
                      </a:r>
                      <a:endParaRPr lang="en-US" altLang="ko-KR" sz="1600" baseline="0" dirty="0" smtClean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baseline="0" dirty="0" smtClean="0"/>
                        <a:t>캐릭터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적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배경화면의 </a:t>
                      </a:r>
                      <a:r>
                        <a:rPr lang="ko-KR" altLang="en-US" sz="1600" baseline="0" dirty="0" err="1" smtClean="0"/>
                        <a:t>스프라이트</a:t>
                      </a:r>
                      <a:r>
                        <a:rPr lang="ko-KR" altLang="en-US" sz="1600" baseline="0" dirty="0" smtClean="0"/>
                        <a:t> 리소스 수집</a:t>
                      </a:r>
                      <a:endParaRPr lang="en-US" altLang="ko-KR" sz="16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효과음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배경음악의 사운드 리소스 수집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100</a:t>
                      </a:r>
                      <a:r>
                        <a:rPr lang="en-US" altLang="ko-KR" sz="1600" baseline="0" dirty="0" smtClean="0"/>
                        <a:t> %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(10/1</a:t>
                      </a:r>
                      <a:r>
                        <a:rPr lang="en-US" altLang="ko-KR" sz="1400" baseline="0" dirty="0" smtClean="0"/>
                        <a:t>~10/7)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캐릭터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버블 오브젝트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baseline="0" dirty="0" err="1" smtClean="0"/>
                        <a:t>맵</a:t>
                      </a:r>
                      <a:r>
                        <a:rPr lang="ko-KR" altLang="en-US" sz="1600" baseline="0" dirty="0" smtClean="0"/>
                        <a:t> 출력</a:t>
                      </a:r>
                      <a:r>
                        <a:rPr lang="en-US" altLang="ko-KR" sz="1600" baseline="0" dirty="0" smtClean="0"/>
                        <a:t>,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baseline="0" dirty="0" smtClean="0"/>
                        <a:t>캐릭터 이동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점프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공격 구현</a:t>
                      </a:r>
                      <a:endParaRPr lang="en-US" altLang="ko-KR" sz="16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baseline="0" dirty="0" smtClean="0"/>
                        <a:t>캐릭터 공격에 이용되는 버블 오브젝트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100 %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(10/8</a:t>
                      </a:r>
                      <a:r>
                        <a:rPr lang="en-US" altLang="ko-KR" sz="1400" baseline="0" dirty="0" smtClean="0"/>
                        <a:t>~10/14)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캐릭터 상호작용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보스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err="1" smtClean="0"/>
                        <a:t>맵이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원시트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스프라이트이기</a:t>
                      </a:r>
                      <a:r>
                        <a:rPr lang="ko-KR" altLang="en-US" sz="1600" dirty="0" smtClean="0"/>
                        <a:t> 때문에 </a:t>
                      </a:r>
                      <a:r>
                        <a:rPr lang="ko-KR" altLang="en-US" sz="1600" dirty="0" err="1" smtClean="0"/>
                        <a:t>맵에서의</a:t>
                      </a:r>
                      <a:r>
                        <a:rPr lang="ko-KR" altLang="en-US" sz="1600" dirty="0" smtClean="0"/>
                        <a:t> 캐릭터 이동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점프 상호작용이 원활하게 작동하도록 보완</a:t>
                      </a:r>
                      <a:endParaRPr lang="en-US" altLang="ko-KR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스테이지의 보스 구현 </a:t>
                      </a:r>
                      <a:r>
                        <a:rPr lang="en-US" altLang="ko-KR" sz="1600" dirty="0" smtClean="0"/>
                        <a:t>(-20</a:t>
                      </a:r>
                      <a:r>
                        <a:rPr lang="en-US" altLang="ko-KR" sz="1600" baseline="0" dirty="0" smtClean="0"/>
                        <a:t>%)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80 %</a:t>
                      </a:r>
                    </a:p>
                  </a:txBody>
                  <a:tcPr anchor="ctr"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(10/15</a:t>
                      </a:r>
                      <a:r>
                        <a:rPr lang="en-US" altLang="ko-KR" sz="1400" baseline="0" dirty="0" smtClean="0"/>
                        <a:t>~10/21)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캐릭터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적 상호작용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버블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적 상호작용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적 캐릭터의 이동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점프 구현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(-40%)</a:t>
                      </a:r>
                      <a:endParaRPr lang="en-US" altLang="ko-KR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캐릭터와 적 상호작용 구현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캐릭터가 죽는 시점</a:t>
                      </a:r>
                      <a:r>
                        <a:rPr lang="en-US" altLang="ko-KR" sz="1600" dirty="0" smtClean="0"/>
                        <a:t>) (-20%)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버블과 적 상호작용 구현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적이 버블에 갇히는 시점</a:t>
                      </a:r>
                      <a:r>
                        <a:rPr lang="en-US" altLang="ko-KR" sz="1600" smtClean="0"/>
                        <a:t>) (-20%)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20</a:t>
                      </a:r>
                      <a:r>
                        <a:rPr lang="en-US" altLang="ko-KR" sz="1600" baseline="0" dirty="0" smtClean="0"/>
                        <a:t> %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(10/22</a:t>
                      </a:r>
                      <a:r>
                        <a:rPr lang="en-US" altLang="ko-KR" sz="1400" baseline="0" dirty="0" smtClean="0"/>
                        <a:t>~10/28)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아이템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점수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음식 모양 오브젝트의 다양한 아이템 구현</a:t>
                      </a:r>
                      <a:endParaRPr lang="en-US" altLang="ko-KR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오브젝트에 따라 점수 제공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0 %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21110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mtClean="0">
                <a:latin typeface="+mj-ea"/>
                <a:ea typeface="+mj-ea"/>
              </a:rPr>
              <a:t>개발 </a:t>
            </a:r>
            <a:r>
              <a:rPr lang="ko-KR" altLang="en-US" sz="4800" b="1" smtClean="0">
                <a:latin typeface="+mj-ea"/>
                <a:ea typeface="+mj-ea"/>
              </a:rPr>
              <a:t>일정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07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44" y="1224503"/>
            <a:ext cx="8177444" cy="5271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21110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 smtClean="0">
                <a:latin typeface="+mj-ea"/>
                <a:ea typeface="+mj-ea"/>
              </a:rPr>
              <a:t>커밋</a:t>
            </a:r>
            <a:r>
              <a:rPr lang="ko-KR" altLang="en-US" sz="4800" b="1" dirty="0" smtClean="0">
                <a:latin typeface="+mj-ea"/>
                <a:ea typeface="+mj-ea"/>
              </a:rPr>
              <a:t> 통계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1990" y="3660220"/>
            <a:ext cx="3474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Term project commit : 17 </a:t>
            </a:r>
            <a:r>
              <a:rPr lang="ko-KR" altLang="en-US" sz="2000" dirty="0" smtClean="0"/>
              <a:t>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410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6243" y="2830856"/>
            <a:ext cx="3461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감사합니다</a:t>
            </a:r>
            <a:r>
              <a:rPr lang="en-US" altLang="ko-KR" sz="4800" b="1" dirty="0" smtClean="0">
                <a:latin typeface="+mj-ea"/>
                <a:ea typeface="+mj-ea"/>
              </a:rPr>
              <a:t>!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657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463</Words>
  <Application>Microsoft Office PowerPoint</Application>
  <PresentationFormat>와이드스크린</PresentationFormat>
  <Paragraphs>90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 Haneul</dc:creator>
  <cp:lastModifiedBy>Yun Haneul</cp:lastModifiedBy>
  <cp:revision>29</cp:revision>
  <dcterms:created xsi:type="dcterms:W3CDTF">2018-09-26T13:42:52Z</dcterms:created>
  <dcterms:modified xsi:type="dcterms:W3CDTF">2018-11-05T14:46:44Z</dcterms:modified>
</cp:coreProperties>
</file>