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7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4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9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7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0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2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0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1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190" y="1270125"/>
            <a:ext cx="5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71" y="527664"/>
            <a:ext cx="2318057" cy="1388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6037" y="5096111"/>
            <a:ext cx="7495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/>
              <a:t>2D </a:t>
            </a:r>
            <a:r>
              <a:rPr lang="ko-KR" altLang="en-US" sz="3600" dirty="0" smtClean="0"/>
              <a:t>게임 프로그래밍</a:t>
            </a:r>
            <a:r>
              <a:rPr lang="en-US" altLang="ko-KR" sz="3600" dirty="0" smtClean="0"/>
              <a:t>(3</a:t>
            </a:r>
            <a:r>
              <a:rPr lang="ko-KR" altLang="en-US" sz="3600" dirty="0" smtClean="0"/>
              <a:t>반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중간 발표</a:t>
            </a:r>
            <a:endParaRPr lang="en-US" altLang="ko-KR" sz="3600" dirty="0" smtClean="0"/>
          </a:p>
          <a:p>
            <a:pPr algn="r"/>
            <a:r>
              <a:rPr lang="en-US" altLang="ko-KR" sz="3600" dirty="0" smtClean="0"/>
              <a:t>2017182027 </a:t>
            </a:r>
            <a:r>
              <a:rPr lang="ko-KR" altLang="en-US" sz="3600" dirty="0" smtClean="0"/>
              <a:t>윤하늘</a:t>
            </a:r>
            <a:endParaRPr lang="en-US" altLang="ko-KR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1938" y="1916456"/>
            <a:ext cx="7518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/>
              <a:t>Bubble</a:t>
            </a:r>
            <a:r>
              <a:rPr lang="ko-KR" altLang="en-US" sz="7200" b="1" dirty="0" smtClean="0"/>
              <a:t> </a:t>
            </a:r>
            <a:r>
              <a:rPr lang="en-US" altLang="ko-KR" sz="7200" b="1" dirty="0" smtClean="0"/>
              <a:t>Bobble 2</a:t>
            </a:r>
          </a:p>
        </p:txBody>
      </p:sp>
    </p:spTree>
    <p:extLst>
      <p:ext uri="{BB962C8B-B14F-4D97-AF65-F5344CB8AC3E}">
        <p14:creationId xmlns:p14="http://schemas.microsoft.com/office/powerpoint/2010/main" val="41238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055" y="4883480"/>
            <a:ext cx="1890487" cy="12288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47" y="3601309"/>
            <a:ext cx="2646475" cy="17202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211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게임 </a:t>
            </a:r>
            <a:r>
              <a:rPr lang="ko-KR" altLang="en-US" sz="4800" b="1" dirty="0" err="1" smtClean="0">
                <a:latin typeface="+mj-ea"/>
                <a:ea typeface="+mj-ea"/>
              </a:rPr>
              <a:t>컨셉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993" y="1128240"/>
            <a:ext cx="4471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시점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장르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사이드뷰</a:t>
            </a:r>
            <a:r>
              <a:rPr lang="ko-KR" altLang="en-US" sz="2000" dirty="0" smtClean="0"/>
              <a:t> 아케이드 장르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38993" y="1704483"/>
            <a:ext cx="10155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목표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chemeClr val="accent1"/>
                </a:solidFill>
              </a:rPr>
              <a:t>4~5</a:t>
            </a:r>
            <a:r>
              <a:rPr lang="ko-KR" altLang="en-US" sz="2000" dirty="0" smtClean="0">
                <a:solidFill>
                  <a:schemeClr val="accent1"/>
                </a:solidFill>
              </a:rPr>
              <a:t>개의 일반 스테이지</a:t>
            </a:r>
            <a:r>
              <a:rPr lang="ko-KR" altLang="en-US" sz="2000" dirty="0" smtClean="0"/>
              <a:t>와 </a:t>
            </a:r>
            <a:r>
              <a:rPr lang="en-US" altLang="ko-KR" sz="2000" dirty="0" smtClean="0">
                <a:solidFill>
                  <a:schemeClr val="accent1"/>
                </a:solidFill>
              </a:rPr>
              <a:t>1</a:t>
            </a:r>
            <a:r>
              <a:rPr lang="ko-KR" altLang="en-US" sz="2000" dirty="0" smtClean="0">
                <a:solidFill>
                  <a:schemeClr val="accent1"/>
                </a:solidFill>
              </a:rPr>
              <a:t>개의 보스 스테이지</a:t>
            </a:r>
            <a:r>
              <a:rPr lang="ko-KR" altLang="en-US" sz="2000" dirty="0" smtClean="0"/>
              <a:t>로 구성된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한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챕터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최대한 빨리 </a:t>
            </a:r>
            <a:r>
              <a:rPr lang="ko-KR" altLang="en-US" sz="2000" dirty="0" err="1" smtClean="0"/>
              <a:t>클리어한다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추가목표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점수를 주는 아이템을 많이 획득하여 더 높은 점수를 얻는다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993" y="3201199"/>
            <a:ext cx="102835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게임방법 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몬스터에게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직접 접촉하면 내 라이프가 감소한다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그러나 거품에 갇힌 적에게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직접 접촉하면 적을 처치할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거품을 발사하여 적을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가둔 후 적을 처치한다</a:t>
            </a:r>
            <a:r>
              <a:rPr lang="en-US" altLang="ko-KR" sz="2000" dirty="0" smtClean="0"/>
              <a:t>!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97" y="3960816"/>
            <a:ext cx="4183127" cy="27190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32" y="4630655"/>
            <a:ext cx="295348" cy="3375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63" y="4648903"/>
            <a:ext cx="288587" cy="3174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65080" y="5698963"/>
            <a:ext cx="295829" cy="3254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4155" y="4699849"/>
            <a:ext cx="1125251" cy="12416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01" y="4630655"/>
            <a:ext cx="264667" cy="2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73965"/>
              </p:ext>
            </p:extLst>
          </p:nvPr>
        </p:nvGraphicFramePr>
        <p:xfrm>
          <a:off x="568713" y="1038160"/>
          <a:ext cx="11463454" cy="492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48"/>
                <a:gridCol w="2018371"/>
                <a:gridCol w="6400800"/>
                <a:gridCol w="1683835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핵심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진행도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(9/24</a:t>
                      </a:r>
                      <a:r>
                        <a:rPr lang="en-US" altLang="ko-KR" sz="1400" baseline="0" dirty="0" smtClean="0"/>
                        <a:t>~9/30)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기획 설정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 발표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발표 준비</a:t>
                      </a:r>
                      <a:endParaRPr lang="en-US" altLang="ko-KR" sz="1600" baseline="0" dirty="0" smtClean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aseline="0" dirty="0" smtClean="0"/>
                        <a:t>캐릭터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적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배경화면의 </a:t>
                      </a:r>
                      <a:r>
                        <a:rPr lang="ko-KR" altLang="en-US" sz="1600" baseline="0" dirty="0" err="1" smtClean="0"/>
                        <a:t>스프라이트</a:t>
                      </a:r>
                      <a:r>
                        <a:rPr lang="ko-KR" altLang="en-US" sz="1600" baseline="0" dirty="0" smtClean="0"/>
                        <a:t> 리소스 수집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효과음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배경음악의 사운드 리소스 수집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</a:t>
                      </a:r>
                      <a:r>
                        <a:rPr lang="en-US" altLang="ko-KR" sz="1600" baseline="0" dirty="0" smtClean="0"/>
                        <a:t> %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</a:t>
                      </a:r>
                      <a:r>
                        <a:rPr lang="en-US" altLang="ko-KR" sz="1400" baseline="0" dirty="0" smtClean="0"/>
                        <a:t>~10/7)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버블 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err="1" smtClean="0"/>
                        <a:t>맵</a:t>
                      </a:r>
                      <a:r>
                        <a:rPr lang="ko-KR" altLang="en-US" sz="1600" baseline="0" dirty="0" smtClean="0"/>
                        <a:t> 출력</a:t>
                      </a:r>
                      <a:r>
                        <a:rPr lang="en-US" altLang="ko-KR" sz="1600" baseline="0" dirty="0" smtClean="0"/>
                        <a:t>,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캐릭터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점프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공격 구현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캐릭터 공격에 이용되는 버블 오브젝트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(10/8</a:t>
                      </a:r>
                      <a:r>
                        <a:rPr lang="en-US" altLang="ko-KR" sz="1400" baseline="0" dirty="0" smtClean="0"/>
                        <a:t>~10/14)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캐릭터 상호작용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보스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err="1" smtClean="0"/>
                        <a:t>맵이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원시트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스프라이트이기</a:t>
                      </a:r>
                      <a:r>
                        <a:rPr lang="ko-KR" altLang="en-US" sz="1600" dirty="0" smtClean="0"/>
                        <a:t> 때문에 </a:t>
                      </a:r>
                      <a:r>
                        <a:rPr lang="ko-KR" altLang="en-US" sz="1600" dirty="0" err="1" smtClean="0"/>
                        <a:t>맵에서의</a:t>
                      </a:r>
                      <a:r>
                        <a:rPr lang="ko-KR" altLang="en-US" sz="1600" dirty="0" smtClean="0"/>
                        <a:t> 캐릭터 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 상호작용이 원활하게 작동하도록 보완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스테이지의 보스 구현 </a:t>
                      </a:r>
                      <a:r>
                        <a:rPr lang="en-US" altLang="ko-KR" sz="1600" dirty="0" smtClean="0"/>
                        <a:t>(-20</a:t>
                      </a:r>
                      <a:r>
                        <a:rPr lang="en-US" altLang="ko-KR" sz="1600" baseline="0" dirty="0" smtClean="0"/>
                        <a:t>%)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80 %</a:t>
                      </a:r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(10/15</a:t>
                      </a:r>
                      <a:r>
                        <a:rPr lang="en-US" altLang="ko-KR" sz="1400" baseline="0" dirty="0" smtClean="0"/>
                        <a:t>~10/21)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적 상호작용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버블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적 상호작용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적 캐릭터의 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 구현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(-40%)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캐릭터와 적 상호작용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캐릭터가 죽는 시점</a:t>
                      </a:r>
                      <a:r>
                        <a:rPr lang="en-US" altLang="ko-KR" sz="1600" dirty="0" smtClean="0"/>
                        <a:t>) (-20%)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버블과 적 상호작용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적이 버블에 갇히는 시점</a:t>
                      </a:r>
                      <a:r>
                        <a:rPr lang="en-US" altLang="ko-KR" sz="1600" smtClean="0"/>
                        <a:t>) (-20%)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20</a:t>
                      </a:r>
                      <a:r>
                        <a:rPr lang="en-US" altLang="ko-KR" sz="1600" baseline="0" dirty="0" smtClean="0"/>
                        <a:t>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(10/22</a:t>
                      </a:r>
                      <a:r>
                        <a:rPr lang="en-US" altLang="ko-KR" sz="1400" baseline="0" dirty="0" smtClean="0"/>
                        <a:t>~10/28)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아이템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점수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음식 모양 오브젝트의 다양한 아이템 구현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오브젝트에 따라 점수 제공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0 %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1110"/>
            <a:ext cx="5120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</a:t>
            </a:r>
            <a:r>
              <a:rPr lang="ko-KR" altLang="en-US" sz="4800" b="1" dirty="0" smtClean="0">
                <a:latin typeface="+mj-ea"/>
                <a:ea typeface="+mj-ea"/>
              </a:rPr>
              <a:t>진척도 </a:t>
            </a:r>
            <a:r>
              <a:rPr lang="en-US" altLang="ko-KR" sz="4800" b="1" dirty="0" smtClean="0">
                <a:latin typeface="+mj-ea"/>
                <a:ea typeface="+mj-ea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41507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68713" y="1038160"/>
          <a:ext cx="11463454" cy="492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48"/>
                <a:gridCol w="2018371"/>
                <a:gridCol w="6400800"/>
                <a:gridCol w="1683835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핵심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진행도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(9/24</a:t>
                      </a:r>
                      <a:r>
                        <a:rPr lang="en-US" altLang="ko-KR" sz="1400" baseline="0" dirty="0" smtClean="0"/>
                        <a:t>~9/30)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기획 설정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 발표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발표 준비</a:t>
                      </a:r>
                      <a:endParaRPr lang="en-US" altLang="ko-KR" sz="1600" baseline="0" dirty="0" smtClean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aseline="0" dirty="0" smtClean="0"/>
                        <a:t>캐릭터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적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배경화면의 </a:t>
                      </a:r>
                      <a:r>
                        <a:rPr lang="ko-KR" altLang="en-US" sz="1600" baseline="0" dirty="0" err="1" smtClean="0"/>
                        <a:t>스프라이트</a:t>
                      </a:r>
                      <a:r>
                        <a:rPr lang="ko-KR" altLang="en-US" sz="1600" baseline="0" dirty="0" smtClean="0"/>
                        <a:t> 리소스 수집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효과음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배경음악의 사운드 리소스 수집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</a:t>
                      </a:r>
                      <a:r>
                        <a:rPr lang="en-US" altLang="ko-KR" sz="1600" baseline="0" dirty="0" smtClean="0"/>
                        <a:t> %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</a:t>
                      </a:r>
                      <a:r>
                        <a:rPr lang="en-US" altLang="ko-KR" sz="1400" baseline="0" dirty="0" smtClean="0"/>
                        <a:t>~10/7)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버블 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err="1" smtClean="0"/>
                        <a:t>맵</a:t>
                      </a:r>
                      <a:r>
                        <a:rPr lang="ko-KR" altLang="en-US" sz="1600" baseline="0" dirty="0" smtClean="0"/>
                        <a:t> 출력</a:t>
                      </a:r>
                      <a:r>
                        <a:rPr lang="en-US" altLang="ko-KR" sz="1600" baseline="0" dirty="0" smtClean="0"/>
                        <a:t>,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캐릭터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점프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공격 구현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캐릭터 공격에 이용되는 버블 오브젝트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(10/8</a:t>
                      </a:r>
                      <a:r>
                        <a:rPr lang="en-US" altLang="ko-KR" sz="1400" baseline="0" dirty="0" smtClean="0"/>
                        <a:t>~10/14)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캐릭터 상호작용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보스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err="1" smtClean="0"/>
                        <a:t>맵이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원시트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스프라이트이기</a:t>
                      </a:r>
                      <a:r>
                        <a:rPr lang="ko-KR" altLang="en-US" sz="1600" dirty="0" smtClean="0"/>
                        <a:t> 때문에 </a:t>
                      </a:r>
                      <a:r>
                        <a:rPr lang="ko-KR" altLang="en-US" sz="1600" dirty="0" err="1" smtClean="0"/>
                        <a:t>맵에서의</a:t>
                      </a:r>
                      <a:r>
                        <a:rPr lang="ko-KR" altLang="en-US" sz="1600" dirty="0" smtClean="0"/>
                        <a:t> 캐릭터 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 상호작용이 원활하게 작동하도록 보완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스테이지의 보스 구현 </a:t>
                      </a:r>
                      <a:r>
                        <a:rPr lang="en-US" altLang="ko-KR" sz="1600" dirty="0" smtClean="0"/>
                        <a:t>(-20</a:t>
                      </a:r>
                      <a:r>
                        <a:rPr lang="en-US" altLang="ko-KR" sz="1600" baseline="0" dirty="0" smtClean="0"/>
                        <a:t>%)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80 %</a:t>
                      </a:r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(10/15</a:t>
                      </a:r>
                      <a:r>
                        <a:rPr lang="en-US" altLang="ko-KR" sz="1400" baseline="0" dirty="0" smtClean="0"/>
                        <a:t>~10/21)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적 상호작용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버블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적 상호작용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적 캐릭터의 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 구현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(-40%)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캐릭터와 적 상호작용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캐릭터가 죽는 시점</a:t>
                      </a:r>
                      <a:r>
                        <a:rPr lang="en-US" altLang="ko-KR" sz="1600" dirty="0" smtClean="0"/>
                        <a:t>) (-20%)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버블과 적 상호작용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적이 버블에 갇히는 시점</a:t>
                      </a:r>
                      <a:r>
                        <a:rPr lang="en-US" altLang="ko-KR" sz="1600" smtClean="0"/>
                        <a:t>) (-20%)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20</a:t>
                      </a:r>
                      <a:r>
                        <a:rPr lang="en-US" altLang="ko-KR" sz="1600" baseline="0" dirty="0" smtClean="0"/>
                        <a:t>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(10/22</a:t>
                      </a:r>
                      <a:r>
                        <a:rPr lang="en-US" altLang="ko-KR" sz="1400" baseline="0" dirty="0" smtClean="0"/>
                        <a:t>~10/28)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아이템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점수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음식 모양 오브젝트의 다양한 아이템 구현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오브젝트에 따라 점수 제공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0 %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1110"/>
            <a:ext cx="5120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</a:t>
            </a:r>
            <a:r>
              <a:rPr lang="ko-KR" altLang="en-US" sz="4800" b="1" dirty="0" smtClean="0">
                <a:latin typeface="+mj-ea"/>
                <a:ea typeface="+mj-ea"/>
              </a:rPr>
              <a:t>진척도 </a:t>
            </a:r>
            <a:r>
              <a:rPr lang="en-US" altLang="ko-KR" sz="4800" b="1" dirty="0" smtClean="0">
                <a:latin typeface="+mj-ea"/>
                <a:ea typeface="+mj-ea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0316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51" y="1224502"/>
            <a:ext cx="8177444" cy="5271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11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>
                <a:latin typeface="+mj-ea"/>
                <a:ea typeface="+mj-ea"/>
              </a:rPr>
              <a:t>커밋</a:t>
            </a:r>
            <a:r>
              <a:rPr lang="ko-KR" altLang="en-US" sz="4800" b="1" dirty="0" smtClean="0">
                <a:latin typeface="+mj-ea"/>
                <a:ea typeface="+mj-ea"/>
              </a:rPr>
              <a:t> 통계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1990" y="3660220"/>
            <a:ext cx="3474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Term project commit : 17 </a:t>
            </a:r>
            <a:r>
              <a:rPr lang="ko-KR" altLang="en-US" sz="2000" dirty="0" smtClean="0"/>
              <a:t>회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62" y="4584200"/>
            <a:ext cx="10317234" cy="20864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7000" y="5427380"/>
            <a:ext cx="4100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Final </a:t>
            </a:r>
            <a:r>
              <a:rPr lang="en-US" altLang="ko-KR" sz="2000" smtClean="0"/>
              <a:t>Term </a:t>
            </a:r>
            <a:r>
              <a:rPr lang="en-US" altLang="ko-KR" sz="2000" dirty="0" smtClean="0"/>
              <a:t>project commit : 17 </a:t>
            </a:r>
            <a:r>
              <a:rPr lang="ko-KR" altLang="en-US" sz="2000" dirty="0" smtClean="0"/>
              <a:t>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410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6243" y="2830856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감사합니다</a:t>
            </a:r>
            <a:r>
              <a:rPr lang="en-US" altLang="ko-KR" sz="4800" b="1" dirty="0" smtClean="0">
                <a:latin typeface="+mj-ea"/>
                <a:ea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657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438</Words>
  <Application>Microsoft Office PowerPoint</Application>
  <PresentationFormat>와이드스크린</PresentationFormat>
  <Paragraphs>106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Haneul</dc:creator>
  <cp:lastModifiedBy>Yun Haneul</cp:lastModifiedBy>
  <cp:revision>30</cp:revision>
  <dcterms:created xsi:type="dcterms:W3CDTF">2018-09-26T13:42:52Z</dcterms:created>
  <dcterms:modified xsi:type="dcterms:W3CDTF">2018-12-03T13:14:50Z</dcterms:modified>
</cp:coreProperties>
</file>