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4" r:id="rId5"/>
    <p:sldId id="262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7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3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4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9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7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0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2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0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1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560A-16E7-4F3F-B759-B2BF366DF7D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3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190" y="1270125"/>
            <a:ext cx="5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71" y="527664"/>
            <a:ext cx="2318057" cy="1388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6037" y="5096111"/>
            <a:ext cx="7495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/>
              <a:t>2D </a:t>
            </a:r>
            <a:r>
              <a:rPr lang="ko-KR" altLang="en-US" sz="3600" dirty="0" smtClean="0"/>
              <a:t>게임 프로그래밍</a:t>
            </a:r>
            <a:r>
              <a:rPr lang="en-US" altLang="ko-KR" sz="3600" dirty="0" smtClean="0"/>
              <a:t>(3</a:t>
            </a:r>
            <a:r>
              <a:rPr lang="ko-KR" altLang="en-US" sz="3600" dirty="0" smtClean="0"/>
              <a:t>반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최종</a:t>
            </a:r>
            <a:r>
              <a:rPr lang="ko-KR" altLang="en-US" sz="3600" dirty="0" smtClean="0"/>
              <a:t> </a:t>
            </a:r>
            <a:r>
              <a:rPr lang="ko-KR" altLang="en-US" sz="3600" dirty="0" smtClean="0"/>
              <a:t>발표</a:t>
            </a:r>
            <a:endParaRPr lang="en-US" altLang="ko-KR" sz="3600" dirty="0" smtClean="0"/>
          </a:p>
          <a:p>
            <a:pPr algn="r"/>
            <a:r>
              <a:rPr lang="en-US" altLang="ko-KR" sz="3600" dirty="0" smtClean="0"/>
              <a:t>2017182027 </a:t>
            </a:r>
            <a:r>
              <a:rPr lang="ko-KR" altLang="en-US" sz="3600" dirty="0" smtClean="0"/>
              <a:t>윤하늘</a:t>
            </a:r>
            <a:endParaRPr lang="en-US" altLang="ko-KR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31938" y="1916456"/>
            <a:ext cx="7518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/>
              <a:t>Bubble</a:t>
            </a:r>
            <a:r>
              <a:rPr lang="ko-KR" altLang="en-US" sz="7200" b="1" dirty="0" smtClean="0"/>
              <a:t> </a:t>
            </a:r>
            <a:r>
              <a:rPr lang="en-US" altLang="ko-KR" sz="7200" b="1" dirty="0" smtClean="0"/>
              <a:t>Bobble 2</a:t>
            </a:r>
          </a:p>
        </p:txBody>
      </p:sp>
    </p:spTree>
    <p:extLst>
      <p:ext uri="{BB962C8B-B14F-4D97-AF65-F5344CB8AC3E}">
        <p14:creationId xmlns:p14="http://schemas.microsoft.com/office/powerpoint/2010/main" val="41238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055" y="4883480"/>
            <a:ext cx="1890487" cy="12288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47" y="3601309"/>
            <a:ext cx="2646475" cy="17202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2111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게임 </a:t>
            </a:r>
            <a:r>
              <a:rPr lang="ko-KR" altLang="en-US" sz="4800" b="1" dirty="0" err="1" smtClean="0">
                <a:latin typeface="+mj-ea"/>
                <a:ea typeface="+mj-ea"/>
              </a:rPr>
              <a:t>컨셉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8993" y="1128240"/>
            <a:ext cx="4471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시점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장르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사이드뷰</a:t>
            </a:r>
            <a:r>
              <a:rPr lang="ko-KR" altLang="en-US" sz="2000" dirty="0" smtClean="0"/>
              <a:t> 아케이드 장르</a:t>
            </a:r>
            <a:endParaRPr lang="ko-KR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38993" y="1704483"/>
            <a:ext cx="10155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목표 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chemeClr val="accent1"/>
                </a:solidFill>
              </a:rPr>
              <a:t>4~5</a:t>
            </a:r>
            <a:r>
              <a:rPr lang="ko-KR" altLang="en-US" sz="2000" dirty="0" smtClean="0">
                <a:solidFill>
                  <a:schemeClr val="accent1"/>
                </a:solidFill>
              </a:rPr>
              <a:t>개의 스테이지</a:t>
            </a:r>
            <a:r>
              <a:rPr lang="ko-KR" altLang="en-US" sz="2000" dirty="0" smtClean="0"/>
              <a:t>로 </a:t>
            </a:r>
            <a:r>
              <a:rPr lang="ko-KR" altLang="en-US" sz="2000" dirty="0" smtClean="0"/>
              <a:t>구성된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한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챕터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최대한 </a:t>
            </a:r>
            <a:r>
              <a:rPr lang="ko-KR" altLang="en-US" sz="2000" dirty="0" smtClean="0"/>
              <a:t>높은 점수로 </a:t>
            </a:r>
            <a:r>
              <a:rPr lang="ko-KR" altLang="en-US" sz="2000" dirty="0" err="1" smtClean="0"/>
              <a:t>클리어한다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추가목표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빠르게 </a:t>
            </a:r>
            <a:r>
              <a:rPr lang="ko-KR" altLang="en-US" sz="2000" dirty="0" err="1" smtClean="0"/>
              <a:t>클리어</a:t>
            </a:r>
            <a:r>
              <a:rPr lang="ko-KR" altLang="en-US" sz="2000" dirty="0" smtClean="0"/>
              <a:t> 하여 </a:t>
            </a:r>
            <a:r>
              <a:rPr lang="ko-KR" altLang="en-US" sz="2000" dirty="0" err="1" smtClean="0"/>
              <a:t>클리어</a:t>
            </a:r>
            <a:r>
              <a:rPr lang="ko-KR" altLang="en-US" sz="2000" dirty="0" smtClean="0"/>
              <a:t> 타임을 줄이는 것을 추가목표로 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19117" y="3149245"/>
            <a:ext cx="102835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게임방법 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몬스터에게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직접 접촉하면 내 라이프가 감소한다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그러나 거품에 갇힌 적에게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직접 접촉하면 적을 처치할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거품을 발사하여 적을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가둔 후 적을 처치한다</a:t>
            </a:r>
            <a:r>
              <a:rPr lang="en-US" altLang="ko-KR" sz="2000" dirty="0" smtClean="0"/>
              <a:t>! </a:t>
            </a: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97" y="3960816"/>
            <a:ext cx="4183127" cy="27190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32" y="4630655"/>
            <a:ext cx="295348" cy="3375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63" y="4648903"/>
            <a:ext cx="288587" cy="3174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65080" y="5698963"/>
            <a:ext cx="295829" cy="3254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4155" y="4699849"/>
            <a:ext cx="1125251" cy="12416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601" y="4630655"/>
            <a:ext cx="264667" cy="2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53980"/>
              </p:ext>
            </p:extLst>
          </p:nvPr>
        </p:nvGraphicFramePr>
        <p:xfrm>
          <a:off x="568713" y="1038160"/>
          <a:ext cx="11463454" cy="4928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48"/>
                <a:gridCol w="2018371"/>
                <a:gridCol w="6400800"/>
                <a:gridCol w="1683835"/>
              </a:tblGrid>
              <a:tr h="406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핵심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</a:t>
                      </a:r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(9/24</a:t>
                      </a:r>
                      <a:r>
                        <a:rPr lang="en-US" altLang="ko-KR" sz="1400" baseline="0" dirty="0" smtClean="0"/>
                        <a:t>~9/30)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기획 설정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리소스 수집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차 발표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smtClean="0"/>
                        <a:t>발표 준비</a:t>
                      </a:r>
                      <a:endParaRPr lang="en-US" altLang="ko-KR" sz="1600" baseline="0" dirty="0" smtClean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baseline="0" dirty="0" smtClean="0"/>
                        <a:t>캐릭터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적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배경화면의 </a:t>
                      </a:r>
                      <a:r>
                        <a:rPr lang="ko-KR" altLang="en-US" sz="1600" baseline="0" dirty="0" err="1" smtClean="0"/>
                        <a:t>스프라이트</a:t>
                      </a:r>
                      <a:r>
                        <a:rPr lang="ko-KR" altLang="en-US" sz="1600" baseline="0" dirty="0" smtClean="0"/>
                        <a:t> 리소스 수집</a:t>
                      </a:r>
                      <a:endParaRPr lang="en-US" altLang="ko-KR" sz="16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효과음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배경음악의 사운드 리소스 수집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100</a:t>
                      </a:r>
                      <a:r>
                        <a:rPr lang="en-US" altLang="ko-KR" sz="1600" baseline="0" dirty="0" smtClean="0"/>
                        <a:t> %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(10/1</a:t>
                      </a:r>
                      <a:r>
                        <a:rPr lang="en-US" altLang="ko-KR" sz="1400" baseline="0" dirty="0" smtClean="0"/>
                        <a:t>~10/7)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버블 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err="1" smtClean="0"/>
                        <a:t>맵</a:t>
                      </a:r>
                      <a:r>
                        <a:rPr lang="ko-KR" altLang="en-US" sz="1600" baseline="0" dirty="0" smtClean="0"/>
                        <a:t> 출력</a:t>
                      </a:r>
                      <a:r>
                        <a:rPr lang="en-US" altLang="ko-KR" sz="1600" baseline="0" dirty="0" smtClean="0"/>
                        <a:t>,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smtClean="0"/>
                        <a:t>캐릭터 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점프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공격 구현</a:t>
                      </a:r>
                      <a:endParaRPr lang="en-US" altLang="ko-KR" sz="16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smtClean="0"/>
                        <a:t>캐릭터 공격에 이용되는 버블 오브젝트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100 %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(10/8</a:t>
                      </a:r>
                      <a:r>
                        <a:rPr lang="en-US" altLang="ko-KR" sz="1400" baseline="0" dirty="0" smtClean="0"/>
                        <a:t>~10/14)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캐릭터 상호작용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보스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err="1" smtClean="0"/>
                        <a:t>맵이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원시트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스프라이트이기</a:t>
                      </a:r>
                      <a:r>
                        <a:rPr lang="ko-KR" altLang="en-US" sz="1600" dirty="0" smtClean="0"/>
                        <a:t> 때문에 </a:t>
                      </a:r>
                      <a:r>
                        <a:rPr lang="ko-KR" altLang="en-US" sz="1600" dirty="0" err="1" smtClean="0"/>
                        <a:t>맵에서의</a:t>
                      </a:r>
                      <a:r>
                        <a:rPr lang="ko-KR" altLang="en-US" sz="1600" dirty="0" smtClean="0"/>
                        <a:t> 캐릭터 이동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점프 상호작용이 원활하게 작동하도록 보완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스테이지의 보스 구현 </a:t>
                      </a:r>
                      <a:r>
                        <a:rPr lang="en-US" altLang="ko-KR" sz="1600" dirty="0" smtClean="0"/>
                        <a:t>(-20</a:t>
                      </a:r>
                      <a:r>
                        <a:rPr lang="en-US" altLang="ko-KR" sz="1600" baseline="0" dirty="0" smtClean="0"/>
                        <a:t>%)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80 %</a:t>
                      </a:r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(10/15</a:t>
                      </a:r>
                      <a:r>
                        <a:rPr lang="en-US" altLang="ko-KR" sz="1400" baseline="0" dirty="0" smtClean="0"/>
                        <a:t>~10/21)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적 상호작용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버블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적 상호작용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적 캐릭터의 이동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점프 </a:t>
                      </a:r>
                      <a:r>
                        <a:rPr lang="ko-KR" altLang="en-US" sz="1600" dirty="0" smtClean="0"/>
                        <a:t>구현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캐릭터와 적 상호작용 구현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캐릭터가 죽는 시점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버블과 </a:t>
                      </a:r>
                      <a:r>
                        <a:rPr lang="ko-KR" altLang="en-US" sz="1600" dirty="0" smtClean="0"/>
                        <a:t>적 상호작용 구현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적이 버블에 갇히는 </a:t>
                      </a:r>
                      <a:r>
                        <a:rPr lang="ko-KR" altLang="en-US" sz="1600" dirty="0" smtClean="0"/>
                        <a:t>시점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100 </a:t>
                      </a:r>
                      <a:r>
                        <a:rPr lang="en-US" altLang="ko-KR" sz="1600" baseline="0" dirty="0" smtClean="0"/>
                        <a:t>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(10/22</a:t>
                      </a:r>
                      <a:r>
                        <a:rPr lang="en-US" altLang="ko-KR" sz="1400" baseline="0" dirty="0" smtClean="0"/>
                        <a:t>~10/28)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아이템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점수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음식 모양 오브젝트의 다양한 아이템 구현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오브젝트에 따라 점수 제공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100 </a:t>
                      </a:r>
                      <a:r>
                        <a:rPr lang="en-US" altLang="ko-KR" sz="1600" dirty="0" smtClean="0"/>
                        <a:t>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1110"/>
            <a:ext cx="5120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개발 진척도 </a:t>
            </a:r>
            <a:r>
              <a:rPr lang="en-US" altLang="ko-KR" sz="4800" b="1" dirty="0" smtClean="0">
                <a:latin typeface="+mj-ea"/>
                <a:ea typeface="+mj-ea"/>
              </a:rPr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41507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01126"/>
              </p:ext>
            </p:extLst>
          </p:nvPr>
        </p:nvGraphicFramePr>
        <p:xfrm>
          <a:off x="568713" y="1038160"/>
          <a:ext cx="11463454" cy="4928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48"/>
                <a:gridCol w="2018371"/>
                <a:gridCol w="6400800"/>
                <a:gridCol w="1683835"/>
              </a:tblGrid>
              <a:tr h="406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핵심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</a:t>
                      </a:r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5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(10/29</a:t>
                      </a:r>
                      <a:r>
                        <a:rPr lang="en-US" altLang="ko-KR" sz="1400" baseline="0" dirty="0" smtClean="0"/>
                        <a:t>~11/4)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중간 발표</a:t>
                      </a:r>
                      <a:r>
                        <a:rPr lang="en-US" altLang="ko-KR" sz="1600" dirty="0" smtClean="0"/>
                        <a:t>(10/30)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피드백 점검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sz="1600" baseline="0" dirty="0" smtClean="0"/>
                        <a:t>2</a:t>
                      </a:r>
                      <a:r>
                        <a:rPr lang="ko-KR" altLang="en-US" sz="1600" baseline="0" dirty="0" smtClean="0"/>
                        <a:t>차 발표를 위한 중간 점검</a:t>
                      </a:r>
                      <a:endParaRPr lang="en-US" altLang="ko-KR" sz="16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600" baseline="0" dirty="0" smtClean="0"/>
                        <a:t>2</a:t>
                      </a:r>
                      <a:r>
                        <a:rPr lang="ko-KR" altLang="en-US" sz="1600" baseline="0" dirty="0" smtClean="0"/>
                        <a:t>차 발표 준비</a:t>
                      </a:r>
                      <a:endParaRPr lang="en-US" altLang="ko-KR" sz="16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smtClean="0"/>
                        <a:t>발표 내용에 대한 피드백 사항 보완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100</a:t>
                      </a:r>
                      <a:r>
                        <a:rPr lang="en-US" altLang="ko-KR" sz="1600" baseline="0" dirty="0" smtClean="0"/>
                        <a:t> %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6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(11/5</a:t>
                      </a:r>
                      <a:r>
                        <a:rPr lang="en-US" altLang="ko-KR" sz="1400" baseline="0" dirty="0" smtClean="0"/>
                        <a:t>~11/11)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사운드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환경설정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효과음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배경음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smtClean="0"/>
                        <a:t>추가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효과음 </a:t>
                      </a:r>
                      <a:r>
                        <a:rPr lang="ko-KR" altLang="en-US" sz="1600" dirty="0" err="1" smtClean="0"/>
                        <a:t>미구현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-25%)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사운드 크기 조절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일시정지를</a:t>
                      </a:r>
                      <a:r>
                        <a:rPr lang="ko-KR" altLang="en-US" sz="1600" dirty="0" smtClean="0"/>
                        <a:t> 제공할 환경설정 </a:t>
                      </a:r>
                      <a:r>
                        <a:rPr lang="ko-KR" altLang="en-US" sz="1600" dirty="0" smtClean="0"/>
                        <a:t>추가 </a:t>
                      </a:r>
                      <a:r>
                        <a:rPr lang="en-US" altLang="ko-KR" sz="1600" dirty="0" smtClean="0"/>
                        <a:t>(-50%)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25 </a:t>
                      </a:r>
                      <a:r>
                        <a:rPr lang="en-US" altLang="ko-KR" sz="1600" dirty="0" smtClean="0"/>
                        <a:t>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7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(11/12</a:t>
                      </a:r>
                      <a:r>
                        <a:rPr lang="en-US" altLang="ko-KR" sz="1400" baseline="0" dirty="0" smtClean="0"/>
                        <a:t>~11/18)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err="1" smtClean="0"/>
                        <a:t>밸런싱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sz="1600" dirty="0" smtClean="0"/>
                        <a:t>2,</a:t>
                      </a:r>
                      <a:r>
                        <a:rPr lang="en-US" altLang="ko-KR" sz="1600" baseline="0" dirty="0" smtClean="0"/>
                        <a:t> 3</a:t>
                      </a:r>
                      <a:r>
                        <a:rPr lang="ko-KR" altLang="en-US" sz="1600" dirty="0" smtClean="0"/>
                        <a:t>스테이지 보스 구현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err="1" smtClean="0"/>
                        <a:t>맵이동</a:t>
                      </a:r>
                      <a:r>
                        <a:rPr lang="ko-KR" altLang="en-US" sz="1600" dirty="0" smtClean="0"/>
                        <a:t> 애니메이션 등 추가구현 사항 추가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err="1" smtClean="0"/>
                        <a:t>밸런싱</a:t>
                      </a:r>
                      <a:r>
                        <a:rPr lang="ko-KR" altLang="en-US" sz="1600" dirty="0" smtClean="0"/>
                        <a:t> 조정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0 </a:t>
                      </a:r>
                      <a:r>
                        <a:rPr lang="en-US" altLang="ko-KR" sz="1600" dirty="0" smtClean="0"/>
                        <a:t>%</a:t>
                      </a:r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8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(11/19</a:t>
                      </a:r>
                      <a:r>
                        <a:rPr lang="en-US" altLang="ko-KR" sz="1400" baseline="0" dirty="0" smtClean="0"/>
                        <a:t>~11/25)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인트로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아웃트로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err="1" smtClean="0"/>
                        <a:t>튜토리얼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err="1" smtClean="0"/>
                        <a:t>인트로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게임오버 씬 추가</a:t>
                      </a:r>
                      <a:endParaRPr lang="en-US" altLang="ko-KR" sz="16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baseline="0" dirty="0" err="1" smtClean="0"/>
                        <a:t>튜토리얼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추가 </a:t>
                      </a:r>
                      <a:r>
                        <a:rPr lang="en-US" altLang="ko-KR" sz="1600" baseline="0" dirty="0" smtClean="0"/>
                        <a:t>(-30%)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70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(11/26</a:t>
                      </a:r>
                      <a:r>
                        <a:rPr lang="en-US" altLang="ko-KR" sz="1400" baseline="0" dirty="0" smtClean="0"/>
                        <a:t>~12/2)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안정화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최종 발표</a:t>
                      </a:r>
                      <a:r>
                        <a:rPr lang="en-US" altLang="ko-KR" sz="1600" dirty="0" smtClean="0"/>
                        <a:t>(11/29)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안정화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최종 발표 준비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600" dirty="0" smtClean="0"/>
                        <a:t>100 </a:t>
                      </a:r>
                      <a:r>
                        <a:rPr lang="en-US" altLang="ko-KR" sz="1600" dirty="0" smtClean="0"/>
                        <a:t>%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1110"/>
            <a:ext cx="5120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개발 진척도 </a:t>
            </a:r>
            <a:r>
              <a:rPr lang="en-US" altLang="ko-KR" sz="4800" b="1" dirty="0" smtClean="0">
                <a:latin typeface="+mj-ea"/>
                <a:ea typeface="+mj-ea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20316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51" y="1224502"/>
            <a:ext cx="8177444" cy="5271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111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>
                <a:latin typeface="+mj-ea"/>
                <a:ea typeface="+mj-ea"/>
              </a:rPr>
              <a:t>커밋</a:t>
            </a:r>
            <a:r>
              <a:rPr lang="ko-KR" altLang="en-US" sz="4800" b="1" dirty="0" smtClean="0">
                <a:latin typeface="+mj-ea"/>
                <a:ea typeface="+mj-ea"/>
              </a:rPr>
              <a:t> 통계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1990" y="3660220"/>
            <a:ext cx="3474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Term project commit : 17 </a:t>
            </a:r>
            <a:r>
              <a:rPr lang="ko-KR" altLang="en-US" sz="2000" dirty="0" smtClean="0"/>
              <a:t>회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62" y="4584200"/>
            <a:ext cx="10317234" cy="20864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1985" y="5005349"/>
            <a:ext cx="4100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Final Term project commit : </a:t>
            </a:r>
            <a:r>
              <a:rPr lang="en-US" altLang="ko-KR" sz="2000" dirty="0" smtClean="0"/>
              <a:t>37 </a:t>
            </a:r>
            <a:r>
              <a:rPr lang="ko-KR" altLang="en-US" sz="2000" dirty="0" smtClean="0"/>
              <a:t>회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081389" y="5673754"/>
            <a:ext cx="6070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Total </a:t>
            </a:r>
            <a:r>
              <a:rPr lang="en-US" altLang="ko-KR" sz="3000" dirty="0" smtClean="0"/>
              <a:t>Term project commit : </a:t>
            </a:r>
            <a:r>
              <a:rPr lang="en-US" altLang="ko-KR" sz="3000" dirty="0" smtClean="0"/>
              <a:t>54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회</a:t>
            </a:r>
            <a:endParaRPr lang="ko-KR" altLang="en-US" sz="3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110"/>
            <a:ext cx="4310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 smtClean="0">
                <a:latin typeface="+mj-ea"/>
                <a:ea typeface="+mj-ea"/>
              </a:rPr>
              <a:t>커밋</a:t>
            </a:r>
            <a:r>
              <a:rPr lang="ko-KR" altLang="en-US" sz="4800" b="1" dirty="0" smtClean="0">
                <a:latin typeface="+mj-ea"/>
                <a:ea typeface="+mj-ea"/>
              </a:rPr>
              <a:t> </a:t>
            </a:r>
            <a:r>
              <a:rPr lang="ko-KR" altLang="en-US" sz="4800" b="1" dirty="0" smtClean="0">
                <a:latin typeface="+mj-ea"/>
                <a:ea typeface="+mj-ea"/>
              </a:rPr>
              <a:t>주간 통계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20457"/>
              </p:ext>
            </p:extLst>
          </p:nvPr>
        </p:nvGraphicFramePr>
        <p:xfrm>
          <a:off x="1874999" y="1197813"/>
          <a:ext cx="6361164" cy="518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065"/>
                <a:gridCol w="1889099"/>
              </a:tblGrid>
              <a:tr h="441296"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week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commits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</a:tr>
              <a:tr h="527464"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1</a:t>
                      </a:r>
                      <a:r>
                        <a:rPr lang="ko-KR" altLang="en-US" sz="2000" dirty="0" smtClean="0"/>
                        <a:t>주차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:</a:t>
                      </a:r>
                      <a:r>
                        <a:rPr lang="en-US" altLang="ko-KR" sz="2000" baseline="0" dirty="0" smtClean="0"/>
                        <a:t> week of Sep 30</a:t>
                      </a:r>
                      <a:endParaRPr lang="en-US" altLang="ko-KR" sz="2000" dirty="0" smtClean="0"/>
                    </a:p>
                  </a:txBody>
                  <a:tcPr marL="99241" marR="99241" marT="49621" marB="49621"/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0 commits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</a:tr>
              <a:tr h="527464"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2</a:t>
                      </a:r>
                      <a:r>
                        <a:rPr lang="ko-KR" altLang="en-US" sz="2000" dirty="0" smtClean="0"/>
                        <a:t>주차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:</a:t>
                      </a:r>
                      <a:r>
                        <a:rPr lang="en-US" altLang="ko-KR" sz="2000" baseline="0" dirty="0" smtClean="0"/>
                        <a:t> week of Oct 7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0 commits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</a:tr>
              <a:tr h="527464"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3</a:t>
                      </a:r>
                      <a:r>
                        <a:rPr lang="ko-KR" altLang="en-US" sz="2000" dirty="0" smtClean="0"/>
                        <a:t>주차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:</a:t>
                      </a:r>
                      <a:r>
                        <a:rPr lang="en-US" altLang="ko-KR" sz="2000" baseline="0" dirty="0" smtClean="0"/>
                        <a:t> week of Oct 14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7 commits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</a:tr>
              <a:tr h="527464"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4</a:t>
                      </a:r>
                      <a:r>
                        <a:rPr lang="ko-KR" altLang="en-US" sz="2000" dirty="0" smtClean="0"/>
                        <a:t>주차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:</a:t>
                      </a:r>
                      <a:r>
                        <a:rPr lang="en-US" altLang="ko-KR" sz="2000" baseline="0" dirty="0" smtClean="0"/>
                        <a:t> week of Oct 21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7 commits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</a:tr>
              <a:tr h="527464"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5</a:t>
                      </a:r>
                      <a:r>
                        <a:rPr lang="ko-KR" altLang="en-US" sz="2000" dirty="0" smtClean="0"/>
                        <a:t>주차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:</a:t>
                      </a:r>
                      <a:r>
                        <a:rPr lang="en-US" altLang="ko-KR" sz="2000" baseline="0" dirty="0" smtClean="0"/>
                        <a:t> week of Oct 28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3 commits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</a:tr>
              <a:tr h="527464"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6</a:t>
                      </a:r>
                      <a:r>
                        <a:rPr lang="ko-KR" altLang="en-US" sz="2000" dirty="0" smtClean="0"/>
                        <a:t>주차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:</a:t>
                      </a:r>
                      <a:r>
                        <a:rPr lang="en-US" altLang="ko-KR" sz="2000" baseline="0" dirty="0" smtClean="0"/>
                        <a:t> week of Nov 11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0 commits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</a:tr>
              <a:tr h="527464"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7</a:t>
                      </a:r>
                      <a:r>
                        <a:rPr lang="ko-KR" altLang="en-US" sz="2000" dirty="0" smtClean="0"/>
                        <a:t>주차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:</a:t>
                      </a:r>
                      <a:r>
                        <a:rPr lang="en-US" altLang="ko-KR" sz="2000" baseline="0" dirty="0" smtClean="0"/>
                        <a:t> week of Nov 18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17+1 commits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</a:tr>
              <a:tr h="527464"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8</a:t>
                      </a:r>
                      <a:r>
                        <a:rPr lang="ko-KR" altLang="en-US" sz="2000" dirty="0" smtClean="0"/>
                        <a:t>주차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:</a:t>
                      </a:r>
                      <a:r>
                        <a:rPr lang="en-US" altLang="ko-KR" sz="2000" baseline="0" dirty="0" smtClean="0"/>
                        <a:t> week of Nov 25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3</a:t>
                      </a:r>
                      <a:r>
                        <a:rPr lang="en-US" altLang="ko-KR" sz="2000" baseline="0" dirty="0" smtClean="0"/>
                        <a:t> commits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</a:tr>
              <a:tr h="527464"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9</a:t>
                      </a:r>
                      <a:r>
                        <a:rPr lang="ko-KR" altLang="en-US" sz="2000" dirty="0" smtClean="0"/>
                        <a:t>주차 </a:t>
                      </a:r>
                      <a:r>
                        <a:rPr lang="en-US" altLang="ko-KR" sz="2000" dirty="0" smtClean="0"/>
                        <a:t>:</a:t>
                      </a:r>
                      <a:r>
                        <a:rPr lang="en-US" altLang="ko-KR" sz="2000" baseline="0" dirty="0" smtClean="0"/>
                        <a:t> week of Dec 2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/>
                        <a:t>17 commits</a:t>
                      </a:r>
                      <a:endParaRPr lang="ko-KR" altLang="en-US" sz="2000" dirty="0"/>
                    </a:p>
                  </a:txBody>
                  <a:tcPr marL="99241" marR="99241" marT="49621" marB="49621"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111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개발 후기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8993" y="1128240"/>
            <a:ext cx="8448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잘된 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과정이 어떻든 결과물이 나왔다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얼마나 슬픈 이야기인가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2D </a:t>
            </a:r>
            <a:r>
              <a:rPr lang="ko-KR" altLang="en-US" sz="2000" dirty="0" smtClean="0"/>
              <a:t>게임 프로그래밍 수업에서 배울 수 있었던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모든 내용을 게임에 접목시킬 수 있었던 점이 가장 좋은 것 같다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993" y="3147095"/>
            <a:ext cx="10094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아쉬운 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원래의 목표는 원작과 구분할 수 없을 정도의 </a:t>
            </a:r>
            <a:r>
              <a:rPr lang="ko-KR" altLang="en-US" sz="2000" dirty="0" err="1" smtClean="0"/>
              <a:t>퀄리티를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뽑아보는 것이었다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하지만 일정에 이리 치이고 나의 게으름에 저리 치이며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(</a:t>
            </a:r>
            <a:r>
              <a:rPr lang="ko-KR" altLang="en-US" sz="2000" dirty="0" smtClean="0"/>
              <a:t>사실 게을렀다고 하기에는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과거의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나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들에게 미안하지만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최종 결과물도 겨우 제출하게 된 점이 가장 안타깝고 아쉬운 것 같다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589" y="4796608"/>
            <a:ext cx="9323834" cy="7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6243" y="2830856"/>
            <a:ext cx="3461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감사합니다</a:t>
            </a:r>
            <a:r>
              <a:rPr lang="en-US" altLang="ko-KR" sz="4800" b="1" dirty="0" smtClean="0">
                <a:latin typeface="+mj-ea"/>
                <a:ea typeface="+mj-ea"/>
              </a:rPr>
              <a:t>!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7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546</Words>
  <Application>Microsoft Office PowerPoint</Application>
  <PresentationFormat>와이드스크린</PresentationFormat>
  <Paragraphs>133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Haneul</dc:creator>
  <cp:lastModifiedBy>Yun Haneul</cp:lastModifiedBy>
  <cp:revision>36</cp:revision>
  <dcterms:created xsi:type="dcterms:W3CDTF">2018-09-26T13:42:52Z</dcterms:created>
  <dcterms:modified xsi:type="dcterms:W3CDTF">2018-12-03T14:55:42Z</dcterms:modified>
</cp:coreProperties>
</file>