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8195-AF6E-4221-AAD3-2752948EA21B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8046-7E5A-4851-BE25-D6965B02C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30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8195-AF6E-4221-AAD3-2752948EA21B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8046-7E5A-4851-BE25-D6965B02C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9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8195-AF6E-4221-AAD3-2752948EA21B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8046-7E5A-4851-BE25-D6965B02C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7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8195-AF6E-4221-AAD3-2752948EA21B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8046-7E5A-4851-BE25-D6965B02C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0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8195-AF6E-4221-AAD3-2752948EA21B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8046-7E5A-4851-BE25-D6965B02C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27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8195-AF6E-4221-AAD3-2752948EA21B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8046-7E5A-4851-BE25-D6965B02C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8195-AF6E-4221-AAD3-2752948EA21B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8046-7E5A-4851-BE25-D6965B02C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3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8195-AF6E-4221-AAD3-2752948EA21B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8046-7E5A-4851-BE25-D6965B02C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1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8195-AF6E-4221-AAD3-2752948EA21B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8046-7E5A-4851-BE25-D6965B02C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4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8195-AF6E-4221-AAD3-2752948EA21B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8046-7E5A-4851-BE25-D6965B02C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09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8195-AF6E-4221-AAD3-2752948EA21B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8046-7E5A-4851-BE25-D6965B02C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69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58195-AF6E-4221-AAD3-2752948EA21B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68046-7E5A-4851-BE25-D6965B02C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amsung\Desktop\111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2" y="1412776"/>
            <a:ext cx="5648634" cy="304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0879" y="1556792"/>
            <a:ext cx="2294109" cy="4752529"/>
          </a:xfrm>
          <a:prstGeom prst="rect">
            <a:avLst/>
          </a:prstGeom>
        </p:spPr>
      </p:pic>
      <p:pic>
        <p:nvPicPr>
          <p:cNvPr id="8" name="Picture 4" descr="C:\Users\Samsung\Desktop\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111693"/>
            <a:ext cx="924578" cy="101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E:\vol\forcsv\병아리\3Y_1.PNG"/>
          <p:cNvPicPr>
            <a:picLocks noChangeAspect="1" noChangeArrowheads="1"/>
          </p:cNvPicPr>
          <p:nvPr/>
        </p:nvPicPr>
        <p:blipFill rotWithShape="1">
          <a:blip r:embed="rId5"/>
          <a:srcRect l="91079" t="-3520"/>
          <a:stretch/>
        </p:blipFill>
        <p:spPr>
          <a:xfrm>
            <a:off x="4670069" y="5091281"/>
            <a:ext cx="1013255" cy="1053184"/>
          </a:xfrm>
          <a:prstGeom prst="rect">
            <a:avLst/>
          </a:prstGeom>
          <a:noFill/>
        </p:spPr>
      </p:pic>
      <p:sp>
        <p:nvSpPr>
          <p:cNvPr id="10" name="Rectangle 522"/>
          <p:cNvSpPr>
            <a:spLocks noChangeArrowheads="1"/>
          </p:cNvSpPr>
          <p:nvPr/>
        </p:nvSpPr>
        <p:spPr bwMode="white">
          <a:xfrm>
            <a:off x="467072" y="5020411"/>
            <a:ext cx="8497887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lIns="87260" tIns="43630" rIns="87260" bIns="43630"/>
          <a:lstStyle>
            <a:lvl1pPr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98901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2876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06851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0826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0654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226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9798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370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spcBef>
                <a:spcPct val="0"/>
              </a:spcBef>
              <a:defRPr lang="ko-KR" altLang="en-US"/>
            </a:pPr>
            <a:r>
              <a:rPr lang="ko-KR" altLang="en-US" sz="2200" dirty="0" smtClean="0">
                <a:latin typeface="바탕"/>
                <a:ea typeface="맑은 고딕"/>
                <a:sym typeface="Wingdings"/>
              </a:rPr>
              <a:t>연 평균수익률</a:t>
            </a:r>
            <a:endParaRPr lang="en-US" altLang="ko-KR" sz="2200" dirty="0" smtClean="0">
              <a:latin typeface="바탕"/>
              <a:ea typeface="맑은 고딕"/>
              <a:sym typeface="Wingdings"/>
            </a:endParaRPr>
          </a:p>
          <a:p>
            <a:pPr eaLnBrk="1" hangingPunct="1">
              <a:spcBef>
                <a:spcPct val="0"/>
              </a:spcBef>
              <a:defRPr lang="ko-KR" altLang="en-US"/>
            </a:pPr>
            <a:r>
              <a:rPr lang="ko-KR" altLang="en-US" sz="2200" dirty="0" smtClean="0">
                <a:latin typeface="바탕"/>
                <a:ea typeface="맑은 고딕"/>
                <a:sym typeface="Wingdings"/>
              </a:rPr>
              <a:t>연 평균 표준편차</a:t>
            </a:r>
            <a:endParaRPr lang="en-US" altLang="ko-KR" sz="2200" dirty="0" smtClean="0">
              <a:latin typeface="바탕"/>
              <a:ea typeface="맑은 고딕"/>
              <a:sym typeface="Wingdings"/>
            </a:endParaRPr>
          </a:p>
          <a:p>
            <a:pPr eaLnBrk="1" hangingPunct="1">
              <a:spcBef>
                <a:spcPct val="0"/>
              </a:spcBef>
              <a:defRPr lang="ko-KR" altLang="en-US"/>
            </a:pPr>
            <a:r>
              <a:rPr lang="ko-KR" altLang="en-US" sz="2200" dirty="0" smtClean="0">
                <a:latin typeface="바탕"/>
                <a:ea typeface="맑은 고딕"/>
                <a:sym typeface="Wingdings"/>
              </a:rPr>
              <a:t>연 평균 샤프비율</a:t>
            </a:r>
            <a:endParaRPr lang="ko-KR" altLang="en-US" sz="2200" dirty="0">
              <a:latin typeface="바탕"/>
              <a:ea typeface="맑은 고딕"/>
              <a:sym typeface="Wingdings"/>
            </a:endParaRPr>
          </a:p>
        </p:txBody>
      </p:sp>
      <p:sp>
        <p:nvSpPr>
          <p:cNvPr id="11" name="Rectangle 522"/>
          <p:cNvSpPr>
            <a:spLocks noChangeArrowheads="1"/>
          </p:cNvSpPr>
          <p:nvPr/>
        </p:nvSpPr>
        <p:spPr bwMode="white">
          <a:xfrm>
            <a:off x="755576" y="476672"/>
            <a:ext cx="8497887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lIns="87260" tIns="43630" rIns="87260" bIns="43630"/>
          <a:lstStyle>
            <a:lvl1pPr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98901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2876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06851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0826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0654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226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9798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370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algn="ctr" eaLnBrk="1" hangingPunct="1">
              <a:spcBef>
                <a:spcPct val="0"/>
              </a:spcBef>
              <a:defRPr lang="ko-KR" altLang="en-US"/>
            </a:pPr>
            <a:r>
              <a:rPr lang="ko-KR" altLang="en-US" sz="2200" dirty="0" smtClean="0">
                <a:latin typeface="바탕"/>
                <a:ea typeface="맑은 고딕"/>
                <a:sym typeface="Wingdings"/>
              </a:rPr>
              <a:t>저 변동성 전략</a:t>
            </a:r>
            <a:endParaRPr lang="en-US" altLang="ko-KR" sz="2200" dirty="0" smtClean="0">
              <a:latin typeface="바탕"/>
              <a:ea typeface="맑은 고딕"/>
              <a:sym typeface="Wingdings"/>
            </a:endParaRPr>
          </a:p>
          <a:p>
            <a:pPr eaLnBrk="1" hangingPunct="1">
              <a:spcBef>
                <a:spcPct val="0"/>
              </a:spcBef>
              <a:defRPr lang="ko-KR" altLang="en-US"/>
            </a:pPr>
            <a:endParaRPr lang="ko-KR" altLang="en-US" sz="2200" dirty="0">
              <a:latin typeface="바탕"/>
              <a:ea typeface="맑은 고딕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2003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2019-05-25T03:29:02Z</dcterms:created>
  <dcterms:modified xsi:type="dcterms:W3CDTF">2019-05-25T03:32:54Z</dcterms:modified>
</cp:coreProperties>
</file>