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064ABAA-8259-40C5-BE03-F5560419411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041DEB7-DE1D-4C56-8342-5D22975853C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6233040" y="1414440"/>
            <a:ext cx="5538240" cy="288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Calibri Light"/>
                <a:ea typeface="DejaVu Sans"/>
              </a:rPr>
              <a:t>Risk Game Build I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 flipH="1">
            <a:off x="-720" y="0"/>
            <a:ext cx="6171840" cy="6856920"/>
          </a:xfrm>
          <a:custGeom>
            <a:avLst/>
            <a:gdLst/>
            <a:ahLst/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0" y="0"/>
            <a:ext cx="6023160" cy="6856920"/>
          </a:xfrm>
          <a:custGeom>
            <a:avLst/>
            <a:gdLst/>
            <a:ah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Graphic 7" descr=""/>
          <p:cNvPicPr/>
          <p:nvPr/>
        </p:nvPicPr>
        <p:blipFill>
          <a:blip r:embed="rId1"/>
          <a:stretch/>
        </p:blipFill>
        <p:spPr>
          <a:xfrm>
            <a:off x="419400" y="721080"/>
            <a:ext cx="4046760" cy="404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36960" y="311400"/>
            <a:ext cx="4331160" cy="6178320"/>
          </a:xfrm>
          <a:prstGeom prst="rect">
            <a:avLst/>
          </a:prstGeom>
          <a:solidFill>
            <a:srgbClr val="404040"/>
          </a:solidFill>
          <a:ln w="127080">
            <a:solidFill>
              <a:srgbClr val="4040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743040" y="743040"/>
            <a:ext cx="3475440" cy="49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alibri Light"/>
                <a:ea typeface="DejaVu Sans"/>
              </a:rPr>
              <a:t>The Goal of Build I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4884480" y="1280160"/>
            <a:ext cx="7269480" cy="39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FreeMono"/>
                <a:ea typeface="DejaVu Sans"/>
              </a:rPr>
              <a:t>Phases implementation</a:t>
            </a:r>
            <a:endParaRPr b="0" lang="en-US" sz="3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FreeMono"/>
                <a:ea typeface="DejaVu Sans"/>
              </a:rPr>
              <a:t>Domination View</a:t>
            </a:r>
            <a:endParaRPr b="0" lang="en-US" sz="3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FreeMono"/>
                <a:ea typeface="DejaVu Sans"/>
              </a:rPr>
              <a:t>Phase View</a:t>
            </a:r>
            <a:endParaRPr b="0" lang="en-US" sz="3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FreeMono"/>
                <a:ea typeface="DejaVu Sans"/>
              </a:rPr>
              <a:t>Card View</a:t>
            </a:r>
            <a:endParaRPr b="0" lang="en-US" sz="3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FreeMono"/>
                <a:ea typeface="DejaVu Sans"/>
              </a:rPr>
              <a:t>MVC Architecture</a:t>
            </a:r>
            <a:endParaRPr b="0" lang="en-US" sz="36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FreeMono"/>
                <a:ea typeface="DejaVu Sans"/>
              </a:rPr>
              <a:t>Refactoring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36960" y="311400"/>
            <a:ext cx="4331160" cy="6178320"/>
          </a:xfrm>
          <a:prstGeom prst="rect">
            <a:avLst/>
          </a:prstGeom>
          <a:solidFill>
            <a:srgbClr val="404040"/>
          </a:solidFill>
          <a:ln w="127080">
            <a:solidFill>
              <a:srgbClr val="4040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2"/>
          <p:cNvSpPr/>
          <p:nvPr/>
        </p:nvSpPr>
        <p:spPr>
          <a:xfrm>
            <a:off x="599040" y="743040"/>
            <a:ext cx="3925080" cy="49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Calibri Light"/>
                <a:ea typeface="DejaVu Sans"/>
              </a:rPr>
              <a:t>Architecture design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54" name="Picture 5" descr=""/>
          <p:cNvPicPr/>
          <p:nvPr/>
        </p:nvPicPr>
        <p:blipFill>
          <a:blip r:embed="rId1"/>
          <a:stretch/>
        </p:blipFill>
        <p:spPr>
          <a:xfrm>
            <a:off x="5754960" y="492480"/>
            <a:ext cx="5350320" cy="587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 rot="33600">
            <a:off x="305640" y="324720"/>
            <a:ext cx="2954160" cy="6177960"/>
          </a:xfrm>
          <a:prstGeom prst="rect">
            <a:avLst/>
          </a:prstGeom>
          <a:solidFill>
            <a:srgbClr val="404040"/>
          </a:solidFill>
          <a:ln w="127080">
            <a:solidFill>
              <a:srgbClr val="4040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2"/>
          <p:cNvSpPr/>
          <p:nvPr/>
        </p:nvSpPr>
        <p:spPr>
          <a:xfrm>
            <a:off x="347040" y="743040"/>
            <a:ext cx="2852640" cy="49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 Light"/>
                <a:ea typeface="DejaVu Sans"/>
              </a:rPr>
              <a:t>Architecture design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2809440" y="-618120"/>
            <a:ext cx="9316080" cy="720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LibreOffice/6.0.7.3$Linux_X86_64 LibreOffice_project/00m0$Build-3</Application>
  <Words>59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2019-10-13T02:40:59Z</dcterms:created>
  <dc:creator>Haifeng Wu</dc:creator>
  <dc:description/>
  <dc:language>en-US</dc:language>
  <cp:lastModifiedBy/>
  <dcterms:modified xsi:type="dcterms:W3CDTF">2019-11-04T19:20:54Z</dcterms:modified>
  <cp:revision>7</cp:revision>
  <dc:subject/>
  <dc:title>Risk Game Build 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