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3EEE534-496E-4157-9AE8-6D2FEAF5BF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4909B1-3959-46E7-A155-65044E6388C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6233040" y="1414440"/>
            <a:ext cx="5537880" cy="28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Risk Game Build 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 flipH="1">
            <a:off x="-1440" y="0"/>
            <a:ext cx="6171480" cy="685656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0"/>
            <a:ext cx="6022800" cy="685656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Graphic 7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6400" cy="404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36960" y="311400"/>
            <a:ext cx="4330800" cy="617796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743040" y="743040"/>
            <a:ext cx="347508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The Goal of Build 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4884480" y="1280160"/>
            <a:ext cx="7269120" cy="39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Phases implementation</a:t>
            </a:r>
            <a:endParaRPr b="0" lang="en-US" sz="3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Domination View</a:t>
            </a:r>
            <a:endParaRPr b="0" lang="en-US" sz="3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Phase View</a:t>
            </a:r>
            <a:endParaRPr b="0" lang="en-US" sz="3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Card View</a:t>
            </a:r>
            <a:endParaRPr b="0" lang="en-US" sz="3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MVC Architecture</a:t>
            </a:r>
            <a:endParaRPr b="0" lang="en-US" sz="3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Refactoring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36960" y="311400"/>
            <a:ext cx="4330800" cy="617796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599040" y="743040"/>
            <a:ext cx="392472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Architecture design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54" name="Picture 5" descr=""/>
          <p:cNvPicPr/>
          <p:nvPr/>
        </p:nvPicPr>
        <p:blipFill>
          <a:blip r:embed="rId1"/>
          <a:stretch/>
        </p:blipFill>
        <p:spPr>
          <a:xfrm>
            <a:off x="5754960" y="492480"/>
            <a:ext cx="5349960" cy="587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 rot="33600">
            <a:off x="305280" y="324360"/>
            <a:ext cx="2953800" cy="617760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347040" y="743040"/>
            <a:ext cx="285228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Architecture design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474720" y="-456840"/>
            <a:ext cx="86580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 rot="33600">
            <a:off x="305280" y="324360"/>
            <a:ext cx="2953800" cy="617760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347040" y="743040"/>
            <a:ext cx="285228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Architecture design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017520" y="120240"/>
            <a:ext cx="9138240" cy="63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LibreOffice/6.0.7.3$Linux_X86_64 LibreOffice_project/00m0$Build-3</Application>
  <Words>59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2019-10-13T02:40:59Z</dcterms:created>
  <dc:creator>Haifeng Wu</dc:creator>
  <dc:description/>
  <dc:language>en-US</dc:language>
  <cp:lastModifiedBy/>
  <dcterms:modified xsi:type="dcterms:W3CDTF">2019-11-05T15:51:14Z</dcterms:modified>
  <cp:revision>8</cp:revision>
  <dc:subject/>
  <dc:title>Risk Game Build 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