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2859779-D13A-4943-8168-058868F8B1A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C56CDF-3C7D-4CE3-AA04-DD082840462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6233040" y="1414440"/>
            <a:ext cx="5538600" cy="28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Risk Game Build 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 flipH="1">
            <a:off x="-720" y="0"/>
            <a:ext cx="6172200" cy="685728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0"/>
            <a:ext cx="6023520" cy="685728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Graphic 7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7120" cy="404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6960" y="311400"/>
            <a:ext cx="4331520" cy="617868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743040" y="743040"/>
            <a:ext cx="347580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The Goal of Build 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4884480" y="1280160"/>
            <a:ext cx="7269840" cy="39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</a:rPr>
              <a:t>Set up the architecture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</a:rPr>
              <a:t>Basic models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</a:rPr>
              <a:t>Map editor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</a:rPr>
              <a:t>Command prompt controller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</a:rPr>
              <a:t>Abstract function of 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</a:rPr>
              <a:t>game phases design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36960" y="311400"/>
            <a:ext cx="4331520" cy="617868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599040" y="743040"/>
            <a:ext cx="392544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Architecture design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54" name="Picture 5" descr=""/>
          <p:cNvPicPr/>
          <p:nvPr/>
        </p:nvPicPr>
        <p:blipFill>
          <a:blip r:embed="rId1"/>
          <a:stretch/>
        </p:blipFill>
        <p:spPr>
          <a:xfrm>
            <a:off x="5754960" y="492480"/>
            <a:ext cx="5350680" cy="58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36960" y="311400"/>
            <a:ext cx="4331520" cy="617868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563040" y="743040"/>
            <a:ext cx="392544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Architecture design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020200" y="91800"/>
            <a:ext cx="6958080" cy="658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 rot="33600">
            <a:off x="306000" y="325080"/>
            <a:ext cx="2954520" cy="617832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347040" y="743040"/>
            <a:ext cx="285300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</a:rPr>
              <a:t>Architecture design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743200" y="-273960"/>
            <a:ext cx="903456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36960" y="311400"/>
            <a:ext cx="4331520" cy="617868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599040" y="743040"/>
            <a:ext cx="3925440" cy="49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</a:rPr>
              <a:t>Project Folder Structure/Modules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6049080" y="802800"/>
            <a:ext cx="5407920" cy="52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/controller : 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/models :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/utilities :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/view :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91440" y="91440"/>
            <a:ext cx="11978280" cy="182844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4204800" y="-151200"/>
            <a:ext cx="3475800" cy="21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</a:rPr>
              <a:t>Map editor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596520" y="2545560"/>
            <a:ext cx="11381760" cy="26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  <Words>59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2019-10-13T02:40:59Z</dcterms:created>
  <dc:creator>Haifeng Wu</dc:creator>
  <dc:description/>
  <dc:language>en-US</dc:language>
  <cp:lastModifiedBy/>
  <dcterms:modified xsi:type="dcterms:W3CDTF">2019-10-15T22:12:28Z</dcterms:modified>
  <cp:revision>6</cp:revision>
  <dc:subject/>
  <dc:title>Risk Game Build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