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260" r:id="rId2"/>
    <p:sldId id="291" r:id="rId3"/>
    <p:sldId id="292" r:id="rId4"/>
    <p:sldId id="297" r:id="rId5"/>
    <p:sldId id="298" r:id="rId6"/>
    <p:sldId id="306" r:id="rId7"/>
    <p:sldId id="295" r:id="rId8"/>
    <p:sldId id="300" r:id="rId9"/>
    <p:sldId id="304" r:id="rId10"/>
    <p:sldId id="305" r:id="rId11"/>
    <p:sldId id="303" r:id="rId12"/>
    <p:sldId id="301" r:id="rId13"/>
    <p:sldId id="299" r:id="rId14"/>
    <p:sldId id="286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16F39C39-8304-41A7-B28A-513A71BB7D7C}">
          <p14:sldIdLst>
            <p14:sldId id="260"/>
            <p14:sldId id="291"/>
            <p14:sldId id="292"/>
            <p14:sldId id="297"/>
            <p14:sldId id="298"/>
            <p14:sldId id="306"/>
            <p14:sldId id="295"/>
            <p14:sldId id="300"/>
            <p14:sldId id="304"/>
            <p14:sldId id="305"/>
            <p14:sldId id="303"/>
            <p14:sldId id="301"/>
            <p14:sldId id="29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513E7-0569-4A5F-A2FA-69DB3887BB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343660"/>
            <a:ext cx="7772400" cy="12192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b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15891"/>
              </p:ext>
            </p:extLst>
          </p:nvPr>
        </p:nvGraphicFramePr>
        <p:xfrm>
          <a:off x="3962400" y="3124200"/>
          <a:ext cx="472440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Trương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Hằng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VĂN LỘC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729927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9CBDE1A-C4A1-1192-616D-CB6A1A35A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1128712"/>
            <a:ext cx="7702550" cy="5211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57427C7-A638-9605-359B-95BEE46F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14398"/>
            <a:ext cx="6934200" cy="499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C0448-D3AE-05C7-F4F6-C38FCA1DEF4C}"/>
              </a:ext>
            </a:extLst>
          </p:cNvPr>
          <p:cNvSpPr txBox="1"/>
          <p:nvPr/>
        </p:nvSpPr>
        <p:spPr>
          <a:xfrm>
            <a:off x="1295400" y="3994981"/>
            <a:ext cx="4572000" cy="191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Controllers: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Xử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nghiệp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vụ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View: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Model:</a:t>
            </a:r>
            <a:r>
              <a:rPr lang="en-US" altLang="en-US" sz="1800" dirty="0">
                <a:solidFill>
                  <a:srgbClr val="504C8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hứa những nghiệp vụ tương tác với CSDL</a:t>
            </a:r>
            <a:r>
              <a:rPr lang="en-US" alt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Dao, Adapter…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endParaRPr lang="en-US" sz="2800" dirty="0"/>
          </a:p>
          <a:p>
            <a:pPr>
              <a:buFontTx/>
              <a:buChar char="•"/>
            </a:pP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altLang="en-US" sz="1800" dirty="0">
              <a:solidFill>
                <a:srgbClr val="9537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altLang="en-US" sz="1800" dirty="0">
              <a:solidFill>
                <a:srgbClr val="9537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altLang="en-US" sz="1800" dirty="0">
              <a:solidFill>
                <a:srgbClr val="953735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endParaRPr lang="en-US" sz="2800" dirty="0"/>
          </a:p>
          <a:p>
            <a:pPr>
              <a:buFontTx/>
              <a:buChar char="•"/>
            </a:pP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1800" dirty="0">
                <a:solidFill>
                  <a:srgbClr val="9537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54317-4D7D-0948-0442-AD4A1D59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7200"/>
            <a:ext cx="5715000" cy="36576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44B7F4-C3FB-9546-32D8-DE684690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066800"/>
            <a:ext cx="1838325" cy="161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lỗi,code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6C696C-CE59-2702-7385-C50268CC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066800"/>
            <a:ext cx="1838325" cy="161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tên:Trần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lỗi,code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0CC7D9-5914-5995-2314-C40292E7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066800"/>
            <a:ext cx="1838325" cy="161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82784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tên:Trần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Tx/>
              <a:buBlip>
                <a:blip r:embed="rId2"/>
              </a:buBlip>
              <a:defRPr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lý,viết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Hãng,chọn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B0A61CB-1CCC-6D89-7226-CB62CC74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066800"/>
            <a:ext cx="1838325" cy="161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816421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Tx/>
              <a:buBlip>
                <a:blip r:embed="rId2"/>
              </a:buBlip>
            </a:pPr>
            <a:r>
              <a:rPr lang="vi-V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 hàng kinh doanh điện thoại 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iệc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quản lý lượng lớn thông tin sản phẩm, phân loại sản phẩm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,…. </a:t>
            </a:r>
            <a:r>
              <a:rPr lang="vi-V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số liệu, thông tin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 tình hình đó, cửa hàng cần phải tìm giải pháp khác chuyên nghiệp hơn, đơn giản hiệu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Blip>
                <a:blip r:embed="rId2"/>
              </a:buBlip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Blip>
                <a:blip r:embed="rId2"/>
              </a:buBlip>
            </a:pPr>
            <a:r>
              <a:rPr lang="vi-V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phải có tính phân cấp vai trò nhân viên để người dùng dễ dàng nắm bắt công </a:t>
            </a:r>
            <a:r>
              <a:rPr lang="en-US" alt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toàn hệ thống</a:t>
            </a: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8CE45EB4-CF46-58A7-1A7B-D9A36D0D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066800"/>
            <a:ext cx="6769100" cy="51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0FBC8-E142-65CF-4267-74F06353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2743"/>
            <a:ext cx="7924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936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Tahoma</vt:lpstr>
      <vt:lpstr>Fpt-DaxlinePro-Bold</vt:lpstr>
      <vt:lpstr>Arial</vt:lpstr>
      <vt:lpstr>Calibri</vt:lpstr>
      <vt:lpstr>Fpt-DaxlinePro-Medium</vt:lpstr>
      <vt:lpstr>template</vt:lpstr>
      <vt:lpstr>Phần Mềm Quản Lý Cửa Hàng  Điện Thoại</vt:lpstr>
      <vt:lpstr>Nội dung</vt:lpstr>
      <vt:lpstr>Trưởng nhóm</vt:lpstr>
      <vt:lpstr>Thành viên thứ 2</vt:lpstr>
      <vt:lpstr>Thành viên thứ 3</vt:lpstr>
      <vt:lpstr>Thành viên thứ 4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tranthihang03@hotmail.com</cp:lastModifiedBy>
  <cp:revision>109</cp:revision>
  <dcterms:created xsi:type="dcterms:W3CDTF">2010-10-26T06:48:07Z</dcterms:created>
  <dcterms:modified xsi:type="dcterms:W3CDTF">2023-08-22T06:31:42Z</dcterms:modified>
</cp:coreProperties>
</file>