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发送和传播时延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 	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收发两端之间的传输距离为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1000km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，信号在媒体上的传播速率为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2×10</a:t>
            </a:r>
            <a:r>
              <a:rPr lang="en-US" altLang="zh-CN" b="1" baseline="30000" dirty="0" smtClean="0">
                <a:latin typeface="GungsuhChe" pitchFamily="49" charset="-127"/>
                <a:ea typeface="GungsuhChe" pitchFamily="49" charset="-127"/>
              </a:rPr>
              <a:t>8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m/s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。试计算以下两种情况的发送时延和传播时延：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 </a:t>
            </a:r>
            <a:endParaRPr lang="zh-CN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（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） 数据长度为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10</a:t>
            </a:r>
            <a:r>
              <a:rPr lang="en-US" altLang="zh-CN" b="1" baseline="30000" dirty="0" smtClean="0">
                <a:latin typeface="GungsuhChe" pitchFamily="49" charset="-127"/>
                <a:ea typeface="GungsuhChe" pitchFamily="49" charset="-127"/>
              </a:rPr>
              <a:t>7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bit,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数据发送速率为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100kb/s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。</a:t>
            </a:r>
          </a:p>
          <a:p>
            <a:pPr>
              <a:buNone/>
            </a:pP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（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2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） 数据长度为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10</a:t>
            </a:r>
            <a:r>
              <a:rPr lang="en-US" altLang="zh-CN" b="1" baseline="30000" dirty="0" smtClean="0">
                <a:latin typeface="GungsuhChe" pitchFamily="49" charset="-127"/>
                <a:ea typeface="GungsuhChe" pitchFamily="49" charset="-127"/>
              </a:rPr>
              <a:t>3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bit,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数据发送速率为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1Gb/s</a:t>
            </a: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。</a:t>
            </a:r>
          </a:p>
          <a:p>
            <a:pPr>
              <a:buNone/>
            </a:pPr>
            <a:r>
              <a:rPr lang="zh-CN" altLang="zh-CN" b="1" dirty="0" smtClean="0">
                <a:latin typeface="GungsuhChe" pitchFamily="49" charset="-127"/>
                <a:ea typeface="GungsuhChe" pitchFamily="49" charset="-127"/>
              </a:rPr>
              <a:t>从上面的计算中可以得到什么样的结论？</a:t>
            </a:r>
          </a:p>
          <a:p>
            <a:pPr>
              <a:buNone/>
            </a:pPr>
            <a:endParaRPr lang="zh-CN" altLang="en-US" b="1" dirty="0"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发送和传播时延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题思路：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、依据发送时延的公式：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发送时延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数据帧长度（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b)/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发送速率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(b/s)</a:t>
            </a: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、依据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传播时延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的公式：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zh-CN" sz="3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传播时延</a:t>
            </a:r>
            <a:r>
              <a:rPr lang="en-US" altLang="zh-CN" sz="3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信道长度（</a:t>
            </a:r>
            <a:r>
              <a:rPr lang="en-US" altLang="zh-CN" sz="3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m)/</a:t>
            </a:r>
            <a:r>
              <a:rPr lang="zh-CN" altLang="en-US" sz="3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电磁波在信道上的传播速率（</a:t>
            </a:r>
            <a:r>
              <a:rPr lang="en-US" altLang="zh-CN" sz="31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m/s)</a:t>
            </a:r>
          </a:p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注意单位的统一</a:t>
            </a:r>
            <a:endParaRPr lang="zh-CN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发送和传播时延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（1）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发送时延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=10</a:t>
            </a:r>
            <a:r>
              <a:rPr lang="en-US" altLang="zh-CN" sz="3800" b="1" baseline="300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/100Kb=10</a:t>
            </a:r>
            <a:r>
              <a:rPr lang="en-US" altLang="zh-CN" sz="3800" b="1" baseline="300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/10</a:t>
            </a:r>
            <a:r>
              <a:rPr lang="en-US" altLang="zh-CN" sz="3800" b="1" baseline="30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=100s</a:t>
            </a: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传播时延：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=1000km/ /(2×10</a:t>
            </a:r>
            <a:r>
              <a:rPr lang="en-US" altLang="zh-CN" b="1" baseline="30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)= 10</a:t>
            </a:r>
            <a:r>
              <a:rPr lang="en-US" altLang="zh-CN" b="1" baseline="300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/(2×10</a:t>
            </a:r>
            <a:r>
              <a:rPr lang="en-US" altLang="zh-CN" b="1" baseline="30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)=0.005s</a:t>
            </a:r>
          </a:p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2）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发送时延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=10</a:t>
            </a:r>
            <a:r>
              <a:rPr lang="en-US" altLang="zh-CN" sz="3800" b="1" baseline="30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/10</a:t>
            </a:r>
            <a:r>
              <a:rPr lang="en-US" altLang="zh-CN" sz="3800" b="1" baseline="300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=1µs</a:t>
            </a: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传播时延：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=1000km/ /(2×10</a:t>
            </a:r>
            <a:r>
              <a:rPr lang="en-US" altLang="zh-CN" b="1" baseline="30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)= 10</a:t>
            </a:r>
            <a:r>
              <a:rPr lang="en-US" altLang="zh-CN" b="1" baseline="300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/(2×10</a:t>
            </a:r>
            <a:r>
              <a:rPr lang="en-US" altLang="zh-CN" b="1" baseline="30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)=0.005s</a:t>
            </a:r>
            <a:endParaRPr lang="zh-CN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发送和传播时延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结论：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情况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（1）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s/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=100/0.05=2×10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即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数据长度大而发送速率低，则在总的时延中，发送时延往往大于传播时延。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情况（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2）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s/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=1us/0.05=2×10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-5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,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即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数据长度短而发送速率高，则传播时延就可能是总时延中的主要成分。</a:t>
            </a:r>
          </a:p>
          <a:p>
            <a:pPr>
              <a:lnSpc>
                <a:spcPct val="15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34</Words>
  <Application>Microsoft Office PowerPoint</Application>
  <PresentationFormat>全屏显示(16:9)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发送和传播时延</vt:lpstr>
      <vt:lpstr>发送和传播时延</vt:lpstr>
      <vt:lpstr>发送和传播时延</vt:lpstr>
      <vt:lpstr>发送和传播时延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应用题</dc:title>
  <dc:creator>Administrator</dc:creator>
  <cp:lastModifiedBy>dbc</cp:lastModifiedBy>
  <cp:revision>23</cp:revision>
  <dcterms:created xsi:type="dcterms:W3CDTF">2016-01-21T11:27:13Z</dcterms:created>
  <dcterms:modified xsi:type="dcterms:W3CDTF">2016-01-27T05:47:41Z</dcterms:modified>
</cp:coreProperties>
</file>