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奈氏准则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应用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 	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问题：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/>
              <a:t>	</a:t>
            </a:r>
            <a:r>
              <a:rPr lang="zh-CN" altLang="zh-CN" sz="2800" b="1" dirty="0" smtClean="0"/>
              <a:t>假定某信道受奈氏准则限制的最高码元速率为</a:t>
            </a:r>
            <a:r>
              <a:rPr lang="en-US" altLang="zh-CN" sz="2800" b="1" dirty="0" smtClean="0"/>
              <a:t>20000</a:t>
            </a:r>
            <a:r>
              <a:rPr lang="zh-CN" altLang="zh-CN" sz="2800" b="1" dirty="0" smtClean="0"/>
              <a:t>码元</a:t>
            </a:r>
            <a:r>
              <a:rPr lang="en-US" altLang="zh-CN" sz="2800" b="1" dirty="0" smtClean="0"/>
              <a:t>/</a:t>
            </a:r>
            <a:r>
              <a:rPr lang="zh-CN" altLang="zh-CN" sz="2800" b="1" dirty="0" smtClean="0"/>
              <a:t>秒。如果采用振幅调制，把码元的振幅划分为</a:t>
            </a:r>
            <a:r>
              <a:rPr lang="en-US" altLang="zh-CN" sz="2800" b="1" dirty="0" smtClean="0"/>
              <a:t>16</a:t>
            </a:r>
            <a:r>
              <a:rPr lang="zh-CN" altLang="zh-CN" sz="2800" b="1" dirty="0" smtClean="0"/>
              <a:t>个不同等级来传送，那么可以获得多高的数据率（</a:t>
            </a:r>
            <a:r>
              <a:rPr lang="en-US" altLang="zh-CN" sz="2800" b="1" dirty="0" smtClean="0"/>
              <a:t>b/s</a:t>
            </a:r>
            <a:r>
              <a:rPr lang="zh-CN" altLang="zh-CN" sz="2800" b="1" dirty="0" smtClean="0"/>
              <a:t>）</a:t>
            </a:r>
            <a:r>
              <a:rPr lang="en-US" altLang="zh-CN" sz="2800" b="1" dirty="0" smtClean="0"/>
              <a:t>?</a:t>
            </a:r>
            <a:endParaRPr lang="zh-CN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 </a:t>
            </a:r>
            <a:endParaRPr lang="zh-CN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 </a:t>
            </a:r>
            <a:endParaRPr lang="zh-CN" altLang="zh-CN" sz="2800" b="1" dirty="0" smtClean="0"/>
          </a:p>
          <a:p>
            <a:pPr>
              <a:buNone/>
            </a:pP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奈氏准则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应用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解决思路：</a:t>
            </a:r>
            <a:endParaRPr lang="en-US" altLang="zh-CN" sz="2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1、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了解提高信息的传输速率的方法有哪些？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（1）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提高带宽；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（2）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提高信道的信噪比；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（3）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用编码的方法让每一个码元携带更多比特的信息量。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     </a:t>
            </a:r>
            <a:endParaRPr lang="zh-CN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奈氏准则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应用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问题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采用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的第（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3）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方法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振幅调制，把码元的振幅划分为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个不同等级来传送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2</a:t>
            </a:r>
            <a:r>
              <a:rPr lang="en-US" altLang="zh-CN" sz="2800" b="1" baseline="30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=16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以同样的速率发送码元，则同样时间所传送的信息量就提高了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倍。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所以，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C=R*Log2</a:t>
            </a:r>
            <a:r>
              <a:rPr lang="zh-CN" altLang="zh-CN" sz="24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zh-CN" sz="2400" b="1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=20000b/s*4=80000b/s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Office PowerPoint</Application>
  <PresentationFormat>全屏显示(16:9)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奈氏准则应用</vt:lpstr>
      <vt:lpstr>奈氏准则应用</vt:lpstr>
      <vt:lpstr>奈氏准则应用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dbc</cp:lastModifiedBy>
  <cp:revision>7</cp:revision>
  <dcterms:created xsi:type="dcterms:W3CDTF">2016-01-24T04:30:28Z</dcterms:created>
  <dcterms:modified xsi:type="dcterms:W3CDTF">2016-01-27T06:25:02Z</dcterms:modified>
</cp:coreProperties>
</file>