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60" r:id="rId4"/>
    <p:sldId id="262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5E9-BB15-4179-9094-C5D6D92B4DC4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350B-37AA-4EC4-B2B9-EAC992C0D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1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2324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2451" name="文本占位符 2324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3</a:t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454-6A00-4373-ADEA-7C534F2C98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C88B-5472-4E52-97DB-E16E800B19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码片序列的正交关系应用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问题提出：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共有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个站进行码分多址通信。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个站的码片序列为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：（－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：（－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：（－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：（－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现收到这样的码片序列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：（－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问哪个站发送数据了？发送数据的站发送的是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还是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？</a:t>
            </a:r>
          </a:p>
          <a:p>
            <a:pPr>
              <a:lnSpc>
                <a:spcPct val="150000"/>
              </a:lnSpc>
              <a:buNone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码片序列的正交关系应用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解题思路：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依据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CDMA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的特点，每个站分配的码片序列不仅必须各不相同，并且还必须互相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正交</a:t>
            </a:r>
            <a:r>
              <a:rPr lang="zh-CN" altLang="en-US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两个不同站的码片序列正交，就是向量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S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T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的规格化</a:t>
            </a:r>
            <a:r>
              <a:rPr lang="zh-CN" altLang="en-US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+mn-ea"/>
              </a:rPr>
              <a:t>内积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sym typeface="+mn-ea"/>
              </a:rPr>
              <a:t>都是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sym typeface="+mn-ea"/>
              </a:rPr>
              <a:t>0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 smtClean="0">
              <a:latin typeface="黑体" pitchFamily="49" charset="-122"/>
              <a:ea typeface="黑体" pitchFamily="49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 smtClean="0">
              <a:latin typeface="黑体" pitchFamily="49" charset="-122"/>
              <a:ea typeface="黑体" pitchFamily="49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  <a:sym typeface="+mn-ea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100" name="Object 4" descr="image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33194"/>
              </p:ext>
            </p:extLst>
          </p:nvPr>
        </p:nvGraphicFramePr>
        <p:xfrm>
          <a:off x="4788024" y="3651870"/>
          <a:ext cx="2886075" cy="73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1282700" imgH="431800" progId="Equations">
                  <p:embed/>
                </p:oleObj>
              </mc:Choice>
              <mc:Fallback>
                <p:oleObj r:id="rId3" imgW="1282700" imgH="431800" progId="Equations">
                  <p:embed/>
                  <p:pic>
                    <p:nvPicPr>
                      <p:cNvPr id="0" name="Picture 4" descr="image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651870"/>
                        <a:ext cx="2886075" cy="734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xfrm>
            <a:off x="637222" y="1059582"/>
            <a:ext cx="7607186" cy="3744416"/>
          </a:xfrm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  <a:sym typeface="+mn-ea"/>
              </a:rPr>
              <a:t>2、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sym typeface="+mn-ea"/>
              </a:rPr>
              <a:t>正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+mn-ea"/>
              </a:rPr>
              <a:t>交关系的另一个重要特性：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任何一个码片向量和该码片向量自己的规格化内积都是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个码片向量和该码片反码的向量的规格化内积值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–1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1869044" y="107633"/>
            <a:ext cx="5844778" cy="1096566"/>
          </a:xfrm>
        </p:spPr>
        <p:txBody>
          <a:bodyPr anchor="b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57700" name="矩形 157699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02" name="矩形 157701"/>
          <p:cNvSpPr/>
          <p:nvPr/>
        </p:nvSpPr>
        <p:spPr>
          <a:xfrm>
            <a:off x="1143000" y="2428875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04" name="矩形 157703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7703" name="对象 1577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653547"/>
              </p:ext>
            </p:extLst>
          </p:nvPr>
        </p:nvGraphicFramePr>
        <p:xfrm>
          <a:off x="1619672" y="2859782"/>
          <a:ext cx="5535215" cy="74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2781300" imgH="431800" progId="Equations">
                  <p:embed/>
                </p:oleObj>
              </mc:Choice>
              <mc:Fallback>
                <p:oleObj r:id="rId4" imgW="2781300" imgH="431800" progId="Equations">
                  <p:embed/>
                  <p:pic>
                    <p:nvPicPr>
                      <p:cNvPr id="0" name="Picture 2" descr="image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9782"/>
                        <a:ext cx="5535215" cy="74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码片序列的正交关系应用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码片序列的正交关系应用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3、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求各个站规格化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内积值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（1）S·A</a:t>
            </a:r>
            <a:r>
              <a:rPr lang="en-US" altLang="zh-CN" sz="3000" b="1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(-1+1-3+1-1-3+1+1)·(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=(+1-1+3+1-1+3+1+1)/8=1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结论：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A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站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（2）S·B 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=(-1+1-3+1-1-3+1+1)·(-1-1+1-1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1+1+1-1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=(+1-1-3-1-1-3+1-1)/8=-1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结论：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B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码片序列的正交关系应用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olid"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(3)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S·C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=(-1+1-3+1-1-3+1+1)·(-1+1-1+1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1+1-1-1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  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=(+1+1+3+1-1-3-1-1)/8=0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结论：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</a:t>
            </a:r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4)S·D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=(-1+1-3+1-1-3+1+1)·(-1+1-1-1-1-1+1-1</a:t>
            </a:r>
            <a:r>
              <a:rPr lang="zh-CN" altLang="zh-CN" sz="26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600" b="1" dirty="0" smtClean="0">
                <a:latin typeface="黑体" pitchFamily="49" charset="-122"/>
                <a:ea typeface="黑体" pitchFamily="49" charset="-122"/>
              </a:rPr>
              <a:t>		 =(+1+1+3-1+1+3+1-1)/8=1</a:t>
            </a:r>
          </a:p>
          <a:p>
            <a:pPr>
              <a:buNone/>
            </a:pP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329</Words>
  <Application>Microsoft Office PowerPoint</Application>
  <PresentationFormat>全屏显示(16:9)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Microsoft Equation</vt:lpstr>
      <vt:lpstr>码片序列的正交关系应用</vt:lpstr>
      <vt:lpstr>码片序列的正交关系应用</vt:lpstr>
      <vt:lpstr> </vt:lpstr>
      <vt:lpstr>码片序列的正交关系应用</vt:lpstr>
      <vt:lpstr>码片序列的正交关系应用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码片序列的正交关系应用</dc:title>
  <dc:creator>Administrator</dc:creator>
  <cp:lastModifiedBy>dbc</cp:lastModifiedBy>
  <cp:revision>15</cp:revision>
  <dcterms:created xsi:type="dcterms:W3CDTF">2016-01-24T04:55:09Z</dcterms:created>
  <dcterms:modified xsi:type="dcterms:W3CDTF">2016-01-27T06:21:02Z</dcterms:modified>
</cp:coreProperties>
</file>