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369F-3AF3-445E-9F77-3C3EC9455AEA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E391-9A5A-45E7-B2AB-6BE5905F05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CSMA/CD</a:t>
            </a:r>
            <a:r>
              <a:rPr lang="zh-CN" altLang="en-US" b="1" dirty="0" smtClean="0"/>
              <a:t>的</a:t>
            </a:r>
            <a:r>
              <a:rPr lang="zh-CN" altLang="zh-CN" b="1" dirty="0" smtClean="0"/>
              <a:t>最短帧长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19256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问题提出：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假</a:t>
            </a:r>
            <a:r>
              <a:rPr lang="zh-CN" altLang="zh-CN" dirty="0"/>
              <a:t>定</a:t>
            </a:r>
            <a:r>
              <a:rPr lang="en-US" altLang="zh-CN" dirty="0"/>
              <a:t>1km</a:t>
            </a:r>
            <a:r>
              <a:rPr lang="zh-CN" altLang="zh-CN" dirty="0"/>
              <a:t>长的</a:t>
            </a:r>
            <a:r>
              <a:rPr lang="en-US" altLang="zh-CN" dirty="0"/>
              <a:t>CSMA/CD</a:t>
            </a:r>
            <a:r>
              <a:rPr lang="zh-CN" altLang="zh-CN" dirty="0"/>
              <a:t>网络的数据率为</a:t>
            </a:r>
            <a:r>
              <a:rPr lang="en-US" altLang="zh-CN" dirty="0"/>
              <a:t>1Gb/s</a:t>
            </a:r>
            <a:r>
              <a:rPr lang="zh-CN" altLang="zh-CN" dirty="0"/>
              <a:t>。设信号在网络上的传播速率为</a:t>
            </a:r>
            <a:r>
              <a:rPr lang="en-US" altLang="zh-CN" dirty="0"/>
              <a:t>200000km/s</a:t>
            </a:r>
            <a:r>
              <a:rPr lang="zh-CN" altLang="zh-CN" dirty="0"/>
              <a:t>。求能够使用此协议的最短帧长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CSMA/CD</a:t>
            </a:r>
            <a:r>
              <a:rPr lang="zh-CN" altLang="en-US" b="1" dirty="0" smtClean="0"/>
              <a:t>的</a:t>
            </a:r>
            <a:r>
              <a:rPr lang="zh-CN" altLang="zh-CN" b="1" dirty="0" smtClean="0"/>
              <a:t>最短帧长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解题思路：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依据</a:t>
            </a:r>
            <a:r>
              <a:rPr lang="zh-CN" altLang="zh-CN" dirty="0" smtClean="0"/>
              <a:t>电缆</a:t>
            </a:r>
            <a:r>
              <a:rPr lang="zh-CN" altLang="en-US" dirty="0" smtClean="0"/>
              <a:t>长度和信号在网络上传播速率，求出</a:t>
            </a:r>
            <a:r>
              <a:rPr lang="zh-CN" altLang="zh-CN" dirty="0" smtClean="0"/>
              <a:t>单程传播时间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t=</a:t>
            </a:r>
            <a:r>
              <a:rPr lang="zh-CN" altLang="zh-CN" dirty="0" smtClean="0"/>
              <a:t>电缆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传播速率；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依据</a:t>
            </a:r>
            <a:r>
              <a:rPr lang="en-US" altLang="zh-CN" dirty="0" smtClean="0"/>
              <a:t>1</a:t>
            </a:r>
            <a:r>
              <a:rPr lang="zh-CN" altLang="en-US" dirty="0" smtClean="0"/>
              <a:t>求出往返传播时间：</a:t>
            </a:r>
            <a:r>
              <a:rPr lang="en-US" altLang="zh-CN" dirty="0" smtClean="0"/>
              <a:t>2t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3、</a:t>
            </a:r>
            <a:r>
              <a:rPr lang="zh-CN" altLang="en-US" dirty="0" smtClean="0"/>
              <a:t>依据往返传播时间和</a:t>
            </a:r>
            <a:r>
              <a:rPr lang="en-US" altLang="zh-CN" dirty="0" smtClean="0"/>
              <a:t>CSMA/CD</a:t>
            </a:r>
            <a:r>
              <a:rPr lang="zh-CN" altLang="en-US" dirty="0" smtClean="0"/>
              <a:t>网络的数据率</a:t>
            </a:r>
            <a:r>
              <a:rPr lang="en-US" altLang="zh-CN" dirty="0" smtClean="0">
                <a:latin typeface="GungsuhChe" pitchFamily="49" charset="-127"/>
                <a:ea typeface="GungsuhChe" pitchFamily="49" charset="-127"/>
                <a:cs typeface="Microsoft Himalaya" pitchFamily="2" charset="0"/>
              </a:rPr>
              <a:t>v</a:t>
            </a:r>
            <a:r>
              <a:rPr lang="zh-CN" altLang="en-US" dirty="0" smtClean="0"/>
              <a:t>，可求出此协议的最短帧长</a:t>
            </a:r>
            <a:r>
              <a:rPr lang="en-US" altLang="zh-CN" dirty="0" smtClean="0"/>
              <a:t>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L=v*2t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CSMA/CD</a:t>
            </a:r>
            <a:r>
              <a:rPr lang="zh-CN" altLang="en-US" b="1" dirty="0" smtClean="0"/>
              <a:t>的</a:t>
            </a:r>
            <a:r>
              <a:rPr lang="zh-CN" altLang="zh-CN" b="1" dirty="0" smtClean="0"/>
              <a:t>最短帧长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2000" dirty="0" smtClean="0"/>
              <a:t>结果：</a:t>
            </a:r>
            <a:endParaRPr lang="en-US" altLang="zh-CN" sz="20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1、</a:t>
            </a:r>
            <a:r>
              <a:rPr lang="zh-CN" altLang="zh-CN" sz="2000" dirty="0" smtClean="0"/>
              <a:t>单程传播时间</a:t>
            </a:r>
            <a:r>
              <a:rPr lang="en-US" altLang="zh-CN" sz="2000" dirty="0" smtClean="0"/>
              <a:t>t=</a:t>
            </a:r>
            <a:r>
              <a:rPr lang="zh-CN" altLang="zh-CN" sz="2000" dirty="0" smtClean="0"/>
              <a:t>电缆</a:t>
            </a:r>
            <a:r>
              <a:rPr lang="zh-CN" altLang="en-US" sz="2000" dirty="0" smtClean="0"/>
              <a:t>长度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传播速率</a:t>
            </a:r>
            <a:endParaRPr lang="en-US" altLang="zh-CN" sz="20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=1/200000=5us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、往返传播时间</a:t>
            </a:r>
            <a:r>
              <a:rPr lang="en-US" altLang="zh-CN" sz="2000" dirty="0" smtClean="0"/>
              <a:t>=2*5us=10us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3、</a:t>
            </a:r>
            <a:r>
              <a:rPr lang="zh-CN" altLang="zh-CN" sz="2000" dirty="0" smtClean="0"/>
              <a:t>为了能够按照</a:t>
            </a:r>
            <a:r>
              <a:rPr lang="en-US" altLang="zh-CN" sz="2000" dirty="0" smtClean="0"/>
              <a:t>CSMA/CD</a:t>
            </a:r>
            <a:r>
              <a:rPr lang="zh-CN" altLang="zh-CN" sz="2000" dirty="0" smtClean="0"/>
              <a:t>工作，最小帧的发射时间不能小于</a:t>
            </a:r>
            <a:r>
              <a:rPr lang="en-US" altLang="zh-CN" sz="2000" dirty="0" smtClean="0"/>
              <a:t> 10</a:t>
            </a:r>
            <a:r>
              <a:rPr lang="zh-CN" altLang="zh-CN" sz="2000" dirty="0" smtClean="0"/>
              <a:t>微秒</a:t>
            </a:r>
            <a:endParaRPr lang="en-US" altLang="zh-CN" sz="20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4、L=v*2t=1Gb/s*10us=10000b, 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v=1Gb/s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因此，最短帧长是</a:t>
            </a:r>
            <a:r>
              <a:rPr lang="en-US" altLang="zh-CN" sz="2000" dirty="0" smtClean="0"/>
              <a:t>10000b</a:t>
            </a:r>
            <a:r>
              <a:rPr lang="zh-CN" altLang="zh-CN" sz="2000" dirty="0" smtClean="0"/>
              <a:t>或</a:t>
            </a:r>
            <a:r>
              <a:rPr lang="en-US" altLang="zh-CN" sz="2000" dirty="0" smtClean="0"/>
              <a:t>1250B.</a:t>
            </a:r>
            <a:endParaRPr lang="zh-CN" altLang="en-US" sz="2000" dirty="0" smtClean="0"/>
          </a:p>
          <a:p>
            <a:pPr>
              <a:lnSpc>
                <a:spcPct val="12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Office PowerPoint</Application>
  <PresentationFormat>全屏显示(16:9)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CSMA/CD的最短帧长</vt:lpstr>
      <vt:lpstr>CSMA/CD的最短帧长</vt:lpstr>
      <vt:lpstr>CSMA/CD的最短帧长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CSMA/CD的最短帧长</dc:title>
  <dc:creator>Administrator</dc:creator>
  <cp:lastModifiedBy>dbc</cp:lastModifiedBy>
  <cp:revision>6</cp:revision>
  <dcterms:created xsi:type="dcterms:W3CDTF">2016-01-24T13:24:47Z</dcterms:created>
  <dcterms:modified xsi:type="dcterms:W3CDTF">2016-01-27T06:38:52Z</dcterms:modified>
</cp:coreProperties>
</file>