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" units="1/cm"/>
          <inkml:channelProperty channel="Y" name="resolution" value="28" units="1/cm"/>
        </inkml:channelProperties>
      </inkml:inkSource>
      <inkml:timestamp xml:id="ts0" timeString="2016-01-24T11:44:50.6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23,'0'0,"0"0,0 0,0 0,20 0,0 0,-20 0,19 0,-19 0,20 0,-20 0,0 0,20 0,0 0,-20 0,20 0,0 0,-1 0,-19 0,20 0,-20 0,20 0,0 0,-20 0,20 0,-20 0,20 0,-20 0,19 0,1 0,-20 0,20 0,-20 0,20 0,0 0,-20 0,20 0,-20 0,19 0,-19 0,20 0,0 0,-20 0,20 0,-20 0,20 0,0 0,-20 0,19 0,-19 0,20 0,0 0,0 0,0 0,-20 0,20-9,-1 9,-19 0,20 0,-20 0,20 0,0 0,-20 0,20 0,-20 0,20 0,-20 0,19 0,1 0,-20 0,20 0,-20 0,20 0,0 0,-20 0,20 0,-20 0,19 0,-19 0,20 0,0 0,-20 0,20 0,-20 0,20 0,0 0,-20 0,19 0,-19 0,20 0,-20 0,20 0,0 0,-20 0,20 0,-20 0,20 0,-1 0,1 0,-20 0,40 0,-40 0,20 0,-20 0,20 0,-1 0,-19 0,20 0,-20 0,20 0,-20 0,20 0,0 0,-20 0,20 0,-20 0,39 0,-39 0,20 0,-20 0,20 0,-20 0,20 0,0 0,-20 0,19 0,1 0,0 0,0 0,-20 0,20 0,0 0,-1 0,-19 0,20 0,0 0,0 0,-20 0,20 0,0 0,-20 0,20 0,-1 0,1 0,-20 0,20 0,-20 0,20 0,-20 0,20 0,0 0,-20 0,19 0,-19 0,20 0,0 0,-20 0,20 0,-20 0,20 0,-20 0,20 0,-1 0,-19 0,20 0,-20 0,20 0,0 0,-20 0,20 0,-20 0,20 0,-20 0,19 0,1 0,-20 0,20 0,-20 0,20 0,0 0,-20 0,20 0,-20 0,19 0,-19 0,20 0,0 0,-20 0,20 0,-20 0,20 0,0 0,-20 9,19-9,-19 0,20 0,-20 0,20 0,0 0,-20 0,20 0,-20 0,0 0,20 0</inkml:trace>
  <inkml:trace contextRef="#ctx0" brushRef="#br0" timeOffset="4560">3273 14,'0'0,"0"0,0 0,19 0,1 0,0 0,20 9,-20-9,-1 0,21 0,0 0,-20 0,19 0,21 0,-21 0,-19 0,40 0,-21 0,1 0,-20 0,20 0,-1 0,-19 0,-20 0,40 0,-20 0,-1 0,1 0,20 0,-40 0,40 0,-40 0,19 0,-19 0,40 0,-40 0,20 0,-20 0,20 0,0 0,-20 0,19 0,-19 0,20 0,-20 0,20 0,0 0,-20 0,20 0,-20 0,20 0,-1 0,1 0,-20 0,20 0,0 0,0 0,0 0,-1 0,1 0,-20 0,40 0,-40 0,20 0,-20 0,39 0,-39 0,20 0,0 9,0-9,0 0,0 0,-1 0,1 0,0 0,0 0,0 0,0 0,-1 0,21 0,-40 10,40-10,-1 0,1 9,-20-9,20 0,-21 0,21 0,-20 0,20 0,-21 0,1 0,0 0,0 0,0 0,0 0,-20 0,19 0,1 0,-20 0,20 0,0 0,0 0,0 0,-20 0,39 0,-39 0,20 0,-20 0,40 0,-40 9,20-9,-20 0,39 0,-39 0,20 0,-20 0,40 0,-40 0,20 0,-20 0,19 0,1 0,-20 0,20 0,-20 0,20 0,0 0,-20 0,20 0,-20 0,19 0,-19 0,20 0,0 0,0 0,-20 0,20 0,0 0,-20 0,19 0,-19 0,20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" units="1/cm"/>
          <inkml:channelProperty channel="Y" name="resolution" value="28" units="1/cm"/>
        </inkml:channelProperties>
      </inkml:inkSource>
      <inkml:timestamp xml:id="ts0" timeString="2016-01-24T11:44:58.9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33,'0'0,"0"0,0 0,0 0,20 0,0 0,0 0,-20 0,20 0,0 0,0 0,-20-13,19 13,1 0,0 0,-20 0,40 0,-20 0,-1 0,21 0,-20 0,0 0,20 0,-21 0,1 0,0 0,20 0,-20 0,19 0,-19 0,20 0,-20 0,0 0,19 0,-19 0,0 0,20 0,-20 0,-1 0,21 0,-20-11,0 11,19 0,-39 0,40 0,-20 0,40 0,-60 0,39 0,-19 0,20 0,-40 0,39 0,-19 0,0 0,0 0,0 0,0 0,0 0,-20 0,39 0,-39 0,20 0,20 0,-20 0,-1 0,1 0,0 0,20 0,-20 0,0 0,-1 0,1 0,0 0,20 0,-40 0,20 0,-1 0,1 0,0 0,0 0,0 0,-20 0,20 0,-20 0,20 0,-1 0,-19 0,20 0,-20 11,20-11,-20 0,20 0,0 0,-20 0,20 0,-20 0,19 0,1 0,0 0,-20 0,20 0,0 0,-20 0,20 0,-20 0,20 0,-1 13,-19-13,20 0,-20 0,20 0,-20 0,20 0,0 0,-20 0,20 0,-20 0,19 0,-19 12,20-12,0 0,0 0,-20 0,20 0,0 0,-20 11,20-11,-20 0,19 0,1 0,-20 0,20 0,-20 0,20 0,-20 0,20 0,0 0,-20 0,19 0,-19 0,20 0,0 0,-20 0,20 0,-20 0</inkml:trace>
  <inkml:trace contextRef="#ctx0" brushRef="#br0" timeOffset="2980">3752 68,'0'-12,"0"12,19 0,1 0,0 0,-20 0,40 0,-20 0,19 0,1 0,0 0,-1 12,1-12,-20 0,39 0,-39 0,20 12,-20-12,20 0,-21 0,21 13,0-13,19 0,-39 0,20 0,0 0,-1 0,-39 0,40 0,-20 0,20 0,-21 11,21-11,-40 0,20 0,0 0,0 0,-1 0,1 0,0 0,0 0,-20 0,20 0,0 0,0 0,-20 0,39 0,-39 0,20 0,0 0,0 0,-20 0,20 0,-20 0,39 0,-39 0,20 0,0 0,0 0,-20 0,20 0,0 0,-1 0,-19 0,20 0,-20 0,40 0,-40 0,20 0,-20 0,39 0,-39 0,20 0,0 0,0 0,0 0,-20 0,20-11,0 11,-20 0,19 0,-19 0,20-13,0 13,-20 0,0 0,20 0,-20 0,20 0,-20 0,20-12,-1 12,-19 0,20-12,-20 12,20 0,-20 0,20 0,0 0,-20 0,20 0,-20 0,39 0,-39 0,20 0,-20 0,20 0,0 0,-20 0,20-11,-20 11,20 0,-1 0,-19 0,20 0,-20 0,20 0,-20 0,20 0,0 0,-20 0,20 0,-20 0,20 0,-1 0,-19 0,20 0,-20 0,20 0,-20 0,20 0,0 0,-20 0,20 0,-20 0,19 0,-19 0,20 0,0 0,-20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05387-BA60-4CE0-8FE7-52A7AA9A0C5D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6DB8-BB79-41AB-850C-96075146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38707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文本占位符 387074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7270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57FB1988-EA9B-44D6-9C9E-02704C50EBE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46DB8-BB79-41AB-850C-96075146E2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4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零比特填充应用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3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问题提出：</a:t>
            </a:r>
            <a:endParaRPr lang="en-US" altLang="zh-CN" sz="33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协议使用同步传输技术传送比特串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0110111111111100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1、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试问经过零比特填充后变成怎样的比特串？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2、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若接收端收到的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帧的数据部分是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0001110111110111110110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，问删除发送端加入的零比特后变成怎样的比特串？</a:t>
            </a:r>
          </a:p>
          <a:p>
            <a:pPr>
              <a:lnSpc>
                <a:spcPct val="110000"/>
              </a:lnSpc>
              <a:buNone/>
            </a:pP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385025"/>
          <p:cNvSpPr>
            <a:spLocks noGrp="1" noChangeArrowheads="1"/>
          </p:cNvSpPr>
          <p:nvPr>
            <p:ph type="title"/>
          </p:nvPr>
        </p:nvSpPr>
        <p:spPr>
          <a:xfrm>
            <a:off x="1150939" y="160735"/>
            <a:ext cx="6516687" cy="109656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零比特填充原则</a:t>
            </a:r>
            <a:r>
              <a:rPr lang="zh-CN" altLang="en-US" dirty="0" smtClean="0"/>
              <a:t> </a:t>
            </a:r>
          </a:p>
        </p:txBody>
      </p:sp>
      <p:sp>
        <p:nvSpPr>
          <p:cNvPr id="71682" name="文本占位符 385026"/>
          <p:cNvSpPr>
            <a:spLocks noGrp="1" noChangeArrowheads="1"/>
          </p:cNvSpPr>
          <p:nvPr>
            <p:ph type="body" idx="1"/>
          </p:nvPr>
        </p:nvSpPr>
        <p:spPr>
          <a:xfrm>
            <a:off x="683568" y="1329928"/>
            <a:ext cx="7992888" cy="33480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1、PPP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协议用在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SONET/SDH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链路时，是使用同步传输（一连串的比特连续传送）。这时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PPP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协议采用零比特填充方法来实现透明传输。</a:t>
            </a:r>
          </a:p>
          <a:p>
            <a:pPr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2、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在发送端，只要发现有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个连续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，则立即填入一个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3、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接收端对帧中的比特流进行扫描。每当发现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个连续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时，就把这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个连续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后的一个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删除，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零比特填充应用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1、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协议使用同步传输技术传送比特串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 smtClean="0"/>
              <a:t>011011111  11111 00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	   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协议采用零比特填充方法后的结果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 smtClean="0"/>
              <a:t>011011111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2、 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接收端收到的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PPP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帧的数据部分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000111011111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110</a:t>
            </a:r>
            <a:endParaRPr lang="zh-CN" altLang="zh-CN" dirty="0" smtClean="0"/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  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删除发送端加入的零比特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000111011111 11111 110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9664" y="1928813"/>
              <a:ext cx="2135187" cy="27385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304" y="1919444"/>
                <a:ext cx="2153907" cy="46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9792" y="3363838"/>
              <a:ext cx="2208213" cy="42863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0432" y="3354313"/>
                <a:ext cx="2226933" cy="619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114</Words>
  <Application>Microsoft Office PowerPoint</Application>
  <PresentationFormat>全屏显示(16:9)</PresentationFormat>
  <Paragraphs>18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零比特填充应用</vt:lpstr>
      <vt:lpstr>零比特填充原则 </vt:lpstr>
      <vt:lpstr>零比特填充应用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dbc</cp:lastModifiedBy>
  <cp:revision>6</cp:revision>
  <dcterms:created xsi:type="dcterms:W3CDTF">2016-01-24T09:44:05Z</dcterms:created>
  <dcterms:modified xsi:type="dcterms:W3CDTF">2016-01-27T06:44:53Z</dcterms:modified>
</cp:coreProperties>
</file>