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zh-CN" altLang="en-US" sz="3600" b="1" dirty="0" smtClean="0">
                <a:latin typeface="GungsuhChe" pitchFamily="49" charset="-127"/>
                <a:ea typeface="GungsuhChe" pitchFamily="49" charset="-127"/>
              </a:rPr>
              <a:t>习题</a:t>
            </a:r>
            <a:r>
              <a:rPr lang="en-US" altLang="zh-CN" sz="3600" b="1" dirty="0" smtClean="0">
                <a:latin typeface="GungsuhChe" pitchFamily="49" charset="-127"/>
                <a:ea typeface="GungsuhChe" pitchFamily="49" charset="-127"/>
              </a:rPr>
              <a:t>1</a:t>
            </a:r>
            <a:br>
              <a:rPr lang="en-US" altLang="zh-CN" sz="3600" b="1" dirty="0" smtClean="0">
                <a:latin typeface="GungsuhChe" pitchFamily="49" charset="-127"/>
                <a:ea typeface="GungsuhChe" pitchFamily="49" charset="-127"/>
              </a:rPr>
            </a:br>
            <a:r>
              <a:rPr lang="zh-CN" altLang="en-US" sz="3600" b="1" dirty="0" smtClean="0">
                <a:latin typeface="GungsuhChe" pitchFamily="49" charset="-127"/>
                <a:ea typeface="GungsuhChe" pitchFamily="49" charset="-127"/>
              </a:rPr>
              <a:t>子网掩码练习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  <a:ln>
            <a:solidFill>
              <a:srgbClr val="92D050">
                <a:alpha val="81000"/>
              </a:srgb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	</a:t>
            </a:r>
            <a:r>
              <a:rPr lang="zh-CN" altLang="en-US" b="1" dirty="0">
                <a:latin typeface="GungsuhChe" pitchFamily="49" charset="-127"/>
                <a:ea typeface="GungsuhChe" pitchFamily="49" charset="-127"/>
              </a:rPr>
              <a:t>一个公司拥有一个合法的</a:t>
            </a:r>
            <a:r>
              <a:rPr lang="en-US" altLang="zh-CN" b="1" dirty="0">
                <a:latin typeface="GungsuhChe" pitchFamily="49" charset="-127"/>
                <a:ea typeface="GungsuhChe" pitchFamily="49" charset="-127"/>
              </a:rPr>
              <a:t>IP</a:t>
            </a:r>
            <a:r>
              <a:rPr lang="zh-CN" altLang="en-US" b="1" dirty="0">
                <a:latin typeface="GungsuhChe" pitchFamily="49" charset="-127"/>
                <a:ea typeface="GungsuhChe" pitchFamily="49" charset="-127"/>
              </a:rPr>
              <a:t>地址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202.115.45.0</a:t>
            </a:r>
            <a:r>
              <a:rPr lang="zh-CN" altLang="en-US" b="1" dirty="0">
                <a:latin typeface="GungsuhChe" pitchFamily="49" charset="-127"/>
                <a:ea typeface="GungsuhChe" pitchFamily="49" charset="-127"/>
              </a:rPr>
              <a:t>，子网掩码为</a:t>
            </a:r>
            <a:r>
              <a:rPr lang="en-US" altLang="zh-CN" sz="3000" dirty="0"/>
              <a:t>255.255.255.0</a:t>
            </a:r>
            <a:r>
              <a:rPr lang="zh-CN" altLang="en-US" b="1" dirty="0">
                <a:latin typeface="GungsuhChe" pitchFamily="49" charset="-127"/>
                <a:ea typeface="GungsuhChe" pitchFamily="49" charset="-127"/>
              </a:rPr>
              <a:t>。现要将此网络划分</a:t>
            </a:r>
            <a:r>
              <a:rPr lang="zh-CN" altLang="en-US" b="1" dirty="0" smtClean="0">
                <a:latin typeface="GungsuhChe" pitchFamily="49" charset="-127"/>
                <a:ea typeface="GungsuhChe" pitchFamily="49" charset="-127"/>
              </a:rPr>
              <a:t>为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6</a:t>
            </a:r>
            <a:r>
              <a:rPr lang="zh-CN" altLang="en-US" b="1" dirty="0" smtClean="0">
                <a:latin typeface="GungsuhChe" pitchFamily="49" charset="-127"/>
                <a:ea typeface="GungsuhChe" pitchFamily="49" charset="-127"/>
              </a:rPr>
              <a:t>个</a:t>
            </a:r>
            <a:r>
              <a:rPr lang="zh-CN" altLang="en-US" b="1" dirty="0">
                <a:latin typeface="GungsuhChe" pitchFamily="49" charset="-127"/>
                <a:ea typeface="GungsuhChe" pitchFamily="49" charset="-127"/>
              </a:rPr>
              <a:t>子网。 </a:t>
            </a:r>
          </a:p>
          <a:p>
            <a:pPr>
              <a:buNone/>
            </a:pPr>
            <a:r>
              <a:rPr lang="zh-CN" altLang="en-US" b="1" dirty="0">
                <a:latin typeface="GungsuhChe" pitchFamily="49" charset="-127"/>
                <a:ea typeface="GungsuhChe" pitchFamily="49" charset="-127"/>
              </a:rPr>
              <a:t>问题：（</a:t>
            </a:r>
            <a:r>
              <a:rPr lang="en-US" altLang="zh-CN" b="1" dirty="0">
                <a:latin typeface="GungsuhChe" pitchFamily="49" charset="-127"/>
                <a:ea typeface="GungsuhChe" pitchFamily="49" charset="-127"/>
              </a:rPr>
              <a:t>1</a:t>
            </a:r>
            <a:r>
              <a:rPr lang="zh-CN" altLang="en-US" b="1" dirty="0">
                <a:latin typeface="GungsuhChe" pitchFamily="49" charset="-127"/>
                <a:ea typeface="GungsuhChe" pitchFamily="49" charset="-127"/>
              </a:rPr>
              <a:t>）各子网的子网掩码是多少？ （</a:t>
            </a:r>
            <a:r>
              <a:rPr lang="en-US" altLang="zh-CN" b="1" dirty="0">
                <a:latin typeface="GungsuhChe" pitchFamily="49" charset="-127"/>
                <a:ea typeface="GungsuhChe" pitchFamily="49" charset="-127"/>
              </a:rPr>
              <a:t>2</a:t>
            </a:r>
            <a:r>
              <a:rPr lang="zh-CN" altLang="en-US" b="1" dirty="0">
                <a:latin typeface="GungsuhChe" pitchFamily="49" charset="-127"/>
                <a:ea typeface="GungsuhChe" pitchFamily="49" charset="-127"/>
              </a:rPr>
              <a:t>）每个子网</a:t>
            </a:r>
            <a:r>
              <a:rPr lang="zh-CN" altLang="en-US" b="1" dirty="0" smtClean="0">
                <a:latin typeface="GungsuhChe" pitchFamily="49" charset="-127"/>
                <a:ea typeface="GungsuhChe" pitchFamily="49" charset="-127"/>
              </a:rPr>
              <a:t>最多允许连接</a:t>
            </a:r>
            <a:r>
              <a:rPr lang="zh-CN" altLang="en-US" b="1" dirty="0">
                <a:latin typeface="GungsuhChe" pitchFamily="49" charset="-127"/>
                <a:ea typeface="GungsuhChe" pitchFamily="49" charset="-127"/>
              </a:rPr>
              <a:t>多少台主机？ （</a:t>
            </a:r>
            <a:r>
              <a:rPr lang="en-US" altLang="zh-CN" b="1" dirty="0">
                <a:latin typeface="GungsuhChe" pitchFamily="49" charset="-127"/>
                <a:ea typeface="GungsuhChe" pitchFamily="49" charset="-127"/>
              </a:rPr>
              <a:t>3</a:t>
            </a:r>
            <a:r>
              <a:rPr lang="zh-CN" altLang="en-US" b="1" dirty="0">
                <a:latin typeface="GungsuhChe" pitchFamily="49" charset="-127"/>
                <a:ea typeface="GungsuhChe" pitchFamily="49" charset="-127"/>
              </a:rPr>
              <a:t>）写出每个子网的ＩＰ地址范围？</a:t>
            </a:r>
            <a:endParaRPr lang="zh-CN" altLang="zh-CN" b="1" dirty="0" smtClean="0">
              <a:latin typeface="GungsuhChe" pitchFamily="49" charset="-127"/>
              <a:ea typeface="GungsuhChe" pitchFamily="49" charset="-127"/>
            </a:endParaRPr>
          </a:p>
          <a:p>
            <a:pPr>
              <a:buNone/>
            </a:pPr>
            <a:endParaRPr lang="zh-CN" altLang="en-US" b="1" dirty="0">
              <a:latin typeface="GungsuhChe" pitchFamily="49" charset="-127"/>
              <a:ea typeface="GungsuhChe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b="1" dirty="0" smtClean="0">
                <a:latin typeface="GungsuhChe" pitchFamily="49" charset="-127"/>
                <a:ea typeface="GungsuhChe" pitchFamily="49" charset="-127"/>
              </a:rPr>
              <a:t>习题</a:t>
            </a:r>
            <a:r>
              <a:rPr lang="en-US" altLang="zh-CN" sz="3600" b="1" dirty="0" smtClean="0">
                <a:latin typeface="GungsuhChe" pitchFamily="49" charset="-127"/>
                <a:ea typeface="GungsuhChe" pitchFamily="49" charset="-127"/>
              </a:rPr>
              <a:t>1</a:t>
            </a:r>
            <a:br>
              <a:rPr lang="en-US" altLang="zh-CN" sz="3600" b="1" dirty="0" smtClean="0">
                <a:latin typeface="GungsuhChe" pitchFamily="49" charset="-127"/>
                <a:ea typeface="GungsuhChe" pitchFamily="49" charset="-127"/>
              </a:rPr>
            </a:br>
            <a:r>
              <a:rPr lang="zh-CN" altLang="en-US" sz="3600" b="1" dirty="0" smtClean="0">
                <a:latin typeface="GungsuhChe" pitchFamily="49" charset="-127"/>
                <a:ea typeface="GungsuhChe" pitchFamily="49" charset="-127"/>
              </a:rPr>
              <a:t>子网掩码练习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解题思路：</a:t>
            </a:r>
            <a:endParaRPr lang="en-US" altLang="zh-CN" b="1" dirty="0" smtClean="0">
              <a:latin typeface="GungsuhChe" pitchFamily="49" charset="-127"/>
              <a:ea typeface="GungsuhChe" pitchFamily="49" charset="-127"/>
              <a:cs typeface="hakuyoxingshu7000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1、</a:t>
            </a:r>
            <a:r>
              <a:rPr lang="zh-CN" altLang="en-US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根据子网个数计算掩码位数</a:t>
            </a:r>
            <a:r>
              <a:rPr lang="zh-CN" altLang="en-US" sz="3000" dirty="0" smtClean="0"/>
              <a:t>：子网个数</a:t>
            </a:r>
            <a:r>
              <a:rPr lang="en-US" altLang="zh-CN" sz="3000" dirty="0"/>
              <a:t>=</a:t>
            </a:r>
            <a:r>
              <a:rPr lang="en-US" altLang="zh-CN" sz="3000" dirty="0" smtClean="0"/>
              <a:t>2</a:t>
            </a:r>
            <a:r>
              <a:rPr lang="en-US" altLang="zh-CN" sz="3000" baseline="30000" dirty="0" smtClean="0"/>
              <a:t>n  </a:t>
            </a:r>
            <a:r>
              <a:rPr lang="zh-CN" altLang="en-US" sz="3000" dirty="0" smtClean="0"/>
              <a:t>。讨论子网个数不等于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的处理方法。</a:t>
            </a:r>
            <a:endParaRPr lang="en-US" altLang="zh-CN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2、</a:t>
            </a:r>
            <a:r>
              <a:rPr lang="zh-CN" altLang="en-US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根据掩码中主机位的数量，计算主机个数，</a:t>
            </a:r>
            <a:r>
              <a:rPr lang="zh-CN" altLang="en-US" sz="3000" dirty="0"/>
              <a:t>注意全</a:t>
            </a:r>
            <a:r>
              <a:rPr lang="en-US" altLang="zh-CN" sz="3000" dirty="0"/>
              <a:t>0</a:t>
            </a:r>
            <a:r>
              <a:rPr lang="zh-CN" altLang="en-US" sz="3000" dirty="0"/>
              <a:t>、全</a:t>
            </a:r>
            <a:r>
              <a:rPr lang="en-US" altLang="zh-CN" sz="3000" dirty="0"/>
              <a:t>1</a:t>
            </a:r>
            <a:r>
              <a:rPr lang="zh-CN" altLang="en-US" sz="3000" dirty="0"/>
              <a:t>的处理。</a:t>
            </a:r>
            <a:endParaRPr lang="en-US" altLang="zh-CN" sz="3000" dirty="0"/>
          </a:p>
          <a:p>
            <a:pPr>
              <a:lnSpc>
                <a:spcPct val="120000"/>
              </a:lnSpc>
              <a:buNone/>
            </a:pPr>
            <a:r>
              <a:rPr lang="en-US" altLang="zh-CN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3、</a:t>
            </a:r>
            <a:r>
              <a:rPr lang="zh-CN" altLang="en-US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根据掩码网络和子网位的个数，结合</a:t>
            </a:r>
            <a:r>
              <a:rPr lang="en-US" altLang="zh-CN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IP</a:t>
            </a:r>
            <a:r>
              <a:rPr lang="zh-CN" altLang="en-US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地址计算子网主机</a:t>
            </a:r>
            <a:r>
              <a:rPr lang="en-US" altLang="zh-CN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IP</a:t>
            </a:r>
            <a:r>
              <a:rPr lang="zh-CN" altLang="en-US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地址范围。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74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GungsuhChe</vt:lpstr>
      <vt:lpstr>hakuyoxingshu7000</vt:lpstr>
      <vt:lpstr>宋体</vt:lpstr>
      <vt:lpstr>Arial</vt:lpstr>
      <vt:lpstr>Calibri</vt:lpstr>
      <vt:lpstr>Office 主题</vt:lpstr>
      <vt:lpstr>习题1 子网掩码练习</vt:lpstr>
      <vt:lpstr>习题1 子网掩码练习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应用题</dc:title>
  <dc:creator>Administrator</dc:creator>
  <cp:lastModifiedBy>sxl</cp:lastModifiedBy>
  <cp:revision>21</cp:revision>
  <dcterms:created xsi:type="dcterms:W3CDTF">2016-01-21T11:27:13Z</dcterms:created>
  <dcterms:modified xsi:type="dcterms:W3CDTF">2016-02-19T02:05:40Z</dcterms:modified>
</cp:coreProperties>
</file>