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2016-02-19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zh-CN" altLang="en-US" sz="3600" b="1" dirty="0" smtClean="0">
                <a:latin typeface="GungsuhChe" pitchFamily="49" charset="-127"/>
                <a:ea typeface="GungsuhChe" pitchFamily="49" charset="-127"/>
              </a:rPr>
              <a:t>习题</a:t>
            </a:r>
            <a:r>
              <a:rPr lang="en-US" altLang="zh-CN" sz="3600" b="1" dirty="0" smtClean="0">
                <a:latin typeface="GungsuhChe" pitchFamily="49" charset="-127"/>
                <a:ea typeface="GungsuhChe" pitchFamily="49" charset="-127"/>
              </a:rPr>
              <a:t>2</a:t>
            </a:r>
            <a:br>
              <a:rPr lang="en-US" altLang="zh-CN" sz="3600" b="1" dirty="0" smtClean="0">
                <a:latin typeface="GungsuhChe" pitchFamily="49" charset="-127"/>
                <a:ea typeface="GungsuhChe" pitchFamily="49" charset="-127"/>
              </a:rPr>
            </a:br>
            <a:r>
              <a:rPr lang="zh-CN" altLang="en-US" sz="3600" b="1" dirty="0" smtClean="0">
                <a:latin typeface="GungsuhChe" pitchFamily="49" charset="-127"/>
                <a:ea typeface="GungsuhChe" pitchFamily="49" charset="-127"/>
              </a:rPr>
              <a:t>数据报分片练习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  <a:ln>
            <a:solidFill>
              <a:srgbClr val="92D050">
                <a:alpha val="81000"/>
              </a:srgb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	</a:t>
            </a:r>
            <a:r>
              <a:rPr lang="zh-CN" altLang="zh-CN" dirty="0"/>
              <a:t>已知一个数据报数据部分长度为</a:t>
            </a:r>
            <a:r>
              <a:rPr lang="en-US" altLang="zh-CN" dirty="0" smtClean="0"/>
              <a:t>4000B</a:t>
            </a:r>
            <a:r>
              <a:rPr lang="zh-CN" altLang="en-US" dirty="0" smtClean="0"/>
              <a:t>，</a:t>
            </a:r>
            <a:r>
              <a:rPr lang="zh-CN" altLang="en-US" dirty="0"/>
              <a:t>固定</a:t>
            </a:r>
            <a:r>
              <a:rPr lang="zh-CN" altLang="en-US" dirty="0" smtClean="0"/>
              <a:t>首部长度</a:t>
            </a:r>
            <a:r>
              <a:rPr lang="en-US" altLang="zh-CN" dirty="0" smtClean="0"/>
              <a:t>20B</a:t>
            </a:r>
            <a:r>
              <a:rPr lang="zh-CN" altLang="zh-CN" dirty="0" smtClean="0"/>
              <a:t>。</a:t>
            </a:r>
            <a:r>
              <a:rPr lang="zh-CN" altLang="zh-CN" dirty="0"/>
              <a:t>现在正要经过一个网络传送，但此</a:t>
            </a:r>
            <a:r>
              <a:rPr lang="zh-CN" altLang="zh-CN" dirty="0" smtClean="0"/>
              <a:t>网络</a:t>
            </a:r>
            <a:r>
              <a:rPr lang="en-US" altLang="zh-CN" dirty="0" smtClean="0"/>
              <a:t>MTU</a:t>
            </a:r>
            <a:r>
              <a:rPr lang="zh-CN" altLang="zh-CN" dirty="0" smtClean="0"/>
              <a:t>为</a:t>
            </a:r>
            <a:r>
              <a:rPr lang="en-US" altLang="zh-CN" dirty="0" smtClean="0"/>
              <a:t>1500B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试问</a:t>
            </a:r>
            <a:r>
              <a:rPr lang="zh-CN" altLang="zh-CN" dirty="0"/>
              <a:t>应当划分为几个短些的数据报片？各数据报片的数据字段长度、片偏移字段和</a:t>
            </a:r>
            <a:r>
              <a:rPr lang="en-US" altLang="zh-CN" dirty="0"/>
              <a:t>MF</a:t>
            </a:r>
            <a:r>
              <a:rPr lang="zh-CN" altLang="zh-CN" dirty="0"/>
              <a:t>标志应为何值？</a:t>
            </a:r>
            <a:endParaRPr lang="zh-CN" altLang="zh-CN" b="1" dirty="0" smtClean="0">
              <a:latin typeface="GungsuhChe" pitchFamily="49" charset="-127"/>
              <a:ea typeface="GungsuhChe" pitchFamily="49" charset="-127"/>
            </a:endParaRPr>
          </a:p>
          <a:p>
            <a:pPr>
              <a:buNone/>
            </a:pPr>
            <a:endParaRPr lang="zh-CN" altLang="en-US" b="1" dirty="0">
              <a:latin typeface="GungsuhChe" pitchFamily="49" charset="-127"/>
              <a:ea typeface="GungsuhChe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b="1" dirty="0" smtClean="0">
                <a:latin typeface="GungsuhChe" pitchFamily="49" charset="-127"/>
                <a:ea typeface="GungsuhChe" pitchFamily="49" charset="-127"/>
              </a:rPr>
              <a:t>习题</a:t>
            </a:r>
            <a:r>
              <a:rPr lang="en-US" altLang="zh-CN" sz="3600" b="1" dirty="0" smtClean="0">
                <a:latin typeface="GungsuhChe" pitchFamily="49" charset="-127"/>
                <a:ea typeface="GungsuhChe" pitchFamily="49" charset="-127"/>
              </a:rPr>
              <a:t>2</a:t>
            </a:r>
            <a:br>
              <a:rPr lang="en-US" altLang="zh-CN" sz="3600" b="1" dirty="0" smtClean="0">
                <a:latin typeface="GungsuhChe" pitchFamily="49" charset="-127"/>
                <a:ea typeface="GungsuhChe" pitchFamily="49" charset="-127"/>
              </a:rPr>
            </a:br>
            <a:r>
              <a:rPr lang="zh-CN" altLang="en-US" sz="3600" b="1" dirty="0" smtClean="0">
                <a:latin typeface="GungsuhChe" pitchFamily="49" charset="-127"/>
                <a:ea typeface="GungsuhChe" pitchFamily="49" charset="-127"/>
              </a:rPr>
              <a:t>数据报分片练习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解题思路：</a:t>
            </a:r>
            <a:endParaRPr lang="en-US" altLang="zh-CN" b="1" dirty="0" smtClean="0">
              <a:latin typeface="GungsuhChe" pitchFamily="49" charset="-127"/>
              <a:ea typeface="GungsuhChe" pitchFamily="49" charset="-127"/>
              <a:cs typeface="hakuyoxingshu7000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1、</a:t>
            </a:r>
            <a:r>
              <a:rPr lang="zh-CN" altLang="en-US" sz="30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根据欲通过网络的</a:t>
            </a:r>
            <a:r>
              <a:rPr lang="en-US" altLang="zh-CN" sz="30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MTU</a:t>
            </a:r>
            <a:r>
              <a:rPr lang="zh-CN" altLang="en-US" sz="30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长度，计算能够承载的数据部分长度：</a:t>
            </a:r>
            <a:endParaRPr lang="en-US" altLang="zh-CN" sz="3000" b="1" dirty="0" smtClean="0">
              <a:latin typeface="GungsuhChe" pitchFamily="49" charset="-127"/>
              <a:ea typeface="GungsuhChe" pitchFamily="49" charset="-127"/>
              <a:cs typeface="hakuyoxingshu7000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000" b="1" dirty="0">
                <a:ea typeface="GungsuhChe" pitchFamily="49" charset="-127"/>
              </a:rPr>
              <a:t> </a:t>
            </a:r>
            <a:r>
              <a:rPr lang="en-US" altLang="zh-CN" sz="3000" b="1" dirty="0" smtClean="0">
                <a:ea typeface="GungsuhChe" pitchFamily="49" charset="-127"/>
              </a:rPr>
              <a:t>       </a:t>
            </a:r>
            <a:r>
              <a:rPr lang="zh-CN" altLang="en-US" sz="3000" b="1" dirty="0" smtClean="0">
                <a:ea typeface="GungsuhChe" pitchFamily="49" charset="-127"/>
              </a:rPr>
              <a:t>数据部分长度</a:t>
            </a:r>
            <a:r>
              <a:rPr lang="en-US" altLang="zh-CN" sz="3000" b="1" dirty="0" smtClean="0">
                <a:ea typeface="GungsuhChe" pitchFamily="49" charset="-127"/>
              </a:rPr>
              <a:t>=</a:t>
            </a:r>
            <a:r>
              <a:rPr lang="en-US" altLang="zh-CN" sz="3000" b="1" dirty="0" smtClean="0">
                <a:ea typeface="GungsuhChe" pitchFamily="49" charset="-127"/>
              </a:rPr>
              <a:t>MTU-</a:t>
            </a:r>
            <a:r>
              <a:rPr lang="zh-CN" altLang="en-US" sz="3000" b="1" smtClean="0">
                <a:ea typeface="GungsuhChe" pitchFamily="49" charset="-127"/>
              </a:rPr>
              <a:t>固定首部</a:t>
            </a:r>
            <a:r>
              <a:rPr lang="zh-CN" altLang="en-US" sz="3000" b="1" dirty="0" smtClean="0">
                <a:ea typeface="GungsuhChe" pitchFamily="49" charset="-127"/>
              </a:rPr>
              <a:t>长度</a:t>
            </a:r>
            <a:r>
              <a:rPr lang="zh-CN" altLang="en-US" sz="3000" dirty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2、</a:t>
            </a:r>
            <a:r>
              <a:rPr lang="zh-CN" altLang="en-US" sz="30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根据原始数据报数据部分长度与</a:t>
            </a:r>
            <a:r>
              <a:rPr lang="en-US" altLang="zh-CN" sz="30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MTU</a:t>
            </a:r>
            <a:r>
              <a:rPr lang="zh-CN" altLang="en-US" sz="30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中数据部分长度的关系进行分片。</a:t>
            </a:r>
            <a:endParaRPr lang="en-US" altLang="zh-CN" sz="3000" b="1" dirty="0" smtClean="0">
              <a:latin typeface="GungsuhChe" pitchFamily="49" charset="-127"/>
              <a:ea typeface="GungsuhChe" pitchFamily="49" charset="-127"/>
              <a:cs typeface="hakuyoxingshu7000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1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3、</a:t>
            </a:r>
            <a:r>
              <a:rPr lang="zh-CN" altLang="en-US" sz="31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计算片偏移。</a:t>
            </a:r>
            <a:endParaRPr lang="en-US" altLang="zh-CN" sz="3100" b="1" dirty="0" smtClean="0">
              <a:latin typeface="GungsuhChe" pitchFamily="49" charset="-127"/>
              <a:ea typeface="GungsuhChe" pitchFamily="49" charset="-127"/>
              <a:cs typeface="hakuyoxingshu7000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1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4、</a:t>
            </a:r>
            <a:r>
              <a:rPr lang="zh-CN" altLang="en-US" sz="31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根据分片情况填写</a:t>
            </a:r>
            <a:r>
              <a:rPr lang="en-US" altLang="zh-CN" sz="31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MF</a:t>
            </a:r>
            <a:r>
              <a:rPr lang="zh-CN" altLang="en-US" sz="31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等值。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65</Words>
  <Application>Microsoft Office PowerPoint</Application>
  <PresentationFormat>全屏显示(4:3)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GungsuhChe</vt:lpstr>
      <vt:lpstr>hakuyoxingshu7000</vt:lpstr>
      <vt:lpstr>宋体</vt:lpstr>
      <vt:lpstr>Arial</vt:lpstr>
      <vt:lpstr>Calibri</vt:lpstr>
      <vt:lpstr>Office 主题</vt:lpstr>
      <vt:lpstr>习题2 数据报分片练习</vt:lpstr>
      <vt:lpstr>习题2 数据报分片练习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应用题</dc:title>
  <dc:creator>Administrator</dc:creator>
  <cp:lastModifiedBy>sxl</cp:lastModifiedBy>
  <cp:revision>20</cp:revision>
  <dcterms:created xsi:type="dcterms:W3CDTF">2016-01-21T11:27:13Z</dcterms:created>
  <dcterms:modified xsi:type="dcterms:W3CDTF">2016-02-19T02:24:54Z</dcterms:modified>
</cp:coreProperties>
</file>