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2016-02-17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zh-CN" altLang="en-US" sz="3600" b="1" dirty="0" smtClean="0">
                <a:latin typeface="GungsuhChe" pitchFamily="49" charset="-127"/>
                <a:ea typeface="GungsuhChe" pitchFamily="49" charset="-127"/>
              </a:rPr>
              <a:t>习题</a:t>
            </a:r>
            <a:r>
              <a:rPr lang="en-US" altLang="zh-CN" sz="3600" b="1" dirty="0" smtClean="0">
                <a:latin typeface="GungsuhChe" pitchFamily="49" charset="-127"/>
                <a:ea typeface="GungsuhChe" pitchFamily="49" charset="-127"/>
              </a:rPr>
              <a:t>2</a:t>
            </a:r>
            <a:br>
              <a:rPr lang="en-US" altLang="zh-CN" sz="3600" b="1" dirty="0" smtClean="0">
                <a:latin typeface="GungsuhChe" pitchFamily="49" charset="-127"/>
                <a:ea typeface="GungsuhChe" pitchFamily="49" charset="-127"/>
              </a:rPr>
            </a:br>
            <a:r>
              <a:rPr lang="en-US" altLang="zh-CN" sz="3600" b="1" dirty="0" smtClean="0">
                <a:latin typeface="GungsuhChe" pitchFamily="49" charset="-127"/>
                <a:ea typeface="GungsuhChe" pitchFamily="49" charset="-127"/>
              </a:rPr>
              <a:t>DHCP</a:t>
            </a:r>
            <a:r>
              <a:rPr lang="zh-CN" altLang="en-US" sz="3600" b="1" dirty="0" smtClean="0">
                <a:latin typeface="GungsuhChe" pitchFamily="49" charset="-127"/>
                <a:ea typeface="GungsuhChe" pitchFamily="49" charset="-127"/>
              </a:rPr>
              <a:t>服务练习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  <a:ln>
            <a:solidFill>
              <a:srgbClr val="92D050">
                <a:alpha val="81000"/>
              </a:srgb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>
                <a:latin typeface="GungsuhChe" pitchFamily="49" charset="-127"/>
                <a:ea typeface="GungsuhChe" pitchFamily="49" charset="-127"/>
              </a:rPr>
              <a:t>	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服务器，设计地址池和租期，并对使用该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服务器的计算机获取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地址的过程进行分析。</a:t>
            </a:r>
            <a:endParaRPr lang="zh-CN" altLang="en-US" b="1" dirty="0">
              <a:latin typeface="GungsuhChe" pitchFamily="49" charset="-127"/>
              <a:ea typeface="GungsuhChe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b="1" dirty="0" smtClean="0">
                <a:latin typeface="GungsuhChe" pitchFamily="49" charset="-127"/>
                <a:ea typeface="GungsuhChe" pitchFamily="49" charset="-127"/>
              </a:rPr>
              <a:t>习题</a:t>
            </a:r>
            <a:r>
              <a:rPr lang="en-US" altLang="zh-CN" sz="3600" b="1" dirty="0" smtClean="0">
                <a:latin typeface="GungsuhChe" pitchFamily="49" charset="-127"/>
                <a:ea typeface="GungsuhChe" pitchFamily="49" charset="-127"/>
              </a:rPr>
              <a:t>2</a:t>
            </a:r>
            <a:br>
              <a:rPr lang="en-US" altLang="zh-CN" sz="3600" b="1" dirty="0" smtClean="0">
                <a:latin typeface="GungsuhChe" pitchFamily="49" charset="-127"/>
                <a:ea typeface="GungsuhChe" pitchFamily="49" charset="-127"/>
              </a:rPr>
            </a:br>
            <a:r>
              <a:rPr lang="en-US" altLang="zh-CN" sz="3600" b="1" dirty="0" smtClean="0">
                <a:latin typeface="GungsuhChe" pitchFamily="49" charset="-127"/>
                <a:ea typeface="GungsuhChe" pitchFamily="49" charset="-127"/>
              </a:rPr>
              <a:t>DHCP</a:t>
            </a:r>
            <a:r>
              <a:rPr lang="zh-CN" altLang="en-US" sz="3600" b="1" dirty="0" smtClean="0">
                <a:latin typeface="GungsuhChe" pitchFamily="49" charset="-127"/>
                <a:ea typeface="GungsuhChe" pitchFamily="49" charset="-127"/>
              </a:rPr>
              <a:t>练习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解题思路：</a:t>
            </a:r>
            <a:endParaRPr lang="en-US" altLang="zh-CN" b="1" dirty="0" smtClean="0">
              <a:latin typeface="GungsuhChe" pitchFamily="49" charset="-127"/>
              <a:ea typeface="GungsuhChe" pitchFamily="49" charset="-127"/>
              <a:cs typeface="hakuyoxingshu7000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1</a:t>
            </a:r>
            <a:r>
              <a:rPr lang="en-US" altLang="zh-CN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、</a:t>
            </a:r>
            <a:r>
              <a:rPr lang="zh-CN" altLang="en-US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根据计算机数量设计地址池大小和租期。</a:t>
            </a:r>
            <a:endParaRPr lang="en-US" altLang="zh-CN" sz="3000" b="1" dirty="0" smtClean="0">
              <a:latin typeface="GungsuhChe" pitchFamily="49" charset="-127"/>
              <a:ea typeface="GungsuhChe" pitchFamily="49" charset="-127"/>
              <a:cs typeface="hakuyoxingshu7000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2、</a:t>
            </a:r>
            <a:r>
              <a:rPr lang="zh-CN" altLang="en-US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结合</a:t>
            </a:r>
            <a:r>
              <a:rPr lang="en-US" altLang="zh-CN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DHCP</a:t>
            </a:r>
            <a:r>
              <a:rPr lang="zh-CN" altLang="en-US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工作原理分析客户机获取</a:t>
            </a:r>
            <a:r>
              <a:rPr lang="en-US" altLang="zh-CN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IP</a:t>
            </a:r>
            <a:r>
              <a:rPr lang="zh-CN" altLang="en-US" sz="3000" b="1" dirty="0" smtClean="0">
                <a:latin typeface="GungsuhChe" pitchFamily="49" charset="-127"/>
                <a:ea typeface="GungsuhChe" pitchFamily="49" charset="-127"/>
                <a:cs typeface="hakuyoxingshu7000" pitchFamily="2" charset="-122"/>
              </a:rPr>
              <a:t>地址流程。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33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GungsuhChe</vt:lpstr>
      <vt:lpstr>hakuyoxingshu7000</vt:lpstr>
      <vt:lpstr>宋体</vt:lpstr>
      <vt:lpstr>Arial</vt:lpstr>
      <vt:lpstr>Calibri</vt:lpstr>
      <vt:lpstr>Office 主题</vt:lpstr>
      <vt:lpstr>习题2 DHCP服务练习</vt:lpstr>
      <vt:lpstr>习题2 DHCP练习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应用题</dc:title>
  <dc:creator>Administrator</dc:creator>
  <cp:lastModifiedBy>sxl</cp:lastModifiedBy>
  <cp:revision>21</cp:revision>
  <dcterms:created xsi:type="dcterms:W3CDTF">2016-01-21T11:27:13Z</dcterms:created>
  <dcterms:modified xsi:type="dcterms:W3CDTF">2016-02-17T01:41:48Z</dcterms:modified>
</cp:coreProperties>
</file>