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16"/>
  </p:handoutMasterIdLst>
  <p:sldIdLst>
    <p:sldId id="396" r:id="rId3"/>
    <p:sldId id="397" r:id="rId4"/>
    <p:sldId id="407" r:id="rId5"/>
    <p:sldId id="256" r:id="rId6"/>
    <p:sldId id="257" r:id="rId7"/>
    <p:sldId id="258" r:id="rId9"/>
    <p:sldId id="263" r:id="rId10"/>
    <p:sldId id="268" r:id="rId11"/>
    <p:sldId id="269" r:id="rId12"/>
    <p:sldId id="270" r:id="rId13"/>
    <p:sldId id="271" r:id="rId14"/>
    <p:sldId id="27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5" autoAdjust="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22"/>
        <p:guide pos="3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3FB75-F1C1-4782-9E47-9563B57E73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968C9-8742-43C3-92A5-20FD3581AD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>
              <a:buFont typeface="Arial" pitchFamily="34" charset="0"/>
              <a:buNone/>
            </a:pPr>
            <a:fld id="{5E018A50-0272-459E-8BED-66D2F382125A}" type="slidenum">
              <a:rPr lang="zh-CN" altLang="en-US" sz="1200">
                <a:latin typeface="Calibri" pitchFamily="34" charset="0"/>
                <a:ea typeface="宋体" pitchFamily="2" charset="-122"/>
              </a:rPr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需要链路的连线要动画显示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968C9-8742-43C3-92A5-20FD3581AD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828801" y="3648922"/>
            <a:ext cx="5170486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rgbClr val="002060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828800" y="2614868"/>
            <a:ext cx="5170486" cy="879025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3200" b="1" baseline="0">
                <a:solidFill>
                  <a:srgbClr val="002060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33375"/>
            <a:ext cx="8507413" cy="6119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16688" y="0"/>
            <a:ext cx="2514600" cy="260350"/>
          </a:xfrm>
        </p:spPr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wps.cn/moban</a:t>
            </a:r>
            <a:endParaRPr kumimoji="0" lang="zh-CN" alt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91368E-0E8A-4D18-9310-8A1DE0783537}" type="datetime2"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795963" y="6237288"/>
            <a:ext cx="2895600" cy="457200"/>
          </a:xfrm>
        </p:spPr>
        <p:txBody>
          <a:bodyPr/>
          <a:p>
            <a:pPr lvl="0" algn="r" eaLnBrk="1" hangingPunct="1"/>
            <a:fld id="{9A0DB2DC-4C9A-4742-B13C-FB6460FD3503}" type="slidenum">
              <a:rPr lang="en-US" altLang="zh-CN" sz="1600" dirty="0">
                <a:latin typeface="Garamond" pitchFamily="18" charset="0"/>
              </a:rPr>
            </a:fld>
            <a:endParaRPr lang="en-US" altLang="zh-CN" sz="1600" dirty="0">
              <a:latin typeface="Garamond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/>
          <p:nvPr/>
        </p:nvSpPr>
        <p:spPr>
          <a:xfrm>
            <a:off x="0" y="0"/>
            <a:ext cx="9144000" cy="687273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ECE8E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5300" y="200657"/>
            <a:ext cx="8215843" cy="928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95300" y="1329873"/>
            <a:ext cx="8215843" cy="5139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 2" pitchFamily="18" charset="2"/>
        <a:buChar char=""/>
        <a:defRPr lang="zh-CN" altLang="en-US" sz="2400" kern="1200" baseline="0" dirty="0" smtClean="0">
          <a:solidFill>
            <a:schemeClr val="accent2">
              <a:lumMod val="75000"/>
            </a:schemeClr>
          </a:solidFill>
          <a:latin typeface="+mn-ea"/>
          <a:ea typeface="+mn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5.xml"/><Relationship Id="rId4" Type="http://schemas.openxmlformats.org/officeDocument/2006/relationships/slide" Target="slide4.xml"/><Relationship Id="rId3" Type="http://schemas.openxmlformats.org/officeDocument/2006/relationships/slide" Target="slide1.xml"/><Relationship Id="rId2" Type="http://schemas.openxmlformats.org/officeDocument/2006/relationships/slide" Target="slide11.xml"/><Relationship Id="rId1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</a:rPr>
              <a:t>为什么要学习计算机网络课程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zh-CN" altLang="en-US" b="1">
                <a:solidFill>
                  <a:schemeClr val="tx1">
                    <a:lumMod val="50000"/>
                  </a:schemeClr>
                </a:solidFill>
              </a:rPr>
              <a:t>你每天热衷网络的时候，是否想过我的邮箱是如何发给远在千里的亲人和朋友？从网络购买你喜欢的物品爱不释手时，是否问过这是如何实现的？谁负责网络有条不紊的工作？</a:t>
            </a:r>
            <a:r>
              <a:rPr b="1">
                <a:solidFill>
                  <a:schemeClr val="tx1">
                    <a:lumMod val="50000"/>
                  </a:schemeClr>
                </a:solidFill>
                <a:sym typeface="+mn-ea"/>
              </a:rPr>
              <a:t>谁来保证网络的安全？</a:t>
            </a:r>
            <a:r>
              <a:rPr lang="en-US" altLang="zh-CN" b="1">
                <a:solidFill>
                  <a:schemeClr val="tx1">
                    <a:lumMod val="50000"/>
                  </a:schemeClr>
                </a:solidFill>
                <a:sym typeface="+mn-ea"/>
              </a:rPr>
              <a:t>......</a:t>
            </a:r>
            <a:endParaRPr lang="en-US" altLang="zh-CN" b="1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b="1">
                <a:solidFill>
                  <a:schemeClr val="tx1">
                    <a:lumMod val="50000"/>
                  </a:schemeClr>
                </a:solidFill>
                <a:sym typeface="+mn-ea"/>
              </a:rPr>
              <a:t>   作为一名信息类的学子，想必你有过这样的疑问？有过想解决这样疑惑的渴望？《计算机网络》课程会带你破解上述问题，让你成为不仅仅会使用网络，还能设计网络的高手。难道你来期待吗？</a:t>
            </a:r>
            <a:endParaRPr lang="zh-CN" altLang="en-US" b="1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zh-CN" alt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 descr="afbae0ddf0234c3bbd5a2eb4a4d10acd# #矩形 674"/>
          <p:cNvSpPr txBox="1">
            <a:spLocks noChangeArrowheads="1"/>
          </p:cNvSpPr>
          <p:nvPr/>
        </p:nvSpPr>
        <p:spPr>
          <a:xfrm>
            <a:off x="928662" y="357166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（二）因特网的发展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2992438" y="4524375"/>
            <a:ext cx="1579562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4967288" y="3540125"/>
            <a:ext cx="2528887" cy="984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201738" y="2119313"/>
            <a:ext cx="2106612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1306513" y="3105150"/>
            <a:ext cx="1897062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624013" y="3321050"/>
            <a:ext cx="1684337" cy="98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102100" y="3105150"/>
            <a:ext cx="2420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5126038" y="1951038"/>
          <a:ext cx="3446490" cy="268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1" imgW="3514725" imgH="2009775" progId="">
                  <p:embed/>
                </p:oleObj>
              </mc:Choice>
              <mc:Fallback>
                <p:oleObj name="VISIO" r:id="rId1" imgW="3514725" imgH="2009775" progId="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126038" y="1951038"/>
                        <a:ext cx="3446490" cy="2682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12"/>
          <p:cNvSpPr/>
          <p:nvPr/>
        </p:nvSpPr>
        <p:spPr bwMode="auto">
          <a:xfrm flipH="1">
            <a:off x="930275" y="2236788"/>
            <a:ext cx="276225" cy="206375"/>
          </a:xfrm>
          <a:custGeom>
            <a:avLst/>
            <a:gdLst>
              <a:gd name="T0" fmla="*/ 0 w 1188"/>
              <a:gd name="T1" fmla="*/ 2147483647 h 738"/>
              <a:gd name="T2" fmla="*/ 0 w 1188"/>
              <a:gd name="T3" fmla="*/ 2147483647 h 738"/>
              <a:gd name="T4" fmla="*/ 2147483647 w 1188"/>
              <a:gd name="T5" fmla="*/ 2147483647 h 738"/>
              <a:gd name="T6" fmla="*/ 2147483647 w 1188"/>
              <a:gd name="T7" fmla="*/ 0 h 738"/>
              <a:gd name="T8" fmla="*/ 0 w 1188"/>
              <a:gd name="T9" fmla="*/ 2147483647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8"/>
              <a:gd name="T16" fmla="*/ 0 h 738"/>
              <a:gd name="T17" fmla="*/ 1188 w 1188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8" h="738">
                <a:moveTo>
                  <a:pt x="0" y="225"/>
                </a:moveTo>
                <a:lnTo>
                  <a:pt x="0" y="738"/>
                </a:lnTo>
                <a:lnTo>
                  <a:pt x="1188" y="360"/>
                </a:lnTo>
                <a:lnTo>
                  <a:pt x="1188" y="0"/>
                </a:lnTo>
                <a:lnTo>
                  <a:pt x="0" y="225"/>
                </a:lnTo>
                <a:close/>
              </a:path>
            </a:pathLst>
          </a:custGeom>
          <a:solidFill>
            <a:srgbClr val="A0A0A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Freeform 13"/>
          <p:cNvSpPr/>
          <p:nvPr/>
        </p:nvSpPr>
        <p:spPr bwMode="auto">
          <a:xfrm flipH="1">
            <a:off x="1206500" y="2286000"/>
            <a:ext cx="206375" cy="157163"/>
          </a:xfrm>
          <a:custGeom>
            <a:avLst/>
            <a:gdLst>
              <a:gd name="T0" fmla="*/ 2147483647 w 882"/>
              <a:gd name="T1" fmla="*/ 1087694503 h 563"/>
              <a:gd name="T2" fmla="*/ 2147483647 w 882"/>
              <a:gd name="T3" fmla="*/ 2147483647 h 563"/>
              <a:gd name="T4" fmla="*/ 0 w 882"/>
              <a:gd name="T5" fmla="*/ 2147483647 h 563"/>
              <a:gd name="T6" fmla="*/ 0 w 882"/>
              <a:gd name="T7" fmla="*/ 0 h 563"/>
              <a:gd name="T8" fmla="*/ 2147483647 w 882"/>
              <a:gd name="T9" fmla="*/ 1087694503 h 5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2"/>
              <a:gd name="T16" fmla="*/ 0 h 563"/>
              <a:gd name="T17" fmla="*/ 882 w 882"/>
              <a:gd name="T18" fmla="*/ 563 h 5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2" h="563">
                <a:moveTo>
                  <a:pt x="882" y="50"/>
                </a:moveTo>
                <a:lnTo>
                  <a:pt x="882" y="563"/>
                </a:lnTo>
                <a:lnTo>
                  <a:pt x="0" y="436"/>
                </a:lnTo>
                <a:lnTo>
                  <a:pt x="0" y="0"/>
                </a:lnTo>
                <a:lnTo>
                  <a:pt x="882" y="50"/>
                </a:lnTo>
                <a:close/>
              </a:path>
            </a:pathLst>
          </a:custGeom>
          <a:solidFill>
            <a:srgbClr val="80808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>
            <a:off x="930275" y="2236788"/>
            <a:ext cx="482600" cy="63500"/>
          </a:xfrm>
          <a:custGeom>
            <a:avLst/>
            <a:gdLst>
              <a:gd name="T0" fmla="*/ 0 w 2070"/>
              <a:gd name="T1" fmla="*/ 2147483647 h 225"/>
              <a:gd name="T2" fmla="*/ 2147483647 w 2070"/>
              <a:gd name="T3" fmla="*/ 2147483647 h 225"/>
              <a:gd name="T4" fmla="*/ 2147483647 w 2070"/>
              <a:gd name="T5" fmla="*/ 0 h 225"/>
              <a:gd name="T6" fmla="*/ 2147483647 w 2070"/>
              <a:gd name="T7" fmla="*/ 0 h 225"/>
              <a:gd name="T8" fmla="*/ 0 w 2070"/>
              <a:gd name="T9" fmla="*/ 2147483647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70"/>
              <a:gd name="T16" fmla="*/ 0 h 225"/>
              <a:gd name="T17" fmla="*/ 2070 w 2070"/>
              <a:gd name="T18" fmla="*/ 225 h 2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70" h="225">
                <a:moveTo>
                  <a:pt x="0" y="175"/>
                </a:moveTo>
                <a:lnTo>
                  <a:pt x="892" y="225"/>
                </a:lnTo>
                <a:lnTo>
                  <a:pt x="2070" y="0"/>
                </a:lnTo>
                <a:lnTo>
                  <a:pt x="1202" y="0"/>
                </a:lnTo>
                <a:lnTo>
                  <a:pt x="0" y="175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Freeform 15"/>
          <p:cNvSpPr/>
          <p:nvPr/>
        </p:nvSpPr>
        <p:spPr bwMode="auto">
          <a:xfrm flipH="1">
            <a:off x="1079500" y="2220913"/>
            <a:ext cx="176213" cy="57150"/>
          </a:xfrm>
          <a:custGeom>
            <a:avLst/>
            <a:gdLst>
              <a:gd name="T0" fmla="*/ 0 w 751"/>
              <a:gd name="T1" fmla="*/ 2147483647 h 210"/>
              <a:gd name="T2" fmla="*/ 0 w 751"/>
              <a:gd name="T3" fmla="*/ 2147483647 h 210"/>
              <a:gd name="T4" fmla="*/ 2147483647 w 751"/>
              <a:gd name="T5" fmla="*/ 2147483647 h 210"/>
              <a:gd name="T6" fmla="*/ 2147483647 w 751"/>
              <a:gd name="T7" fmla="*/ 2147483647 h 210"/>
              <a:gd name="T8" fmla="*/ 2147483647 w 751"/>
              <a:gd name="T9" fmla="*/ 0 h 210"/>
              <a:gd name="T10" fmla="*/ 0 w 751"/>
              <a:gd name="T11" fmla="*/ 2147483647 h 2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51"/>
              <a:gd name="T19" fmla="*/ 0 h 210"/>
              <a:gd name="T20" fmla="*/ 751 w 751"/>
              <a:gd name="T21" fmla="*/ 210 h 2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51" h="210">
                <a:moveTo>
                  <a:pt x="0" y="120"/>
                </a:moveTo>
                <a:lnTo>
                  <a:pt x="0" y="188"/>
                </a:lnTo>
                <a:lnTo>
                  <a:pt x="351" y="210"/>
                </a:lnTo>
                <a:lnTo>
                  <a:pt x="751" y="135"/>
                </a:lnTo>
                <a:lnTo>
                  <a:pt x="751" y="0"/>
                </a:lnTo>
                <a:lnTo>
                  <a:pt x="0" y="120"/>
                </a:lnTo>
                <a:close/>
              </a:path>
            </a:pathLst>
          </a:custGeom>
          <a:solidFill>
            <a:srgbClr val="60606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Freeform 16"/>
          <p:cNvSpPr/>
          <p:nvPr/>
        </p:nvSpPr>
        <p:spPr bwMode="auto">
          <a:xfrm flipH="1">
            <a:off x="984250" y="1971675"/>
            <a:ext cx="223838" cy="284163"/>
          </a:xfrm>
          <a:custGeom>
            <a:avLst/>
            <a:gdLst>
              <a:gd name="T0" fmla="*/ 1711269521 w 960"/>
              <a:gd name="T1" fmla="*/ 2147483647 h 1031"/>
              <a:gd name="T2" fmla="*/ 0 w 960"/>
              <a:gd name="T3" fmla="*/ 690907968 h 1031"/>
              <a:gd name="T4" fmla="*/ 2147483647 w 960"/>
              <a:gd name="T5" fmla="*/ 0 h 1031"/>
              <a:gd name="T6" fmla="*/ 2147483647 w 960"/>
              <a:gd name="T7" fmla="*/ 2147483647 h 1031"/>
              <a:gd name="T8" fmla="*/ 1711269521 w 960"/>
              <a:gd name="T9" fmla="*/ 2147483647 h 10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"/>
              <a:gd name="T16" fmla="*/ 0 h 1031"/>
              <a:gd name="T17" fmla="*/ 960 w 960"/>
              <a:gd name="T18" fmla="*/ 1031 h 10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" h="1031">
                <a:moveTo>
                  <a:pt x="135" y="1031"/>
                </a:moveTo>
                <a:lnTo>
                  <a:pt x="0" y="33"/>
                </a:lnTo>
                <a:lnTo>
                  <a:pt x="827" y="0"/>
                </a:lnTo>
                <a:lnTo>
                  <a:pt x="960" y="889"/>
                </a:lnTo>
                <a:lnTo>
                  <a:pt x="135" y="1031"/>
                </a:lnTo>
                <a:close/>
              </a:path>
            </a:pathLst>
          </a:custGeom>
          <a:solidFill>
            <a:srgbClr val="A0A0A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Freeform 17"/>
          <p:cNvSpPr/>
          <p:nvPr/>
        </p:nvSpPr>
        <p:spPr bwMode="auto">
          <a:xfrm flipH="1">
            <a:off x="1179513" y="1979613"/>
            <a:ext cx="195262" cy="282575"/>
          </a:xfrm>
          <a:custGeom>
            <a:avLst/>
            <a:gdLst>
              <a:gd name="T0" fmla="*/ 2147483647 w 850"/>
              <a:gd name="T1" fmla="*/ 0 h 1026"/>
              <a:gd name="T2" fmla="*/ 0 w 850"/>
              <a:gd name="T3" fmla="*/ 2147483647 h 1026"/>
              <a:gd name="T4" fmla="*/ 1236483625 w 850"/>
              <a:gd name="T5" fmla="*/ 2147483647 h 1026"/>
              <a:gd name="T6" fmla="*/ 2147483647 w 850"/>
              <a:gd name="T7" fmla="*/ 2147483647 h 1026"/>
              <a:gd name="T8" fmla="*/ 2147483647 w 850"/>
              <a:gd name="T9" fmla="*/ 0 h 10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0"/>
              <a:gd name="T16" fmla="*/ 0 h 1026"/>
              <a:gd name="T17" fmla="*/ 850 w 850"/>
              <a:gd name="T18" fmla="*/ 1026 h 10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0" h="1026">
                <a:moveTo>
                  <a:pt x="715" y="0"/>
                </a:moveTo>
                <a:lnTo>
                  <a:pt x="0" y="228"/>
                </a:lnTo>
                <a:lnTo>
                  <a:pt x="102" y="1026"/>
                </a:lnTo>
                <a:lnTo>
                  <a:pt x="850" y="1000"/>
                </a:lnTo>
                <a:lnTo>
                  <a:pt x="715" y="0"/>
                </a:lnTo>
                <a:close/>
              </a:path>
            </a:pathLst>
          </a:custGeom>
          <a:solidFill>
            <a:srgbClr val="80808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Freeform 18"/>
          <p:cNvSpPr/>
          <p:nvPr/>
        </p:nvSpPr>
        <p:spPr bwMode="auto">
          <a:xfrm flipH="1">
            <a:off x="1009650" y="2000250"/>
            <a:ext cx="163513" cy="212725"/>
          </a:xfrm>
          <a:custGeom>
            <a:avLst/>
            <a:gdLst>
              <a:gd name="T0" fmla="*/ 0 w 689"/>
              <a:gd name="T1" fmla="*/ 735877065 h 778"/>
              <a:gd name="T2" fmla="*/ 1309844036 w 689"/>
              <a:gd name="T3" fmla="*/ 2147483647 h 778"/>
              <a:gd name="T4" fmla="*/ 2147483647 w 689"/>
              <a:gd name="T5" fmla="*/ 2147483647 h 778"/>
              <a:gd name="T6" fmla="*/ 2147483647 w 689"/>
              <a:gd name="T7" fmla="*/ 0 h 778"/>
              <a:gd name="T8" fmla="*/ 0 w 689"/>
              <a:gd name="T9" fmla="*/ 735877065 h 7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9"/>
              <a:gd name="T16" fmla="*/ 0 h 778"/>
              <a:gd name="T17" fmla="*/ 689 w 689"/>
              <a:gd name="T18" fmla="*/ 778 h 7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9" h="778">
                <a:moveTo>
                  <a:pt x="0" y="36"/>
                </a:moveTo>
                <a:lnTo>
                  <a:pt x="98" y="778"/>
                </a:lnTo>
                <a:lnTo>
                  <a:pt x="689" y="689"/>
                </a:lnTo>
                <a:lnTo>
                  <a:pt x="587" y="0"/>
                </a:lnTo>
                <a:lnTo>
                  <a:pt x="0" y="36"/>
                </a:lnTo>
                <a:close/>
              </a:path>
            </a:pathLst>
          </a:custGeom>
          <a:solidFill>
            <a:srgbClr val="00C0C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Freeform 19"/>
          <p:cNvSpPr/>
          <p:nvPr/>
        </p:nvSpPr>
        <p:spPr bwMode="auto">
          <a:xfrm flipH="1">
            <a:off x="949325" y="2259013"/>
            <a:ext cx="158750" cy="133350"/>
          </a:xfrm>
          <a:custGeom>
            <a:avLst/>
            <a:gdLst>
              <a:gd name="T0" fmla="*/ 2147483647 w 674"/>
              <a:gd name="T1" fmla="*/ 0 h 482"/>
              <a:gd name="T2" fmla="*/ 0 w 674"/>
              <a:gd name="T3" fmla="*/ 2147483647 h 482"/>
              <a:gd name="T4" fmla="*/ 0 w 674"/>
              <a:gd name="T5" fmla="*/ 2147483647 h 482"/>
              <a:gd name="T6" fmla="*/ 2147483647 w 674"/>
              <a:gd name="T7" fmla="*/ 2147483647 h 482"/>
              <a:gd name="T8" fmla="*/ 2147483647 w 674"/>
              <a:gd name="T9" fmla="*/ 0 h 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4"/>
              <a:gd name="T16" fmla="*/ 0 h 482"/>
              <a:gd name="T17" fmla="*/ 674 w 674"/>
              <a:gd name="T18" fmla="*/ 482 h 4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4" h="482">
                <a:moveTo>
                  <a:pt x="674" y="0"/>
                </a:moveTo>
                <a:lnTo>
                  <a:pt x="0" y="143"/>
                </a:lnTo>
                <a:lnTo>
                  <a:pt x="0" y="482"/>
                </a:lnTo>
                <a:lnTo>
                  <a:pt x="674" y="271"/>
                </a:lnTo>
                <a:lnTo>
                  <a:pt x="674" y="0"/>
                </a:lnTo>
                <a:close/>
              </a:path>
            </a:pathLst>
          </a:custGeom>
          <a:solidFill>
            <a:srgbClr val="40404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 flipV="1">
            <a:off x="962025" y="2292350"/>
            <a:ext cx="41275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1027113" y="2306638"/>
            <a:ext cx="52387" cy="15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1014413" y="2276475"/>
            <a:ext cx="0" cy="85725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1089025" y="2293938"/>
            <a:ext cx="1588" cy="95250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947738" y="2292350"/>
            <a:ext cx="142875" cy="42863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 flipV="1">
            <a:off x="947738" y="2279650"/>
            <a:ext cx="142875" cy="39688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Freeform 26"/>
          <p:cNvSpPr/>
          <p:nvPr/>
        </p:nvSpPr>
        <p:spPr bwMode="auto">
          <a:xfrm flipH="1">
            <a:off x="1122363" y="2386013"/>
            <a:ext cx="17462" cy="53975"/>
          </a:xfrm>
          <a:custGeom>
            <a:avLst/>
            <a:gdLst>
              <a:gd name="T0" fmla="*/ 290285260 w 75"/>
              <a:gd name="T1" fmla="*/ 0 h 194"/>
              <a:gd name="T2" fmla="*/ 0 w 75"/>
              <a:gd name="T3" fmla="*/ 2147483647 h 194"/>
              <a:gd name="T4" fmla="*/ 694136336 w 75"/>
              <a:gd name="T5" fmla="*/ 2147483647 h 194"/>
              <a:gd name="T6" fmla="*/ 946584135 w 75"/>
              <a:gd name="T7" fmla="*/ 172308526 h 194"/>
              <a:gd name="T8" fmla="*/ 290285260 w 75"/>
              <a:gd name="T9" fmla="*/ 0 h 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194"/>
              <a:gd name="T17" fmla="*/ 75 w 75"/>
              <a:gd name="T18" fmla="*/ 194 h 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194">
                <a:moveTo>
                  <a:pt x="23" y="0"/>
                </a:moveTo>
                <a:lnTo>
                  <a:pt x="0" y="183"/>
                </a:lnTo>
                <a:lnTo>
                  <a:pt x="55" y="194"/>
                </a:lnTo>
                <a:lnTo>
                  <a:pt x="75" y="8"/>
                </a:lnTo>
                <a:lnTo>
                  <a:pt x="23" y="0"/>
                </a:lnTo>
                <a:close/>
              </a:path>
            </a:pathLst>
          </a:custGeom>
          <a:solidFill>
            <a:srgbClr val="60606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Freeform 27"/>
          <p:cNvSpPr/>
          <p:nvPr/>
        </p:nvSpPr>
        <p:spPr bwMode="auto">
          <a:xfrm flipH="1">
            <a:off x="1079500" y="2392363"/>
            <a:ext cx="49213" cy="47625"/>
          </a:xfrm>
          <a:custGeom>
            <a:avLst/>
            <a:gdLst>
              <a:gd name="T0" fmla="*/ 231770526 w 206"/>
              <a:gd name="T1" fmla="*/ 113873070 h 168"/>
              <a:gd name="T2" fmla="*/ 0 w 206"/>
              <a:gd name="T3" fmla="*/ 2147483647 h 168"/>
              <a:gd name="T4" fmla="*/ 2147483647 w 206"/>
              <a:gd name="T5" fmla="*/ 1913663086 h 168"/>
              <a:gd name="T6" fmla="*/ 1717932151 w 206"/>
              <a:gd name="T7" fmla="*/ 1321313757 h 168"/>
              <a:gd name="T8" fmla="*/ 709008853 w 206"/>
              <a:gd name="T9" fmla="*/ 2147483647 h 168"/>
              <a:gd name="T10" fmla="*/ 1022564134 w 206"/>
              <a:gd name="T11" fmla="*/ 0 h 168"/>
              <a:gd name="T12" fmla="*/ 231770526 w 206"/>
              <a:gd name="T13" fmla="*/ 113873070 h 1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6"/>
              <a:gd name="T22" fmla="*/ 0 h 168"/>
              <a:gd name="T23" fmla="*/ 206 w 206"/>
              <a:gd name="T24" fmla="*/ 168 h 1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6" h="168">
                <a:moveTo>
                  <a:pt x="17" y="5"/>
                </a:moveTo>
                <a:lnTo>
                  <a:pt x="0" y="168"/>
                </a:lnTo>
                <a:lnTo>
                  <a:pt x="206" y="84"/>
                </a:lnTo>
                <a:lnTo>
                  <a:pt x="126" y="58"/>
                </a:lnTo>
                <a:lnTo>
                  <a:pt x="52" y="97"/>
                </a:lnTo>
                <a:lnTo>
                  <a:pt x="75" y="0"/>
                </a:lnTo>
                <a:lnTo>
                  <a:pt x="17" y="5"/>
                </a:lnTo>
                <a:close/>
              </a:path>
            </a:pathLst>
          </a:custGeom>
          <a:solidFill>
            <a:srgbClr val="40404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Freeform 28"/>
          <p:cNvSpPr/>
          <p:nvPr/>
        </p:nvSpPr>
        <p:spPr bwMode="auto">
          <a:xfrm flipH="1">
            <a:off x="788988" y="2262188"/>
            <a:ext cx="369887" cy="201612"/>
          </a:xfrm>
          <a:custGeom>
            <a:avLst/>
            <a:gdLst>
              <a:gd name="T0" fmla="*/ 0 w 1583"/>
              <a:gd name="T1" fmla="*/ 2147483647 h 729"/>
              <a:gd name="T2" fmla="*/ 2147483647 w 1583"/>
              <a:gd name="T3" fmla="*/ 2147483647 h 729"/>
              <a:gd name="T4" fmla="*/ 2147483647 w 1583"/>
              <a:gd name="T5" fmla="*/ 2147483647 h 729"/>
              <a:gd name="T6" fmla="*/ 2147483647 w 1583"/>
              <a:gd name="T7" fmla="*/ 0 h 729"/>
              <a:gd name="T8" fmla="*/ 0 w 1583"/>
              <a:gd name="T9" fmla="*/ 2147483647 h 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3"/>
              <a:gd name="T16" fmla="*/ 0 h 729"/>
              <a:gd name="T17" fmla="*/ 1583 w 1583"/>
              <a:gd name="T18" fmla="*/ 729 h 7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3" h="729">
                <a:moveTo>
                  <a:pt x="0" y="309"/>
                </a:moveTo>
                <a:lnTo>
                  <a:pt x="759" y="729"/>
                </a:lnTo>
                <a:lnTo>
                  <a:pt x="1583" y="318"/>
                </a:lnTo>
                <a:lnTo>
                  <a:pt x="951" y="0"/>
                </a:lnTo>
                <a:lnTo>
                  <a:pt x="0" y="309"/>
                </a:lnTo>
                <a:close/>
              </a:path>
            </a:pathLst>
          </a:custGeom>
          <a:solidFill>
            <a:srgbClr val="80808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Freeform 29"/>
          <p:cNvSpPr/>
          <p:nvPr/>
        </p:nvSpPr>
        <p:spPr bwMode="auto">
          <a:xfrm flipH="1">
            <a:off x="981075" y="2346325"/>
            <a:ext cx="184150" cy="144463"/>
          </a:xfrm>
          <a:custGeom>
            <a:avLst/>
            <a:gdLst>
              <a:gd name="T0" fmla="*/ 351944372 w 792"/>
              <a:gd name="T1" fmla="*/ 0 h 516"/>
              <a:gd name="T2" fmla="*/ 2147483647 w 792"/>
              <a:gd name="T3" fmla="*/ 2147483647 h 516"/>
              <a:gd name="T4" fmla="*/ 2147483647 w 792"/>
              <a:gd name="T5" fmla="*/ 2147483647 h 516"/>
              <a:gd name="T6" fmla="*/ 0 w 792"/>
              <a:gd name="T7" fmla="*/ 1799403960 h 516"/>
              <a:gd name="T8" fmla="*/ 351944372 w 792"/>
              <a:gd name="T9" fmla="*/ 0 h 5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2"/>
              <a:gd name="T16" fmla="*/ 0 h 516"/>
              <a:gd name="T17" fmla="*/ 792 w 792"/>
              <a:gd name="T18" fmla="*/ 516 h 5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2" h="516">
                <a:moveTo>
                  <a:pt x="28" y="0"/>
                </a:moveTo>
                <a:lnTo>
                  <a:pt x="792" y="426"/>
                </a:lnTo>
                <a:lnTo>
                  <a:pt x="770" y="516"/>
                </a:lnTo>
                <a:lnTo>
                  <a:pt x="0" y="82"/>
                </a:lnTo>
                <a:lnTo>
                  <a:pt x="28" y="0"/>
                </a:lnTo>
                <a:close/>
              </a:path>
            </a:pathLst>
          </a:custGeom>
          <a:solidFill>
            <a:srgbClr val="60606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Freeform 30"/>
          <p:cNvSpPr/>
          <p:nvPr/>
        </p:nvSpPr>
        <p:spPr bwMode="auto">
          <a:xfrm flipH="1">
            <a:off x="787400" y="2351088"/>
            <a:ext cx="196850" cy="139700"/>
          </a:xfrm>
          <a:custGeom>
            <a:avLst/>
            <a:gdLst>
              <a:gd name="T0" fmla="*/ 0 w 846"/>
              <a:gd name="T1" fmla="*/ 2147483647 h 507"/>
              <a:gd name="T2" fmla="*/ 314940945 w 846"/>
              <a:gd name="T3" fmla="*/ 2147483647 h 507"/>
              <a:gd name="T4" fmla="*/ 2147483647 w 846"/>
              <a:gd name="T5" fmla="*/ 0 h 507"/>
              <a:gd name="T6" fmla="*/ 2147483647 w 846"/>
              <a:gd name="T7" fmla="*/ 1589916224 h 507"/>
              <a:gd name="T8" fmla="*/ 0 w 846"/>
              <a:gd name="T9" fmla="*/ 2147483647 h 5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6"/>
              <a:gd name="T16" fmla="*/ 0 h 507"/>
              <a:gd name="T17" fmla="*/ 846 w 846"/>
              <a:gd name="T18" fmla="*/ 507 h 5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6" h="507">
                <a:moveTo>
                  <a:pt x="0" y="507"/>
                </a:moveTo>
                <a:lnTo>
                  <a:pt x="25" y="411"/>
                </a:lnTo>
                <a:lnTo>
                  <a:pt x="846" y="0"/>
                </a:lnTo>
                <a:lnTo>
                  <a:pt x="817" y="76"/>
                </a:lnTo>
                <a:lnTo>
                  <a:pt x="0" y="507"/>
                </a:lnTo>
                <a:close/>
              </a:path>
            </a:pathLst>
          </a:custGeom>
          <a:solidFill>
            <a:srgbClr val="40404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Freeform 31"/>
          <p:cNvSpPr/>
          <p:nvPr/>
        </p:nvSpPr>
        <p:spPr bwMode="auto">
          <a:xfrm flipH="1">
            <a:off x="936625" y="2354263"/>
            <a:ext cx="150813" cy="92075"/>
          </a:xfrm>
          <a:custGeom>
            <a:avLst/>
            <a:gdLst>
              <a:gd name="T0" fmla="*/ 0 w 637"/>
              <a:gd name="T1" fmla="*/ 1958826899 h 321"/>
              <a:gd name="T2" fmla="*/ 2147483647 w 637"/>
              <a:gd name="T3" fmla="*/ 0 h 321"/>
              <a:gd name="T4" fmla="*/ 2147483647 w 637"/>
              <a:gd name="T5" fmla="*/ 2147483647 h 321"/>
              <a:gd name="T6" fmla="*/ 2147483647 w 637"/>
              <a:gd name="T7" fmla="*/ 2147483647 h 321"/>
              <a:gd name="T8" fmla="*/ 0 w 637"/>
              <a:gd name="T9" fmla="*/ 1958826899 h 3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321"/>
              <a:gd name="T17" fmla="*/ 637 w 637"/>
              <a:gd name="T18" fmla="*/ 321 h 3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321">
                <a:moveTo>
                  <a:pt x="0" y="83"/>
                </a:moveTo>
                <a:lnTo>
                  <a:pt x="220" y="0"/>
                </a:lnTo>
                <a:lnTo>
                  <a:pt x="637" y="224"/>
                </a:lnTo>
                <a:lnTo>
                  <a:pt x="425" y="321"/>
                </a:lnTo>
                <a:lnTo>
                  <a:pt x="0" y="83"/>
                </a:lnTo>
                <a:close/>
              </a:path>
            </a:pathLst>
          </a:custGeom>
          <a:solidFill>
            <a:srgbClr val="A0A0A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Freeform 32"/>
          <p:cNvSpPr/>
          <p:nvPr/>
        </p:nvSpPr>
        <p:spPr bwMode="auto">
          <a:xfrm flipH="1">
            <a:off x="804863" y="2293938"/>
            <a:ext cx="222250" cy="120650"/>
          </a:xfrm>
          <a:custGeom>
            <a:avLst/>
            <a:gdLst>
              <a:gd name="T0" fmla="*/ 0 w 938"/>
              <a:gd name="T1" fmla="*/ 2147483647 h 434"/>
              <a:gd name="T2" fmla="*/ 2147483647 w 938"/>
              <a:gd name="T3" fmla="*/ 2147483647 h 434"/>
              <a:gd name="T4" fmla="*/ 2147483647 w 938"/>
              <a:gd name="T5" fmla="*/ 2147483647 h 434"/>
              <a:gd name="T6" fmla="*/ 2147483647 w 938"/>
              <a:gd name="T7" fmla="*/ 0 h 434"/>
              <a:gd name="T8" fmla="*/ 0 w 938"/>
              <a:gd name="T9" fmla="*/ 2147483647 h 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8"/>
              <a:gd name="T16" fmla="*/ 0 h 434"/>
              <a:gd name="T17" fmla="*/ 938 w 938"/>
              <a:gd name="T18" fmla="*/ 434 h 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8" h="434">
                <a:moveTo>
                  <a:pt x="0" y="210"/>
                </a:moveTo>
                <a:lnTo>
                  <a:pt x="410" y="434"/>
                </a:lnTo>
                <a:lnTo>
                  <a:pt x="938" y="186"/>
                </a:lnTo>
                <a:lnTo>
                  <a:pt x="554" y="0"/>
                </a:lnTo>
                <a:lnTo>
                  <a:pt x="0" y="210"/>
                </a:lnTo>
                <a:close/>
              </a:path>
            </a:pathLst>
          </a:custGeom>
          <a:solidFill>
            <a:srgbClr val="A0A0A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Freeform 33"/>
          <p:cNvSpPr/>
          <p:nvPr/>
        </p:nvSpPr>
        <p:spPr bwMode="auto">
          <a:xfrm flipH="1">
            <a:off x="898525" y="2268538"/>
            <a:ext cx="241300" cy="107950"/>
          </a:xfrm>
          <a:custGeom>
            <a:avLst/>
            <a:gdLst>
              <a:gd name="T0" fmla="*/ 2147483647 w 1034"/>
              <a:gd name="T1" fmla="*/ 2147483647 h 395"/>
              <a:gd name="T2" fmla="*/ 0 w 1034"/>
              <a:gd name="T3" fmla="*/ 2147483647 h 395"/>
              <a:gd name="T4" fmla="*/ 2147483647 w 1034"/>
              <a:gd name="T5" fmla="*/ 0 h 395"/>
              <a:gd name="T6" fmla="*/ 2147483647 w 1034"/>
              <a:gd name="T7" fmla="*/ 1673758494 h 395"/>
              <a:gd name="T8" fmla="*/ 2147483647 w 1034"/>
              <a:gd name="T9" fmla="*/ 2147483647 h 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4"/>
              <a:gd name="T16" fmla="*/ 0 h 395"/>
              <a:gd name="T17" fmla="*/ 1034 w 1034"/>
              <a:gd name="T18" fmla="*/ 395 h 3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4" h="395">
                <a:moveTo>
                  <a:pt x="216" y="395"/>
                </a:moveTo>
                <a:lnTo>
                  <a:pt x="0" y="285"/>
                </a:lnTo>
                <a:lnTo>
                  <a:pt x="867" y="0"/>
                </a:lnTo>
                <a:lnTo>
                  <a:pt x="1034" y="82"/>
                </a:lnTo>
                <a:lnTo>
                  <a:pt x="216" y="395"/>
                </a:lnTo>
                <a:close/>
              </a:path>
            </a:pathLst>
          </a:custGeom>
          <a:solidFill>
            <a:srgbClr val="A0A0A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 flipV="1">
            <a:off x="927100" y="2273300"/>
            <a:ext cx="206375" cy="84138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 flipV="1">
            <a:off x="914400" y="2278063"/>
            <a:ext cx="201613" cy="85725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 flipV="1">
            <a:off x="904875" y="2286000"/>
            <a:ext cx="196850" cy="88900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H="1" flipV="1">
            <a:off x="881063" y="2300288"/>
            <a:ext cx="193675" cy="92075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 flipV="1">
            <a:off x="865188" y="2308225"/>
            <a:ext cx="192087" cy="95250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 flipH="1" flipV="1">
            <a:off x="863600" y="2322513"/>
            <a:ext cx="173038" cy="88900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 flipV="1">
            <a:off x="850900" y="2330450"/>
            <a:ext cx="168275" cy="90488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H="1" flipV="1">
            <a:off x="836613" y="2343150"/>
            <a:ext cx="158750" cy="85725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H="1">
            <a:off x="968375" y="2371725"/>
            <a:ext cx="100013" cy="68263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flipH="1">
            <a:off x="949325" y="2363788"/>
            <a:ext cx="98425" cy="63500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H="1">
            <a:off x="908050" y="2343150"/>
            <a:ext cx="96838" cy="60325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 flipH="1">
            <a:off x="887413" y="2333625"/>
            <a:ext cx="95250" cy="58738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H="1">
            <a:off x="865188" y="2322513"/>
            <a:ext cx="92075" cy="60325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H="1">
            <a:off x="847725" y="2314575"/>
            <a:ext cx="88900" cy="57150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 flipH="1">
            <a:off x="828675" y="2305050"/>
            <a:ext cx="90488" cy="55563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 flipH="1">
            <a:off x="1060450" y="2333625"/>
            <a:ext cx="49213" cy="30163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 flipH="1">
            <a:off x="1033463" y="2322513"/>
            <a:ext cx="46037" cy="28575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 flipH="1">
            <a:off x="1004888" y="2311400"/>
            <a:ext cx="46037" cy="28575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 flipH="1">
            <a:off x="976313" y="2301875"/>
            <a:ext cx="46037" cy="23813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 flipH="1">
            <a:off x="950913" y="2290763"/>
            <a:ext cx="42862" cy="25400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 flipH="1">
            <a:off x="922338" y="2278063"/>
            <a:ext cx="39687" cy="23812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" name="Freeform 55"/>
          <p:cNvSpPr/>
          <p:nvPr/>
        </p:nvSpPr>
        <p:spPr bwMode="auto">
          <a:xfrm flipH="1">
            <a:off x="544513" y="2563813"/>
            <a:ext cx="485775" cy="257175"/>
          </a:xfrm>
          <a:custGeom>
            <a:avLst/>
            <a:gdLst>
              <a:gd name="T0" fmla="*/ 2147483647 w 2091"/>
              <a:gd name="T1" fmla="*/ 2147483647 h 931"/>
              <a:gd name="T2" fmla="*/ 62714458 w 2091"/>
              <a:gd name="T3" fmla="*/ 2147483647 h 931"/>
              <a:gd name="T4" fmla="*/ 0 w 2091"/>
              <a:gd name="T5" fmla="*/ 2147483647 h 931"/>
              <a:gd name="T6" fmla="*/ 112853803 w 2091"/>
              <a:gd name="T7" fmla="*/ 2147483647 h 931"/>
              <a:gd name="T8" fmla="*/ 1253858799 w 2091"/>
              <a:gd name="T9" fmla="*/ 2147483647 h 931"/>
              <a:gd name="T10" fmla="*/ 2147483647 w 2091"/>
              <a:gd name="T11" fmla="*/ 2147483647 h 931"/>
              <a:gd name="T12" fmla="*/ 2147483647 w 2091"/>
              <a:gd name="T13" fmla="*/ 2147483647 h 931"/>
              <a:gd name="T14" fmla="*/ 2147483647 w 2091"/>
              <a:gd name="T15" fmla="*/ 2147483647 h 931"/>
              <a:gd name="T16" fmla="*/ 2147483647 w 2091"/>
              <a:gd name="T17" fmla="*/ 2147483647 h 931"/>
              <a:gd name="T18" fmla="*/ 2147483647 w 2091"/>
              <a:gd name="T19" fmla="*/ 2147483647 h 931"/>
              <a:gd name="T20" fmla="*/ 2147483647 w 2091"/>
              <a:gd name="T21" fmla="*/ 2147483647 h 931"/>
              <a:gd name="T22" fmla="*/ 2147483647 w 2091"/>
              <a:gd name="T23" fmla="*/ 2147483647 h 931"/>
              <a:gd name="T24" fmla="*/ 2147483647 w 2091"/>
              <a:gd name="T25" fmla="*/ 2147483647 h 931"/>
              <a:gd name="T26" fmla="*/ 2147483647 w 2091"/>
              <a:gd name="T27" fmla="*/ 2147483647 h 931"/>
              <a:gd name="T28" fmla="*/ 2147483647 w 2091"/>
              <a:gd name="T29" fmla="*/ 2147483647 h 931"/>
              <a:gd name="T30" fmla="*/ 2147483647 w 2091"/>
              <a:gd name="T31" fmla="*/ 2147483647 h 931"/>
              <a:gd name="T32" fmla="*/ 2147483647 w 2091"/>
              <a:gd name="T33" fmla="*/ 2147483647 h 931"/>
              <a:gd name="T34" fmla="*/ 2147483647 w 2091"/>
              <a:gd name="T35" fmla="*/ 2147483647 h 931"/>
              <a:gd name="T36" fmla="*/ 2147483647 w 2091"/>
              <a:gd name="T37" fmla="*/ 1728405044 h 931"/>
              <a:gd name="T38" fmla="*/ 2147483647 w 2091"/>
              <a:gd name="T39" fmla="*/ 0 h 931"/>
              <a:gd name="T40" fmla="*/ 2147483647 w 2091"/>
              <a:gd name="T41" fmla="*/ 463711126 h 931"/>
              <a:gd name="T42" fmla="*/ 2147483647 w 2091"/>
              <a:gd name="T43" fmla="*/ 2147483647 h 931"/>
              <a:gd name="T44" fmla="*/ 2147483647 w 2091"/>
              <a:gd name="T45" fmla="*/ 2147483647 h 931"/>
              <a:gd name="T46" fmla="*/ 2147483647 w 2091"/>
              <a:gd name="T47" fmla="*/ 2147483647 h 931"/>
              <a:gd name="T48" fmla="*/ 2147483647 w 2091"/>
              <a:gd name="T49" fmla="*/ 2147483647 h 931"/>
              <a:gd name="T50" fmla="*/ 2147483647 w 2091"/>
              <a:gd name="T51" fmla="*/ 2147483647 h 931"/>
              <a:gd name="T52" fmla="*/ 2147483647 w 2091"/>
              <a:gd name="T53" fmla="*/ 2147483647 h 931"/>
              <a:gd name="T54" fmla="*/ 2147483647 w 2091"/>
              <a:gd name="T55" fmla="*/ 2147483647 h 931"/>
              <a:gd name="T56" fmla="*/ 2147483647 w 2091"/>
              <a:gd name="T57" fmla="*/ 2147483647 h 931"/>
              <a:gd name="T58" fmla="*/ 2147483647 w 2091"/>
              <a:gd name="T59" fmla="*/ 2147483647 h 931"/>
              <a:gd name="T60" fmla="*/ 2147483647 w 2091"/>
              <a:gd name="T61" fmla="*/ 2147483647 h 931"/>
              <a:gd name="T62" fmla="*/ 2147483647 w 2091"/>
              <a:gd name="T63" fmla="*/ 2147483647 h 931"/>
              <a:gd name="T64" fmla="*/ 2147483647 w 2091"/>
              <a:gd name="T65" fmla="*/ 2147483647 h 931"/>
              <a:gd name="T66" fmla="*/ 2147483647 w 2091"/>
              <a:gd name="T67" fmla="*/ 2147483647 h 931"/>
              <a:gd name="T68" fmla="*/ 2147483647 w 2091"/>
              <a:gd name="T69" fmla="*/ 2147483647 h 931"/>
              <a:gd name="T70" fmla="*/ 2147483647 w 2091"/>
              <a:gd name="T71" fmla="*/ 2147483647 h 931"/>
              <a:gd name="T72" fmla="*/ 2147483647 w 2091"/>
              <a:gd name="T73" fmla="*/ 2147483647 h 931"/>
              <a:gd name="T74" fmla="*/ 2147483647 w 2091"/>
              <a:gd name="T75" fmla="*/ 2147483647 h 931"/>
              <a:gd name="T76" fmla="*/ 2147483647 w 2091"/>
              <a:gd name="T77" fmla="*/ 2147483647 h 931"/>
              <a:gd name="T78" fmla="*/ 2147483647 w 2091"/>
              <a:gd name="T79" fmla="*/ 2147483647 h 931"/>
              <a:gd name="T80" fmla="*/ 2147483647 w 2091"/>
              <a:gd name="T81" fmla="*/ 2147483647 h 931"/>
              <a:gd name="T82" fmla="*/ 2147483647 w 2091"/>
              <a:gd name="T83" fmla="*/ 2147483647 h 931"/>
              <a:gd name="T84" fmla="*/ 2147483647 w 2091"/>
              <a:gd name="T85" fmla="*/ 2147483647 h 931"/>
              <a:gd name="T86" fmla="*/ 2147483647 w 2091"/>
              <a:gd name="T87" fmla="*/ 2147483647 h 931"/>
              <a:gd name="T88" fmla="*/ 2147483647 w 2091"/>
              <a:gd name="T89" fmla="*/ 2147483647 h 93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091"/>
              <a:gd name="T136" fmla="*/ 0 h 931"/>
              <a:gd name="T137" fmla="*/ 2091 w 2091"/>
              <a:gd name="T138" fmla="*/ 931 h 931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091" h="931">
                <a:moveTo>
                  <a:pt x="182" y="927"/>
                </a:moveTo>
                <a:lnTo>
                  <a:pt x="5" y="905"/>
                </a:lnTo>
                <a:lnTo>
                  <a:pt x="0" y="695"/>
                </a:lnTo>
                <a:lnTo>
                  <a:pt x="9" y="537"/>
                </a:lnTo>
                <a:lnTo>
                  <a:pt x="100" y="442"/>
                </a:lnTo>
                <a:lnTo>
                  <a:pt x="210" y="387"/>
                </a:lnTo>
                <a:lnTo>
                  <a:pt x="460" y="296"/>
                </a:lnTo>
                <a:lnTo>
                  <a:pt x="828" y="207"/>
                </a:lnTo>
                <a:lnTo>
                  <a:pt x="900" y="201"/>
                </a:lnTo>
                <a:lnTo>
                  <a:pt x="948" y="207"/>
                </a:lnTo>
                <a:lnTo>
                  <a:pt x="960" y="188"/>
                </a:lnTo>
                <a:lnTo>
                  <a:pt x="980" y="169"/>
                </a:lnTo>
                <a:lnTo>
                  <a:pt x="1003" y="173"/>
                </a:lnTo>
                <a:lnTo>
                  <a:pt x="1035" y="176"/>
                </a:lnTo>
                <a:lnTo>
                  <a:pt x="1049" y="138"/>
                </a:lnTo>
                <a:lnTo>
                  <a:pt x="1077" y="118"/>
                </a:lnTo>
                <a:lnTo>
                  <a:pt x="1106" y="112"/>
                </a:lnTo>
                <a:lnTo>
                  <a:pt x="1144" y="112"/>
                </a:lnTo>
                <a:lnTo>
                  <a:pt x="1138" y="82"/>
                </a:lnTo>
                <a:lnTo>
                  <a:pt x="1182" y="0"/>
                </a:lnTo>
                <a:lnTo>
                  <a:pt x="2040" y="22"/>
                </a:lnTo>
                <a:lnTo>
                  <a:pt x="2037" y="110"/>
                </a:lnTo>
                <a:lnTo>
                  <a:pt x="2053" y="188"/>
                </a:lnTo>
                <a:lnTo>
                  <a:pt x="2065" y="244"/>
                </a:lnTo>
                <a:lnTo>
                  <a:pt x="2080" y="314"/>
                </a:lnTo>
                <a:lnTo>
                  <a:pt x="2091" y="427"/>
                </a:lnTo>
                <a:lnTo>
                  <a:pt x="2077" y="494"/>
                </a:lnTo>
                <a:lnTo>
                  <a:pt x="2053" y="557"/>
                </a:lnTo>
                <a:lnTo>
                  <a:pt x="2023" y="610"/>
                </a:lnTo>
                <a:lnTo>
                  <a:pt x="1983" y="629"/>
                </a:lnTo>
                <a:lnTo>
                  <a:pt x="1921" y="648"/>
                </a:lnTo>
                <a:lnTo>
                  <a:pt x="1838" y="673"/>
                </a:lnTo>
                <a:lnTo>
                  <a:pt x="1801" y="717"/>
                </a:lnTo>
                <a:lnTo>
                  <a:pt x="1757" y="754"/>
                </a:lnTo>
                <a:lnTo>
                  <a:pt x="1686" y="786"/>
                </a:lnTo>
                <a:lnTo>
                  <a:pt x="1605" y="812"/>
                </a:lnTo>
                <a:lnTo>
                  <a:pt x="1475" y="827"/>
                </a:lnTo>
                <a:lnTo>
                  <a:pt x="1364" y="827"/>
                </a:lnTo>
                <a:lnTo>
                  <a:pt x="1279" y="818"/>
                </a:lnTo>
                <a:lnTo>
                  <a:pt x="1202" y="812"/>
                </a:lnTo>
                <a:lnTo>
                  <a:pt x="1144" y="843"/>
                </a:lnTo>
                <a:lnTo>
                  <a:pt x="1031" y="837"/>
                </a:lnTo>
                <a:lnTo>
                  <a:pt x="582" y="901"/>
                </a:lnTo>
                <a:lnTo>
                  <a:pt x="386" y="931"/>
                </a:lnTo>
                <a:lnTo>
                  <a:pt x="182" y="927"/>
                </a:lnTo>
                <a:close/>
              </a:path>
            </a:pathLst>
          </a:custGeom>
          <a:solidFill>
            <a:srgbClr val="60606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" name="Freeform 56"/>
          <p:cNvSpPr/>
          <p:nvPr/>
        </p:nvSpPr>
        <p:spPr bwMode="auto">
          <a:xfrm flipH="1">
            <a:off x="547688" y="2587625"/>
            <a:ext cx="481012" cy="228600"/>
          </a:xfrm>
          <a:custGeom>
            <a:avLst/>
            <a:gdLst>
              <a:gd name="T0" fmla="*/ 2147483647 w 2049"/>
              <a:gd name="T1" fmla="*/ 1887166071 h 829"/>
              <a:gd name="T2" fmla="*/ 2147483647 w 2049"/>
              <a:gd name="T3" fmla="*/ 2147483647 h 829"/>
              <a:gd name="T4" fmla="*/ 2147483647 w 2049"/>
              <a:gd name="T5" fmla="*/ 2147483647 h 829"/>
              <a:gd name="T6" fmla="*/ 2147483647 w 2049"/>
              <a:gd name="T7" fmla="*/ 2147483647 h 829"/>
              <a:gd name="T8" fmla="*/ 2147483647 w 2049"/>
              <a:gd name="T9" fmla="*/ 2147483647 h 829"/>
              <a:gd name="T10" fmla="*/ 2147483647 w 2049"/>
              <a:gd name="T11" fmla="*/ 2147483647 h 829"/>
              <a:gd name="T12" fmla="*/ 2147483647 w 2049"/>
              <a:gd name="T13" fmla="*/ 2147483647 h 829"/>
              <a:gd name="T14" fmla="*/ 2147483647 w 2049"/>
              <a:gd name="T15" fmla="*/ 2147483647 h 829"/>
              <a:gd name="T16" fmla="*/ 2147483647 w 2049"/>
              <a:gd name="T17" fmla="*/ 2147483647 h 829"/>
              <a:gd name="T18" fmla="*/ 2147483647 w 2049"/>
              <a:gd name="T19" fmla="*/ 2147483647 h 829"/>
              <a:gd name="T20" fmla="*/ 2147483647 w 2049"/>
              <a:gd name="T21" fmla="*/ 2147483647 h 829"/>
              <a:gd name="T22" fmla="*/ 2147483647 w 2049"/>
              <a:gd name="T23" fmla="*/ 2147483647 h 829"/>
              <a:gd name="T24" fmla="*/ 2147483647 w 2049"/>
              <a:gd name="T25" fmla="*/ 2147483647 h 829"/>
              <a:gd name="T26" fmla="*/ 2147483647 w 2049"/>
              <a:gd name="T27" fmla="*/ 2147483647 h 829"/>
              <a:gd name="T28" fmla="*/ 2147483647 w 2049"/>
              <a:gd name="T29" fmla="*/ 2147483647 h 829"/>
              <a:gd name="T30" fmla="*/ 2147483647 w 2049"/>
              <a:gd name="T31" fmla="*/ 2147483647 h 829"/>
              <a:gd name="T32" fmla="*/ 2147483647 w 2049"/>
              <a:gd name="T33" fmla="*/ 2147483647 h 829"/>
              <a:gd name="T34" fmla="*/ 2147483647 w 2049"/>
              <a:gd name="T35" fmla="*/ 2147483647 h 829"/>
              <a:gd name="T36" fmla="*/ 2147483647 w 2049"/>
              <a:gd name="T37" fmla="*/ 2147483647 h 829"/>
              <a:gd name="T38" fmla="*/ 2147483647 w 2049"/>
              <a:gd name="T39" fmla="*/ 2147483647 h 829"/>
              <a:gd name="T40" fmla="*/ 763323894 w 2049"/>
              <a:gd name="T41" fmla="*/ 2147483647 h 829"/>
              <a:gd name="T42" fmla="*/ 0 w 2049"/>
              <a:gd name="T43" fmla="*/ 2147483647 h 829"/>
              <a:gd name="T44" fmla="*/ 517479693 w 2049"/>
              <a:gd name="T45" fmla="*/ 2147483647 h 829"/>
              <a:gd name="T46" fmla="*/ 2147483647 w 2049"/>
              <a:gd name="T47" fmla="*/ 2147483647 h 829"/>
              <a:gd name="T48" fmla="*/ 2147483647 w 2049"/>
              <a:gd name="T49" fmla="*/ 2147483647 h 829"/>
              <a:gd name="T50" fmla="*/ 2147483647 w 2049"/>
              <a:gd name="T51" fmla="*/ 2147483647 h 829"/>
              <a:gd name="T52" fmla="*/ 2147483647 w 2049"/>
              <a:gd name="T53" fmla="*/ 2147483647 h 829"/>
              <a:gd name="T54" fmla="*/ 2147483647 w 2049"/>
              <a:gd name="T55" fmla="*/ 2147483647 h 829"/>
              <a:gd name="T56" fmla="*/ 2147483647 w 2049"/>
              <a:gd name="T57" fmla="*/ 2147483647 h 829"/>
              <a:gd name="T58" fmla="*/ 2147483647 w 2049"/>
              <a:gd name="T59" fmla="*/ 2147483647 h 829"/>
              <a:gd name="T60" fmla="*/ 2147483647 w 2049"/>
              <a:gd name="T61" fmla="*/ 2147483647 h 829"/>
              <a:gd name="T62" fmla="*/ 2147483647 w 2049"/>
              <a:gd name="T63" fmla="*/ 1404918932 h 829"/>
              <a:gd name="T64" fmla="*/ 2147483647 w 2049"/>
              <a:gd name="T65" fmla="*/ 2147483647 h 829"/>
              <a:gd name="T66" fmla="*/ 2147483647 w 2049"/>
              <a:gd name="T67" fmla="*/ 1320970640 h 829"/>
              <a:gd name="T68" fmla="*/ 2147483647 w 2049"/>
              <a:gd name="T69" fmla="*/ 0 h 829"/>
              <a:gd name="T70" fmla="*/ 2147483647 w 2049"/>
              <a:gd name="T71" fmla="*/ 1132314478 h 829"/>
              <a:gd name="T72" fmla="*/ 2147483647 w 2049"/>
              <a:gd name="T73" fmla="*/ 2147483647 h 829"/>
              <a:gd name="T74" fmla="*/ 2147483647 w 2049"/>
              <a:gd name="T75" fmla="*/ 733863968 h 829"/>
              <a:gd name="T76" fmla="*/ 2147483647 w 2049"/>
              <a:gd name="T77" fmla="*/ 2147483647 h 829"/>
              <a:gd name="T78" fmla="*/ 2147483647 w 2049"/>
              <a:gd name="T79" fmla="*/ 1320970640 h 829"/>
              <a:gd name="T80" fmla="*/ 2147483647 w 2049"/>
              <a:gd name="T81" fmla="*/ 2147483647 h 829"/>
              <a:gd name="T82" fmla="*/ 2147483647 w 2049"/>
              <a:gd name="T83" fmla="*/ 2147483647 h 829"/>
              <a:gd name="T84" fmla="*/ 2147483647 w 2049"/>
              <a:gd name="T85" fmla="*/ 649991783 h 82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049"/>
              <a:gd name="T130" fmla="*/ 0 h 829"/>
              <a:gd name="T131" fmla="*/ 2049 w 2049"/>
              <a:gd name="T132" fmla="*/ 829 h 82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049" h="829">
                <a:moveTo>
                  <a:pt x="1982" y="31"/>
                </a:moveTo>
                <a:lnTo>
                  <a:pt x="1986" y="90"/>
                </a:lnTo>
                <a:lnTo>
                  <a:pt x="2010" y="67"/>
                </a:lnTo>
                <a:lnTo>
                  <a:pt x="2037" y="199"/>
                </a:lnTo>
                <a:lnTo>
                  <a:pt x="2049" y="353"/>
                </a:lnTo>
                <a:lnTo>
                  <a:pt x="1995" y="512"/>
                </a:lnTo>
                <a:lnTo>
                  <a:pt x="1868" y="549"/>
                </a:lnTo>
                <a:lnTo>
                  <a:pt x="1882" y="512"/>
                </a:lnTo>
                <a:lnTo>
                  <a:pt x="1814" y="567"/>
                </a:lnTo>
                <a:lnTo>
                  <a:pt x="1754" y="624"/>
                </a:lnTo>
                <a:lnTo>
                  <a:pt x="1622" y="688"/>
                </a:lnTo>
                <a:lnTo>
                  <a:pt x="1460" y="701"/>
                </a:lnTo>
                <a:lnTo>
                  <a:pt x="1264" y="710"/>
                </a:lnTo>
                <a:lnTo>
                  <a:pt x="1181" y="701"/>
                </a:lnTo>
                <a:lnTo>
                  <a:pt x="1255" y="669"/>
                </a:lnTo>
                <a:lnTo>
                  <a:pt x="1287" y="589"/>
                </a:lnTo>
                <a:lnTo>
                  <a:pt x="1228" y="656"/>
                </a:lnTo>
                <a:lnTo>
                  <a:pt x="1155" y="697"/>
                </a:lnTo>
                <a:lnTo>
                  <a:pt x="1086" y="733"/>
                </a:lnTo>
                <a:lnTo>
                  <a:pt x="1017" y="724"/>
                </a:lnTo>
                <a:lnTo>
                  <a:pt x="1063" y="692"/>
                </a:lnTo>
                <a:lnTo>
                  <a:pt x="1109" y="652"/>
                </a:lnTo>
                <a:lnTo>
                  <a:pt x="1036" y="678"/>
                </a:lnTo>
                <a:lnTo>
                  <a:pt x="963" y="733"/>
                </a:lnTo>
                <a:lnTo>
                  <a:pt x="726" y="761"/>
                </a:lnTo>
                <a:lnTo>
                  <a:pt x="491" y="797"/>
                </a:lnTo>
                <a:lnTo>
                  <a:pt x="409" y="793"/>
                </a:lnTo>
                <a:lnTo>
                  <a:pt x="495" y="742"/>
                </a:lnTo>
                <a:lnTo>
                  <a:pt x="581" y="724"/>
                </a:lnTo>
                <a:lnTo>
                  <a:pt x="486" y="720"/>
                </a:lnTo>
                <a:lnTo>
                  <a:pt x="414" y="752"/>
                </a:lnTo>
                <a:lnTo>
                  <a:pt x="319" y="815"/>
                </a:lnTo>
                <a:lnTo>
                  <a:pt x="386" y="720"/>
                </a:lnTo>
                <a:lnTo>
                  <a:pt x="473" y="669"/>
                </a:lnTo>
                <a:lnTo>
                  <a:pt x="359" y="692"/>
                </a:lnTo>
                <a:lnTo>
                  <a:pt x="300" y="765"/>
                </a:lnTo>
                <a:lnTo>
                  <a:pt x="287" y="829"/>
                </a:lnTo>
                <a:lnTo>
                  <a:pt x="214" y="742"/>
                </a:lnTo>
                <a:lnTo>
                  <a:pt x="140" y="701"/>
                </a:lnTo>
                <a:lnTo>
                  <a:pt x="182" y="746"/>
                </a:lnTo>
                <a:lnTo>
                  <a:pt x="241" y="829"/>
                </a:lnTo>
                <a:lnTo>
                  <a:pt x="59" y="793"/>
                </a:lnTo>
                <a:lnTo>
                  <a:pt x="23" y="778"/>
                </a:lnTo>
                <a:lnTo>
                  <a:pt x="0" y="674"/>
                </a:lnTo>
                <a:lnTo>
                  <a:pt x="13" y="530"/>
                </a:lnTo>
                <a:lnTo>
                  <a:pt x="40" y="435"/>
                </a:lnTo>
                <a:lnTo>
                  <a:pt x="155" y="362"/>
                </a:lnTo>
                <a:lnTo>
                  <a:pt x="296" y="298"/>
                </a:lnTo>
                <a:lnTo>
                  <a:pt x="572" y="207"/>
                </a:lnTo>
                <a:lnTo>
                  <a:pt x="795" y="145"/>
                </a:lnTo>
                <a:lnTo>
                  <a:pt x="917" y="135"/>
                </a:lnTo>
                <a:lnTo>
                  <a:pt x="968" y="207"/>
                </a:lnTo>
                <a:lnTo>
                  <a:pt x="1123" y="285"/>
                </a:lnTo>
                <a:lnTo>
                  <a:pt x="1040" y="217"/>
                </a:lnTo>
                <a:lnTo>
                  <a:pt x="977" y="182"/>
                </a:lnTo>
                <a:lnTo>
                  <a:pt x="953" y="131"/>
                </a:lnTo>
                <a:lnTo>
                  <a:pt x="963" y="108"/>
                </a:lnTo>
                <a:lnTo>
                  <a:pt x="1008" y="108"/>
                </a:lnTo>
                <a:lnTo>
                  <a:pt x="1036" y="135"/>
                </a:lnTo>
                <a:lnTo>
                  <a:pt x="1063" y="163"/>
                </a:lnTo>
                <a:lnTo>
                  <a:pt x="1132" y="190"/>
                </a:lnTo>
                <a:lnTo>
                  <a:pt x="1068" y="135"/>
                </a:lnTo>
                <a:lnTo>
                  <a:pt x="1040" y="95"/>
                </a:lnTo>
                <a:lnTo>
                  <a:pt x="1059" y="67"/>
                </a:lnTo>
                <a:lnTo>
                  <a:pt x="1113" y="50"/>
                </a:lnTo>
                <a:lnTo>
                  <a:pt x="1186" y="113"/>
                </a:lnTo>
                <a:lnTo>
                  <a:pt x="1255" y="154"/>
                </a:lnTo>
                <a:lnTo>
                  <a:pt x="1173" y="63"/>
                </a:lnTo>
                <a:lnTo>
                  <a:pt x="1145" y="27"/>
                </a:lnTo>
                <a:lnTo>
                  <a:pt x="1145" y="0"/>
                </a:lnTo>
                <a:lnTo>
                  <a:pt x="1213" y="10"/>
                </a:lnTo>
                <a:lnTo>
                  <a:pt x="1277" y="54"/>
                </a:lnTo>
                <a:lnTo>
                  <a:pt x="1319" y="86"/>
                </a:lnTo>
                <a:lnTo>
                  <a:pt x="1514" y="104"/>
                </a:lnTo>
                <a:lnTo>
                  <a:pt x="1508" y="54"/>
                </a:lnTo>
                <a:lnTo>
                  <a:pt x="1567" y="35"/>
                </a:lnTo>
                <a:lnTo>
                  <a:pt x="1567" y="99"/>
                </a:lnTo>
                <a:lnTo>
                  <a:pt x="1626" y="113"/>
                </a:lnTo>
                <a:lnTo>
                  <a:pt x="1754" y="131"/>
                </a:lnTo>
                <a:lnTo>
                  <a:pt x="1745" y="63"/>
                </a:lnTo>
                <a:lnTo>
                  <a:pt x="1790" y="63"/>
                </a:lnTo>
                <a:lnTo>
                  <a:pt x="1795" y="131"/>
                </a:lnTo>
                <a:lnTo>
                  <a:pt x="1868" y="127"/>
                </a:lnTo>
                <a:lnTo>
                  <a:pt x="1946" y="108"/>
                </a:lnTo>
                <a:lnTo>
                  <a:pt x="1950" y="54"/>
                </a:lnTo>
                <a:lnTo>
                  <a:pt x="1982" y="3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9" name="Freeform 57"/>
          <p:cNvSpPr/>
          <p:nvPr/>
        </p:nvSpPr>
        <p:spPr bwMode="auto">
          <a:xfrm flipH="1">
            <a:off x="615950" y="2668588"/>
            <a:ext cx="66675" cy="14287"/>
          </a:xfrm>
          <a:custGeom>
            <a:avLst/>
            <a:gdLst>
              <a:gd name="T0" fmla="*/ 2147483647 w 280"/>
              <a:gd name="T1" fmla="*/ 0 h 48"/>
              <a:gd name="T2" fmla="*/ 2011897245 w 280"/>
              <a:gd name="T3" fmla="*/ 1265728384 h 48"/>
              <a:gd name="T4" fmla="*/ 0 w 280"/>
              <a:gd name="T5" fmla="*/ 922962230 h 48"/>
              <a:gd name="T6" fmla="*/ 2147483647 w 280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48"/>
              <a:gd name="T14" fmla="*/ 280 w 280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48">
                <a:moveTo>
                  <a:pt x="280" y="0"/>
                </a:moveTo>
                <a:lnTo>
                  <a:pt x="149" y="48"/>
                </a:lnTo>
                <a:lnTo>
                  <a:pt x="0" y="35"/>
                </a:lnTo>
                <a:lnTo>
                  <a:pt x="280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" name="Freeform 58"/>
          <p:cNvSpPr/>
          <p:nvPr/>
        </p:nvSpPr>
        <p:spPr bwMode="auto">
          <a:xfrm flipH="1">
            <a:off x="550863" y="2647950"/>
            <a:ext cx="39687" cy="15875"/>
          </a:xfrm>
          <a:custGeom>
            <a:avLst/>
            <a:gdLst>
              <a:gd name="T0" fmla="*/ 2147483647 w 170"/>
              <a:gd name="T1" fmla="*/ 0 h 57"/>
              <a:gd name="T2" fmla="*/ 1590426072 w 170"/>
              <a:gd name="T3" fmla="*/ 756124655 h 57"/>
              <a:gd name="T4" fmla="*/ 0 w 170"/>
              <a:gd name="T5" fmla="*/ 1144968472 h 57"/>
              <a:gd name="T6" fmla="*/ 1654027968 w 170"/>
              <a:gd name="T7" fmla="*/ 1231377745 h 57"/>
              <a:gd name="T8" fmla="*/ 2147483647 w 170"/>
              <a:gd name="T9" fmla="*/ 0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0"/>
              <a:gd name="T16" fmla="*/ 0 h 57"/>
              <a:gd name="T17" fmla="*/ 170 w 170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0" h="57">
                <a:moveTo>
                  <a:pt x="170" y="0"/>
                </a:moveTo>
                <a:lnTo>
                  <a:pt x="125" y="35"/>
                </a:lnTo>
                <a:lnTo>
                  <a:pt x="0" y="53"/>
                </a:lnTo>
                <a:lnTo>
                  <a:pt x="130" y="57"/>
                </a:lnTo>
                <a:lnTo>
                  <a:pt x="170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" name="Freeform 59"/>
          <p:cNvSpPr/>
          <p:nvPr/>
        </p:nvSpPr>
        <p:spPr bwMode="auto">
          <a:xfrm flipH="1">
            <a:off x="717550" y="2633663"/>
            <a:ext cx="61913" cy="42862"/>
          </a:xfrm>
          <a:custGeom>
            <a:avLst/>
            <a:gdLst>
              <a:gd name="T0" fmla="*/ 2147483647 w 263"/>
              <a:gd name="T1" fmla="*/ 0 h 143"/>
              <a:gd name="T2" fmla="*/ 1891698340 w 263"/>
              <a:gd name="T3" fmla="*/ 350108806 h 143"/>
              <a:gd name="T4" fmla="*/ 1591609229 w 263"/>
              <a:gd name="T5" fmla="*/ 834798839 h 143"/>
              <a:gd name="T6" fmla="*/ 1591609229 w 263"/>
              <a:gd name="T7" fmla="*/ 2046568507 h 143"/>
              <a:gd name="T8" fmla="*/ 1474177978 w 263"/>
              <a:gd name="T9" fmla="*/ 2147483647 h 143"/>
              <a:gd name="T10" fmla="*/ 0 w 263"/>
              <a:gd name="T11" fmla="*/ 2147483647 h 143"/>
              <a:gd name="T12" fmla="*/ 1774267090 w 263"/>
              <a:gd name="T13" fmla="*/ 2147483647 h 143"/>
              <a:gd name="T14" fmla="*/ 2074301115 w 263"/>
              <a:gd name="T15" fmla="*/ 1292536928 h 143"/>
              <a:gd name="T16" fmla="*/ 2147483647 w 263"/>
              <a:gd name="T17" fmla="*/ 0 h 1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3"/>
              <a:gd name="T28" fmla="*/ 0 h 143"/>
              <a:gd name="T29" fmla="*/ 263 w 263"/>
              <a:gd name="T30" fmla="*/ 143 h 1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3" h="143">
                <a:moveTo>
                  <a:pt x="263" y="0"/>
                </a:moveTo>
                <a:lnTo>
                  <a:pt x="145" y="13"/>
                </a:lnTo>
                <a:lnTo>
                  <a:pt x="122" y="31"/>
                </a:lnTo>
                <a:lnTo>
                  <a:pt x="122" y="76"/>
                </a:lnTo>
                <a:lnTo>
                  <a:pt x="113" y="124"/>
                </a:lnTo>
                <a:lnTo>
                  <a:pt x="0" y="143"/>
                </a:lnTo>
                <a:lnTo>
                  <a:pt x="136" y="138"/>
                </a:lnTo>
                <a:lnTo>
                  <a:pt x="159" y="48"/>
                </a:lnTo>
                <a:lnTo>
                  <a:pt x="263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2" name="Freeform 60"/>
          <p:cNvSpPr/>
          <p:nvPr/>
        </p:nvSpPr>
        <p:spPr bwMode="auto">
          <a:xfrm flipH="1">
            <a:off x="779463" y="2725738"/>
            <a:ext cx="201612" cy="58737"/>
          </a:xfrm>
          <a:custGeom>
            <a:avLst/>
            <a:gdLst>
              <a:gd name="T0" fmla="*/ 2147483647 w 853"/>
              <a:gd name="T1" fmla="*/ 0 h 212"/>
              <a:gd name="T2" fmla="*/ 2147483647 w 853"/>
              <a:gd name="T3" fmla="*/ 212710235 h 212"/>
              <a:gd name="T4" fmla="*/ 2147483647 w 853"/>
              <a:gd name="T5" fmla="*/ 1339897530 h 212"/>
              <a:gd name="T6" fmla="*/ 2147483647 w 853"/>
              <a:gd name="T7" fmla="*/ 1510004266 h 212"/>
              <a:gd name="T8" fmla="*/ 1505264069 w 853"/>
              <a:gd name="T9" fmla="*/ 2105530780 h 212"/>
              <a:gd name="T10" fmla="*/ 845059647 w 853"/>
              <a:gd name="T11" fmla="*/ 2147483647 h 212"/>
              <a:gd name="T12" fmla="*/ 0 w 853"/>
              <a:gd name="T13" fmla="*/ 2147483647 h 212"/>
              <a:gd name="T14" fmla="*/ 845059647 w 853"/>
              <a:gd name="T15" fmla="*/ 2147483647 h 212"/>
              <a:gd name="T16" fmla="*/ 1624087956 w 853"/>
              <a:gd name="T17" fmla="*/ 2147483647 h 212"/>
              <a:gd name="T18" fmla="*/ 2147483647 w 853"/>
              <a:gd name="T19" fmla="*/ 1722714155 h 212"/>
              <a:gd name="T20" fmla="*/ 2147483647 w 853"/>
              <a:gd name="T21" fmla="*/ 1722714155 h 212"/>
              <a:gd name="T22" fmla="*/ 2147483647 w 853"/>
              <a:gd name="T23" fmla="*/ 1339897530 h 212"/>
              <a:gd name="T24" fmla="*/ 2147483647 w 853"/>
              <a:gd name="T25" fmla="*/ 489133751 h 212"/>
              <a:gd name="T26" fmla="*/ 2147483647 w 853"/>
              <a:gd name="T27" fmla="*/ 0 h 2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53"/>
              <a:gd name="T43" fmla="*/ 0 h 212"/>
              <a:gd name="T44" fmla="*/ 853 w 853"/>
              <a:gd name="T45" fmla="*/ 212 h 21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53" h="212">
                <a:moveTo>
                  <a:pt x="853" y="0"/>
                </a:moveTo>
                <a:lnTo>
                  <a:pt x="636" y="10"/>
                </a:lnTo>
                <a:lnTo>
                  <a:pt x="413" y="63"/>
                </a:lnTo>
                <a:lnTo>
                  <a:pt x="249" y="71"/>
                </a:lnTo>
                <a:lnTo>
                  <a:pt x="114" y="99"/>
                </a:lnTo>
                <a:lnTo>
                  <a:pt x="64" y="170"/>
                </a:lnTo>
                <a:lnTo>
                  <a:pt x="0" y="212"/>
                </a:lnTo>
                <a:lnTo>
                  <a:pt x="64" y="198"/>
                </a:lnTo>
                <a:lnTo>
                  <a:pt x="123" y="117"/>
                </a:lnTo>
                <a:lnTo>
                  <a:pt x="304" y="81"/>
                </a:lnTo>
                <a:lnTo>
                  <a:pt x="413" y="81"/>
                </a:lnTo>
                <a:lnTo>
                  <a:pt x="500" y="63"/>
                </a:lnTo>
                <a:lnTo>
                  <a:pt x="649" y="23"/>
                </a:lnTo>
                <a:lnTo>
                  <a:pt x="853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3" name="Freeform 61"/>
          <p:cNvSpPr/>
          <p:nvPr/>
        </p:nvSpPr>
        <p:spPr bwMode="auto">
          <a:xfrm flipH="1">
            <a:off x="773113" y="2279650"/>
            <a:ext cx="174625" cy="106363"/>
          </a:xfrm>
          <a:custGeom>
            <a:avLst/>
            <a:gdLst>
              <a:gd name="T0" fmla="*/ 2147483647 w 751"/>
              <a:gd name="T1" fmla="*/ 2147483647 h 379"/>
              <a:gd name="T2" fmla="*/ 2147483647 w 751"/>
              <a:gd name="T3" fmla="*/ 2147483647 h 379"/>
              <a:gd name="T4" fmla="*/ 2147483647 w 751"/>
              <a:gd name="T5" fmla="*/ 2147483647 h 379"/>
              <a:gd name="T6" fmla="*/ 2147483647 w 751"/>
              <a:gd name="T7" fmla="*/ 2147483647 h 379"/>
              <a:gd name="T8" fmla="*/ 2147483647 w 751"/>
              <a:gd name="T9" fmla="*/ 2147483647 h 379"/>
              <a:gd name="T10" fmla="*/ 2147483647 w 751"/>
              <a:gd name="T11" fmla="*/ 2147483647 h 379"/>
              <a:gd name="T12" fmla="*/ 2147483647 w 751"/>
              <a:gd name="T13" fmla="*/ 2147483647 h 379"/>
              <a:gd name="T14" fmla="*/ 2147483647 w 751"/>
              <a:gd name="T15" fmla="*/ 2147483647 h 379"/>
              <a:gd name="T16" fmla="*/ 2147483647 w 751"/>
              <a:gd name="T17" fmla="*/ 2147483647 h 379"/>
              <a:gd name="T18" fmla="*/ 2147483647 w 751"/>
              <a:gd name="T19" fmla="*/ 2147483647 h 379"/>
              <a:gd name="T20" fmla="*/ 2147483647 w 751"/>
              <a:gd name="T21" fmla="*/ 2147483647 h 379"/>
              <a:gd name="T22" fmla="*/ 2147483647 w 751"/>
              <a:gd name="T23" fmla="*/ 2147483647 h 379"/>
              <a:gd name="T24" fmla="*/ 2147483647 w 751"/>
              <a:gd name="T25" fmla="*/ 2147483647 h 379"/>
              <a:gd name="T26" fmla="*/ 2147483647 w 751"/>
              <a:gd name="T27" fmla="*/ 2147483647 h 379"/>
              <a:gd name="T28" fmla="*/ 2147483647 w 751"/>
              <a:gd name="T29" fmla="*/ 2147483647 h 379"/>
              <a:gd name="T30" fmla="*/ 2147483647 w 751"/>
              <a:gd name="T31" fmla="*/ 2147483647 h 379"/>
              <a:gd name="T32" fmla="*/ 2147483647 w 751"/>
              <a:gd name="T33" fmla="*/ 2147483647 h 379"/>
              <a:gd name="T34" fmla="*/ 2147483647 w 751"/>
              <a:gd name="T35" fmla="*/ 2147483647 h 379"/>
              <a:gd name="T36" fmla="*/ 2147483647 w 751"/>
              <a:gd name="T37" fmla="*/ 2147483647 h 379"/>
              <a:gd name="T38" fmla="*/ 2147483647 w 751"/>
              <a:gd name="T39" fmla="*/ 2147483647 h 379"/>
              <a:gd name="T40" fmla="*/ 2147483647 w 751"/>
              <a:gd name="T41" fmla="*/ 2147483647 h 379"/>
              <a:gd name="T42" fmla="*/ 2147483647 w 751"/>
              <a:gd name="T43" fmla="*/ 2147483647 h 379"/>
              <a:gd name="T44" fmla="*/ 2147483647 w 751"/>
              <a:gd name="T45" fmla="*/ 2147483647 h 379"/>
              <a:gd name="T46" fmla="*/ 2147483647 w 751"/>
              <a:gd name="T47" fmla="*/ 2147483647 h 379"/>
              <a:gd name="T48" fmla="*/ 2112076365 w 751"/>
              <a:gd name="T49" fmla="*/ 2147483647 h 379"/>
              <a:gd name="T50" fmla="*/ 1521176715 w 751"/>
              <a:gd name="T51" fmla="*/ 2147483647 h 379"/>
              <a:gd name="T52" fmla="*/ 1169200726 w 751"/>
              <a:gd name="T53" fmla="*/ 2147483647 h 379"/>
              <a:gd name="T54" fmla="*/ 678866209 w 751"/>
              <a:gd name="T55" fmla="*/ 2147483647 h 379"/>
              <a:gd name="T56" fmla="*/ 528019091 w 751"/>
              <a:gd name="T57" fmla="*/ 2147483647 h 379"/>
              <a:gd name="T58" fmla="*/ 490280571 w 751"/>
              <a:gd name="T59" fmla="*/ 2147483647 h 379"/>
              <a:gd name="T60" fmla="*/ 226270735 w 751"/>
              <a:gd name="T61" fmla="*/ 2147483647 h 379"/>
              <a:gd name="T62" fmla="*/ 75423588 w 751"/>
              <a:gd name="T63" fmla="*/ 2147483647 h 379"/>
              <a:gd name="T64" fmla="*/ 0 w 751"/>
              <a:gd name="T65" fmla="*/ 1922990221 h 379"/>
              <a:gd name="T66" fmla="*/ 50282465 w 751"/>
              <a:gd name="T67" fmla="*/ 1635596927 h 379"/>
              <a:gd name="T68" fmla="*/ 188585928 w 751"/>
              <a:gd name="T69" fmla="*/ 1503045659 h 379"/>
              <a:gd name="T70" fmla="*/ 452595648 w 751"/>
              <a:gd name="T71" fmla="*/ 1237783719 h 379"/>
              <a:gd name="T72" fmla="*/ 653724868 w 751"/>
              <a:gd name="T73" fmla="*/ 972521498 h 379"/>
              <a:gd name="T74" fmla="*/ 892593653 w 751"/>
              <a:gd name="T75" fmla="*/ 751522829 h 379"/>
              <a:gd name="T76" fmla="*/ 1169200726 w 751"/>
              <a:gd name="T77" fmla="*/ 596760505 h 379"/>
              <a:gd name="T78" fmla="*/ 1408069047 w 751"/>
              <a:gd name="T79" fmla="*/ 596760505 h 379"/>
              <a:gd name="T80" fmla="*/ 2147483647 w 751"/>
              <a:gd name="T81" fmla="*/ 198946525 h 379"/>
              <a:gd name="T82" fmla="*/ 2147483647 w 751"/>
              <a:gd name="T83" fmla="*/ 88446875 h 379"/>
              <a:gd name="T84" fmla="*/ 2147483647 w 751"/>
              <a:gd name="T85" fmla="*/ 0 h 379"/>
              <a:gd name="T86" fmla="*/ 2147483647 w 751"/>
              <a:gd name="T87" fmla="*/ 88446875 h 379"/>
              <a:gd name="T88" fmla="*/ 2147483647 w 751"/>
              <a:gd name="T89" fmla="*/ 287314505 h 379"/>
              <a:gd name="T90" fmla="*/ 2147483647 w 751"/>
              <a:gd name="T91" fmla="*/ 1237783719 h 379"/>
              <a:gd name="T92" fmla="*/ 2147483647 w 751"/>
              <a:gd name="T93" fmla="*/ 1414598819 h 379"/>
              <a:gd name="T94" fmla="*/ 2147483647 w 751"/>
              <a:gd name="T95" fmla="*/ 1569361144 h 379"/>
              <a:gd name="T96" fmla="*/ 2147483647 w 751"/>
              <a:gd name="T97" fmla="*/ 1922990221 h 379"/>
              <a:gd name="T98" fmla="*/ 2147483647 w 751"/>
              <a:gd name="T99" fmla="*/ 2147483647 h 379"/>
              <a:gd name="T100" fmla="*/ 2147483647 w 751"/>
              <a:gd name="T101" fmla="*/ 2147483647 h 379"/>
              <a:gd name="T102" fmla="*/ 2147483647 w 751"/>
              <a:gd name="T103" fmla="*/ 2147483647 h 379"/>
              <a:gd name="T104" fmla="*/ 2147483647 w 751"/>
              <a:gd name="T105" fmla="*/ 2147483647 h 379"/>
              <a:gd name="T106" fmla="*/ 2147483647 w 751"/>
              <a:gd name="T107" fmla="*/ 2147483647 h 379"/>
              <a:gd name="T108" fmla="*/ 2147483647 w 751"/>
              <a:gd name="T109" fmla="*/ 2147483647 h 379"/>
              <a:gd name="T110" fmla="*/ 2147483647 w 751"/>
              <a:gd name="T111" fmla="*/ 2147483647 h 37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751"/>
              <a:gd name="T169" fmla="*/ 0 h 379"/>
              <a:gd name="T170" fmla="*/ 751 w 751"/>
              <a:gd name="T171" fmla="*/ 379 h 37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751" h="379">
                <a:moveTo>
                  <a:pt x="679" y="379"/>
                </a:moveTo>
                <a:lnTo>
                  <a:pt x="639" y="370"/>
                </a:lnTo>
                <a:lnTo>
                  <a:pt x="600" y="352"/>
                </a:lnTo>
                <a:lnTo>
                  <a:pt x="564" y="344"/>
                </a:lnTo>
                <a:lnTo>
                  <a:pt x="502" y="353"/>
                </a:lnTo>
                <a:lnTo>
                  <a:pt x="457" y="352"/>
                </a:lnTo>
                <a:lnTo>
                  <a:pt x="425" y="341"/>
                </a:lnTo>
                <a:lnTo>
                  <a:pt x="399" y="332"/>
                </a:lnTo>
                <a:lnTo>
                  <a:pt x="373" y="320"/>
                </a:lnTo>
                <a:lnTo>
                  <a:pt x="346" y="295"/>
                </a:lnTo>
                <a:lnTo>
                  <a:pt x="324" y="273"/>
                </a:lnTo>
                <a:lnTo>
                  <a:pt x="288" y="246"/>
                </a:lnTo>
                <a:lnTo>
                  <a:pt x="238" y="254"/>
                </a:lnTo>
                <a:lnTo>
                  <a:pt x="208" y="256"/>
                </a:lnTo>
                <a:lnTo>
                  <a:pt x="190" y="251"/>
                </a:lnTo>
                <a:lnTo>
                  <a:pt x="182" y="243"/>
                </a:lnTo>
                <a:lnTo>
                  <a:pt x="176" y="228"/>
                </a:lnTo>
                <a:lnTo>
                  <a:pt x="180" y="215"/>
                </a:lnTo>
                <a:lnTo>
                  <a:pt x="190" y="200"/>
                </a:lnTo>
                <a:lnTo>
                  <a:pt x="208" y="193"/>
                </a:lnTo>
                <a:lnTo>
                  <a:pt x="248" y="188"/>
                </a:lnTo>
                <a:lnTo>
                  <a:pt x="296" y="171"/>
                </a:lnTo>
                <a:lnTo>
                  <a:pt x="256" y="140"/>
                </a:lnTo>
                <a:lnTo>
                  <a:pt x="209" y="121"/>
                </a:lnTo>
                <a:lnTo>
                  <a:pt x="168" y="124"/>
                </a:lnTo>
                <a:lnTo>
                  <a:pt x="121" y="121"/>
                </a:lnTo>
                <a:lnTo>
                  <a:pt x="93" y="131"/>
                </a:lnTo>
                <a:lnTo>
                  <a:pt x="54" y="132"/>
                </a:lnTo>
                <a:lnTo>
                  <a:pt x="42" y="121"/>
                </a:lnTo>
                <a:lnTo>
                  <a:pt x="39" y="105"/>
                </a:lnTo>
                <a:lnTo>
                  <a:pt x="18" y="106"/>
                </a:lnTo>
                <a:lnTo>
                  <a:pt x="6" y="103"/>
                </a:lnTo>
                <a:lnTo>
                  <a:pt x="0" y="87"/>
                </a:lnTo>
                <a:lnTo>
                  <a:pt x="4" y="74"/>
                </a:lnTo>
                <a:lnTo>
                  <a:pt x="15" y="68"/>
                </a:lnTo>
                <a:lnTo>
                  <a:pt x="36" y="56"/>
                </a:lnTo>
                <a:lnTo>
                  <a:pt x="52" y="44"/>
                </a:lnTo>
                <a:lnTo>
                  <a:pt x="71" y="34"/>
                </a:lnTo>
                <a:lnTo>
                  <a:pt x="93" y="27"/>
                </a:lnTo>
                <a:lnTo>
                  <a:pt x="112" y="27"/>
                </a:lnTo>
                <a:lnTo>
                  <a:pt x="203" y="9"/>
                </a:lnTo>
                <a:lnTo>
                  <a:pt x="222" y="4"/>
                </a:lnTo>
                <a:lnTo>
                  <a:pt x="244" y="0"/>
                </a:lnTo>
                <a:lnTo>
                  <a:pt x="267" y="4"/>
                </a:lnTo>
                <a:lnTo>
                  <a:pt x="295" y="13"/>
                </a:lnTo>
                <a:lnTo>
                  <a:pt x="373" y="56"/>
                </a:lnTo>
                <a:lnTo>
                  <a:pt x="410" y="64"/>
                </a:lnTo>
                <a:lnTo>
                  <a:pt x="443" y="71"/>
                </a:lnTo>
                <a:lnTo>
                  <a:pt x="469" y="87"/>
                </a:lnTo>
                <a:lnTo>
                  <a:pt x="484" y="108"/>
                </a:lnTo>
                <a:lnTo>
                  <a:pt x="549" y="153"/>
                </a:lnTo>
                <a:lnTo>
                  <a:pt x="578" y="174"/>
                </a:lnTo>
                <a:lnTo>
                  <a:pt x="617" y="215"/>
                </a:lnTo>
                <a:lnTo>
                  <a:pt x="641" y="227"/>
                </a:lnTo>
                <a:lnTo>
                  <a:pt x="751" y="232"/>
                </a:lnTo>
                <a:lnTo>
                  <a:pt x="679" y="379"/>
                </a:lnTo>
                <a:close/>
              </a:path>
            </a:pathLst>
          </a:custGeom>
          <a:solidFill>
            <a:srgbClr val="FFC080"/>
          </a:solidFill>
          <a:ln w="1588">
            <a:solidFill>
              <a:srgbClr val="402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" name="Freeform 62"/>
          <p:cNvSpPr/>
          <p:nvPr/>
        </p:nvSpPr>
        <p:spPr bwMode="auto">
          <a:xfrm flipH="1">
            <a:off x="838200" y="2328863"/>
            <a:ext cx="42863" cy="11112"/>
          </a:xfrm>
          <a:custGeom>
            <a:avLst/>
            <a:gdLst>
              <a:gd name="T0" fmla="*/ 0 w 179"/>
              <a:gd name="T1" fmla="*/ 0 h 43"/>
              <a:gd name="T2" fmla="*/ 82397774 w 179"/>
              <a:gd name="T3" fmla="*/ 189856011 h 43"/>
              <a:gd name="T4" fmla="*/ 521738076 w 179"/>
              <a:gd name="T5" fmla="*/ 172560060 h 43"/>
              <a:gd name="T6" fmla="*/ 686534042 w 179"/>
              <a:gd name="T7" fmla="*/ 276136074 h 43"/>
              <a:gd name="T8" fmla="*/ 1043533622 w 179"/>
              <a:gd name="T9" fmla="*/ 500450579 h 43"/>
              <a:gd name="T10" fmla="*/ 1537805623 w 179"/>
              <a:gd name="T11" fmla="*/ 638485215 h 43"/>
              <a:gd name="T12" fmla="*/ 2059602366 w 179"/>
              <a:gd name="T13" fmla="*/ 655781166 h 43"/>
              <a:gd name="T14" fmla="*/ 2147483647 w 179"/>
              <a:gd name="T15" fmla="*/ 742061422 h 43"/>
              <a:gd name="T16" fmla="*/ 2128238697 w 179"/>
              <a:gd name="T17" fmla="*/ 586730706 h 43"/>
              <a:gd name="T18" fmla="*/ 1716305293 w 179"/>
              <a:gd name="T19" fmla="*/ 500450579 h 43"/>
              <a:gd name="T20" fmla="*/ 1441703458 w 179"/>
              <a:gd name="T21" fmla="*/ 500450579 h 43"/>
              <a:gd name="T22" fmla="*/ 1043533622 w 179"/>
              <a:gd name="T23" fmla="*/ 362416072 h 43"/>
              <a:gd name="T24" fmla="*/ 727704060 w 179"/>
              <a:gd name="T25" fmla="*/ 138034572 h 43"/>
              <a:gd name="T26" fmla="*/ 590431877 w 179"/>
              <a:gd name="T27" fmla="*/ 34525246 h 43"/>
              <a:gd name="T28" fmla="*/ 0 w 179"/>
              <a:gd name="T29" fmla="*/ 0 h 4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9"/>
              <a:gd name="T46" fmla="*/ 0 h 43"/>
              <a:gd name="T47" fmla="*/ 179 w 179"/>
              <a:gd name="T48" fmla="*/ 43 h 4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9" h="43">
                <a:moveTo>
                  <a:pt x="0" y="0"/>
                </a:moveTo>
                <a:lnTo>
                  <a:pt x="6" y="11"/>
                </a:lnTo>
                <a:lnTo>
                  <a:pt x="38" y="10"/>
                </a:lnTo>
                <a:lnTo>
                  <a:pt x="50" y="16"/>
                </a:lnTo>
                <a:lnTo>
                  <a:pt x="76" y="29"/>
                </a:lnTo>
                <a:lnTo>
                  <a:pt x="112" y="37"/>
                </a:lnTo>
                <a:lnTo>
                  <a:pt x="150" y="38"/>
                </a:lnTo>
                <a:lnTo>
                  <a:pt x="179" y="43"/>
                </a:lnTo>
                <a:lnTo>
                  <a:pt x="155" y="34"/>
                </a:lnTo>
                <a:lnTo>
                  <a:pt x="125" y="29"/>
                </a:lnTo>
                <a:lnTo>
                  <a:pt x="105" y="29"/>
                </a:lnTo>
                <a:lnTo>
                  <a:pt x="76" y="21"/>
                </a:lnTo>
                <a:lnTo>
                  <a:pt x="53" y="8"/>
                </a:lnTo>
                <a:lnTo>
                  <a:pt x="43" y="2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5" name="Freeform 63"/>
          <p:cNvSpPr/>
          <p:nvPr/>
        </p:nvSpPr>
        <p:spPr bwMode="auto">
          <a:xfrm flipH="1">
            <a:off x="890588" y="2338388"/>
            <a:ext cx="6350" cy="7937"/>
          </a:xfrm>
          <a:custGeom>
            <a:avLst/>
            <a:gdLst>
              <a:gd name="T0" fmla="*/ 128023928 w 20"/>
              <a:gd name="T1" fmla="*/ 0 h 24"/>
              <a:gd name="T2" fmla="*/ 384071825 w 20"/>
              <a:gd name="T3" fmla="*/ 216986019 h 24"/>
              <a:gd name="T4" fmla="*/ 288104232 w 20"/>
              <a:gd name="T5" fmla="*/ 542574636 h 24"/>
              <a:gd name="T6" fmla="*/ 0 w 20"/>
              <a:gd name="T7" fmla="*/ 868053871 h 24"/>
              <a:gd name="T8" fmla="*/ 544152089 w 20"/>
              <a:gd name="T9" fmla="*/ 651067769 h 24"/>
              <a:gd name="T10" fmla="*/ 640119602 w 20"/>
              <a:gd name="T11" fmla="*/ 289387641 h 24"/>
              <a:gd name="T12" fmla="*/ 128023928 w 20"/>
              <a:gd name="T13" fmla="*/ 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"/>
              <a:gd name="T22" fmla="*/ 0 h 24"/>
              <a:gd name="T23" fmla="*/ 20 w 20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" h="24">
                <a:moveTo>
                  <a:pt x="4" y="0"/>
                </a:moveTo>
                <a:lnTo>
                  <a:pt x="12" y="6"/>
                </a:lnTo>
                <a:lnTo>
                  <a:pt x="9" y="15"/>
                </a:lnTo>
                <a:lnTo>
                  <a:pt x="0" y="24"/>
                </a:lnTo>
                <a:lnTo>
                  <a:pt x="17" y="18"/>
                </a:lnTo>
                <a:lnTo>
                  <a:pt x="20" y="8"/>
                </a:lnTo>
                <a:lnTo>
                  <a:pt x="4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" name="Freeform 64"/>
          <p:cNvSpPr/>
          <p:nvPr/>
        </p:nvSpPr>
        <p:spPr bwMode="auto">
          <a:xfrm flipH="1">
            <a:off x="914400" y="2297113"/>
            <a:ext cx="26988" cy="11112"/>
          </a:xfrm>
          <a:custGeom>
            <a:avLst/>
            <a:gdLst>
              <a:gd name="T0" fmla="*/ 0 w 104"/>
              <a:gd name="T1" fmla="*/ 558323883 h 48"/>
              <a:gd name="T2" fmla="*/ 192256552 w 104"/>
              <a:gd name="T3" fmla="*/ 595517124 h 48"/>
              <a:gd name="T4" fmla="*/ 436903544 w 104"/>
              <a:gd name="T5" fmla="*/ 409444776 h 48"/>
              <a:gd name="T6" fmla="*/ 803840718 w 104"/>
              <a:gd name="T7" fmla="*/ 310138484 h 48"/>
              <a:gd name="T8" fmla="*/ 978588485 w 104"/>
              <a:gd name="T9" fmla="*/ 173692369 h 48"/>
              <a:gd name="T10" fmla="*/ 1153336513 w 104"/>
              <a:gd name="T11" fmla="*/ 111686242 h 48"/>
              <a:gd name="T12" fmla="*/ 1555290477 w 104"/>
              <a:gd name="T13" fmla="*/ 49626422 h 48"/>
              <a:gd name="T14" fmla="*/ 1817378134 w 104"/>
              <a:gd name="T15" fmla="*/ 12433402 h 48"/>
              <a:gd name="T16" fmla="*/ 1467882598 w 104"/>
              <a:gd name="T17" fmla="*/ 0 h 48"/>
              <a:gd name="T18" fmla="*/ 1013537935 w 104"/>
              <a:gd name="T19" fmla="*/ 49626422 h 48"/>
              <a:gd name="T20" fmla="*/ 856298627 w 104"/>
              <a:gd name="T21" fmla="*/ 148879281 h 48"/>
              <a:gd name="T22" fmla="*/ 646600891 w 104"/>
              <a:gd name="T23" fmla="*/ 248132154 h 48"/>
              <a:gd name="T24" fmla="*/ 0 w 104"/>
              <a:gd name="T25" fmla="*/ 558323883 h 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4"/>
              <a:gd name="T40" fmla="*/ 0 h 48"/>
              <a:gd name="T41" fmla="*/ 104 w 104"/>
              <a:gd name="T42" fmla="*/ 48 h 4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4" h="48">
                <a:moveTo>
                  <a:pt x="0" y="45"/>
                </a:moveTo>
                <a:lnTo>
                  <a:pt x="11" y="48"/>
                </a:lnTo>
                <a:lnTo>
                  <a:pt x="25" y="33"/>
                </a:lnTo>
                <a:lnTo>
                  <a:pt x="46" y="25"/>
                </a:lnTo>
                <a:lnTo>
                  <a:pt x="56" y="14"/>
                </a:lnTo>
                <a:lnTo>
                  <a:pt x="66" y="9"/>
                </a:lnTo>
                <a:lnTo>
                  <a:pt x="89" y="4"/>
                </a:lnTo>
                <a:lnTo>
                  <a:pt x="104" y="1"/>
                </a:lnTo>
                <a:lnTo>
                  <a:pt x="84" y="0"/>
                </a:lnTo>
                <a:lnTo>
                  <a:pt x="58" y="4"/>
                </a:lnTo>
                <a:lnTo>
                  <a:pt x="49" y="12"/>
                </a:lnTo>
                <a:lnTo>
                  <a:pt x="37" y="20"/>
                </a:lnTo>
                <a:lnTo>
                  <a:pt x="0" y="45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" name="Freeform 65"/>
          <p:cNvSpPr/>
          <p:nvPr/>
        </p:nvSpPr>
        <p:spPr bwMode="auto">
          <a:xfrm flipH="1">
            <a:off x="865188" y="2292350"/>
            <a:ext cx="38100" cy="9525"/>
          </a:xfrm>
          <a:custGeom>
            <a:avLst/>
            <a:gdLst>
              <a:gd name="T0" fmla="*/ 0 w 166"/>
              <a:gd name="T1" fmla="*/ 116647218 h 42"/>
              <a:gd name="T2" fmla="*/ 423166560 w 166"/>
              <a:gd name="T3" fmla="*/ 69998548 h 42"/>
              <a:gd name="T4" fmla="*/ 664961121 w 166"/>
              <a:gd name="T5" fmla="*/ 0 h 42"/>
              <a:gd name="T6" fmla="*/ 761731413 w 166"/>
              <a:gd name="T7" fmla="*/ 0 h 42"/>
              <a:gd name="T8" fmla="*/ 1027705809 w 166"/>
              <a:gd name="T9" fmla="*/ 58323609 h 42"/>
              <a:gd name="T10" fmla="*/ 1136539566 w 166"/>
              <a:gd name="T11" fmla="*/ 163295917 h 42"/>
              <a:gd name="T12" fmla="*/ 1342091286 w 166"/>
              <a:gd name="T13" fmla="*/ 268268012 h 42"/>
              <a:gd name="T14" fmla="*/ 1728962216 w 166"/>
              <a:gd name="T15" fmla="*/ 419888722 h 42"/>
              <a:gd name="T16" fmla="*/ 2007051260 w 166"/>
              <a:gd name="T17" fmla="*/ 419888722 h 42"/>
              <a:gd name="T18" fmla="*/ 1716898751 w 166"/>
              <a:gd name="T19" fmla="*/ 489887581 h 42"/>
              <a:gd name="T20" fmla="*/ 1523410496 w 166"/>
              <a:gd name="T21" fmla="*/ 454913948 h 42"/>
              <a:gd name="T22" fmla="*/ 1100243592 w 166"/>
              <a:gd name="T23" fmla="*/ 256593088 h 42"/>
              <a:gd name="T24" fmla="*/ 955167337 w 166"/>
              <a:gd name="T25" fmla="*/ 116647218 h 42"/>
              <a:gd name="T26" fmla="*/ 664961121 w 166"/>
              <a:gd name="T27" fmla="*/ 93297143 h 42"/>
              <a:gd name="T28" fmla="*/ 423166560 w 166"/>
              <a:gd name="T29" fmla="*/ 116647218 h 42"/>
              <a:gd name="T30" fmla="*/ 0 w 166"/>
              <a:gd name="T31" fmla="*/ 116647218 h 4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"/>
              <a:gd name="T49" fmla="*/ 0 h 42"/>
              <a:gd name="T50" fmla="*/ 166 w 166"/>
              <a:gd name="T51" fmla="*/ 42 h 4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" h="42">
                <a:moveTo>
                  <a:pt x="0" y="10"/>
                </a:moveTo>
                <a:lnTo>
                  <a:pt x="35" y="6"/>
                </a:lnTo>
                <a:lnTo>
                  <a:pt x="55" y="0"/>
                </a:lnTo>
                <a:lnTo>
                  <a:pt x="63" y="0"/>
                </a:lnTo>
                <a:lnTo>
                  <a:pt x="85" y="5"/>
                </a:lnTo>
                <a:lnTo>
                  <a:pt x="94" y="14"/>
                </a:lnTo>
                <a:lnTo>
                  <a:pt x="111" y="23"/>
                </a:lnTo>
                <a:lnTo>
                  <a:pt x="143" y="36"/>
                </a:lnTo>
                <a:lnTo>
                  <a:pt x="166" y="36"/>
                </a:lnTo>
                <a:lnTo>
                  <a:pt x="142" y="42"/>
                </a:lnTo>
                <a:lnTo>
                  <a:pt x="126" y="39"/>
                </a:lnTo>
                <a:lnTo>
                  <a:pt x="91" y="22"/>
                </a:lnTo>
                <a:lnTo>
                  <a:pt x="79" y="10"/>
                </a:lnTo>
                <a:lnTo>
                  <a:pt x="55" y="8"/>
                </a:lnTo>
                <a:lnTo>
                  <a:pt x="35" y="10"/>
                </a:lnTo>
                <a:lnTo>
                  <a:pt x="0" y="1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8" name="Freeform 66"/>
          <p:cNvSpPr/>
          <p:nvPr/>
        </p:nvSpPr>
        <p:spPr bwMode="auto">
          <a:xfrm flipH="1">
            <a:off x="927100" y="2305050"/>
            <a:ext cx="6350" cy="6350"/>
          </a:xfrm>
          <a:custGeom>
            <a:avLst/>
            <a:gdLst>
              <a:gd name="T0" fmla="*/ 178137285 w 33"/>
              <a:gd name="T1" fmla="*/ 0 h 30"/>
              <a:gd name="T2" fmla="*/ 235122015 w 33"/>
              <a:gd name="T3" fmla="*/ 104300867 h 30"/>
              <a:gd name="T4" fmla="*/ 163881927 w 33"/>
              <a:gd name="T5" fmla="*/ 227598230 h 30"/>
              <a:gd name="T6" fmla="*/ 0 w 33"/>
              <a:gd name="T7" fmla="*/ 284497602 h 30"/>
              <a:gd name="T8" fmla="*/ 178137285 w 33"/>
              <a:gd name="T9" fmla="*/ 142248907 h 30"/>
              <a:gd name="T10" fmla="*/ 178137285 w 33"/>
              <a:gd name="T11" fmla="*/ 0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"/>
              <a:gd name="T19" fmla="*/ 0 h 30"/>
              <a:gd name="T20" fmla="*/ 33 w 33"/>
              <a:gd name="T21" fmla="*/ 30 h 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" h="30">
                <a:moveTo>
                  <a:pt x="25" y="0"/>
                </a:moveTo>
                <a:lnTo>
                  <a:pt x="33" y="11"/>
                </a:lnTo>
                <a:lnTo>
                  <a:pt x="23" y="24"/>
                </a:lnTo>
                <a:lnTo>
                  <a:pt x="0" y="30"/>
                </a:lnTo>
                <a:lnTo>
                  <a:pt x="25" y="15"/>
                </a:lnTo>
                <a:lnTo>
                  <a:pt x="25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9" name="Freeform 67"/>
          <p:cNvSpPr/>
          <p:nvPr/>
        </p:nvSpPr>
        <p:spPr bwMode="auto">
          <a:xfrm flipH="1">
            <a:off x="933450" y="2297113"/>
            <a:ext cx="9525" cy="7937"/>
          </a:xfrm>
          <a:custGeom>
            <a:avLst/>
            <a:gdLst>
              <a:gd name="T0" fmla="*/ 793536331 w 33"/>
              <a:gd name="T1" fmla="*/ 364396500 h 28"/>
              <a:gd name="T2" fmla="*/ 601171685 w 33"/>
              <a:gd name="T3" fmla="*/ 0 h 28"/>
              <a:gd name="T4" fmla="*/ 577094805 w 33"/>
              <a:gd name="T5" fmla="*/ 296097145 h 28"/>
              <a:gd name="T6" fmla="*/ 0 w 33"/>
              <a:gd name="T7" fmla="*/ 592194291 h 28"/>
              <a:gd name="T8" fmla="*/ 72147241 w 33"/>
              <a:gd name="T9" fmla="*/ 637753934 h 28"/>
              <a:gd name="T10" fmla="*/ 793536331 w 33"/>
              <a:gd name="T11" fmla="*/ 364396500 h 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"/>
              <a:gd name="T19" fmla="*/ 0 h 28"/>
              <a:gd name="T20" fmla="*/ 33 w 33"/>
              <a:gd name="T21" fmla="*/ 28 h 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" h="28">
                <a:moveTo>
                  <a:pt x="33" y="16"/>
                </a:moveTo>
                <a:lnTo>
                  <a:pt x="25" y="0"/>
                </a:lnTo>
                <a:lnTo>
                  <a:pt x="24" y="13"/>
                </a:lnTo>
                <a:lnTo>
                  <a:pt x="0" y="26"/>
                </a:lnTo>
                <a:lnTo>
                  <a:pt x="3" y="28"/>
                </a:lnTo>
                <a:lnTo>
                  <a:pt x="33" y="16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" name="Freeform 68"/>
          <p:cNvSpPr/>
          <p:nvPr/>
        </p:nvSpPr>
        <p:spPr bwMode="auto">
          <a:xfrm flipH="1">
            <a:off x="836613" y="2306638"/>
            <a:ext cx="7937" cy="12700"/>
          </a:xfrm>
          <a:custGeom>
            <a:avLst/>
            <a:gdLst>
              <a:gd name="T0" fmla="*/ 0 w 37"/>
              <a:gd name="T1" fmla="*/ 0 h 42"/>
              <a:gd name="T2" fmla="*/ 78963491 w 37"/>
              <a:gd name="T3" fmla="*/ 580607352 h 42"/>
              <a:gd name="T4" fmla="*/ 227043261 w 37"/>
              <a:gd name="T5" fmla="*/ 1078283734 h 42"/>
              <a:gd name="T6" fmla="*/ 365229163 w 37"/>
              <a:gd name="T7" fmla="*/ 1161214704 h 42"/>
              <a:gd name="T8" fmla="*/ 0 w 37"/>
              <a:gd name="T9" fmla="*/ 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"/>
              <a:gd name="T16" fmla="*/ 0 h 42"/>
              <a:gd name="T17" fmla="*/ 37 w 37"/>
              <a:gd name="T18" fmla="*/ 42 h 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" h="42">
                <a:moveTo>
                  <a:pt x="0" y="0"/>
                </a:moveTo>
                <a:lnTo>
                  <a:pt x="8" y="21"/>
                </a:lnTo>
                <a:lnTo>
                  <a:pt x="23" y="39"/>
                </a:lnTo>
                <a:lnTo>
                  <a:pt x="37" y="42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" name="Freeform 69"/>
          <p:cNvSpPr/>
          <p:nvPr/>
        </p:nvSpPr>
        <p:spPr bwMode="auto">
          <a:xfrm flipH="1">
            <a:off x="803275" y="2360613"/>
            <a:ext cx="12700" cy="7937"/>
          </a:xfrm>
          <a:custGeom>
            <a:avLst/>
            <a:gdLst>
              <a:gd name="T0" fmla="*/ 819353204 w 50"/>
              <a:gd name="T1" fmla="*/ 0 h 39"/>
              <a:gd name="T2" fmla="*/ 278580130 w 50"/>
              <a:gd name="T3" fmla="*/ 117998366 h 39"/>
              <a:gd name="T4" fmla="*/ 0 w 50"/>
              <a:gd name="T5" fmla="*/ 328730365 h 39"/>
              <a:gd name="T6" fmla="*/ 819353204 w 50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39"/>
              <a:gd name="T14" fmla="*/ 50 w 50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39">
                <a:moveTo>
                  <a:pt x="50" y="0"/>
                </a:moveTo>
                <a:lnTo>
                  <a:pt x="17" y="14"/>
                </a:lnTo>
                <a:lnTo>
                  <a:pt x="0" y="39"/>
                </a:lnTo>
                <a:lnTo>
                  <a:pt x="5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2" name="Freeform 70"/>
          <p:cNvSpPr/>
          <p:nvPr/>
        </p:nvSpPr>
        <p:spPr bwMode="auto">
          <a:xfrm flipH="1">
            <a:off x="744538" y="2338388"/>
            <a:ext cx="53975" cy="74612"/>
          </a:xfrm>
          <a:custGeom>
            <a:avLst/>
            <a:gdLst>
              <a:gd name="T0" fmla="*/ 1152782941 w 219"/>
              <a:gd name="T1" fmla="*/ 371004926 h 267"/>
              <a:gd name="T2" fmla="*/ 628752135 w 219"/>
              <a:gd name="T3" fmla="*/ 1200240499 h 267"/>
              <a:gd name="T4" fmla="*/ 389241836 w 219"/>
              <a:gd name="T5" fmla="*/ 1898520195 h 267"/>
              <a:gd name="T6" fmla="*/ 164674537 w 219"/>
              <a:gd name="T7" fmla="*/ 2147483647 h 267"/>
              <a:gd name="T8" fmla="*/ 164674537 w 219"/>
              <a:gd name="T9" fmla="*/ 2147483647 h 267"/>
              <a:gd name="T10" fmla="*/ 0 w 219"/>
              <a:gd name="T11" fmla="*/ 2147483647 h 267"/>
              <a:gd name="T12" fmla="*/ 2147483647 w 219"/>
              <a:gd name="T13" fmla="*/ 2147483647 h 267"/>
              <a:gd name="T14" fmla="*/ 2147483647 w 219"/>
              <a:gd name="T15" fmla="*/ 0 h 267"/>
              <a:gd name="T16" fmla="*/ 2147483647 w 219"/>
              <a:gd name="T17" fmla="*/ 371004926 h 267"/>
              <a:gd name="T18" fmla="*/ 1152782941 w 219"/>
              <a:gd name="T19" fmla="*/ 371004926 h 2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9"/>
              <a:gd name="T31" fmla="*/ 0 h 267"/>
              <a:gd name="T32" fmla="*/ 219 w 219"/>
              <a:gd name="T33" fmla="*/ 267 h 26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" h="267">
                <a:moveTo>
                  <a:pt x="77" y="17"/>
                </a:moveTo>
                <a:lnTo>
                  <a:pt x="42" y="55"/>
                </a:lnTo>
                <a:lnTo>
                  <a:pt x="26" y="87"/>
                </a:lnTo>
                <a:lnTo>
                  <a:pt x="11" y="138"/>
                </a:lnTo>
                <a:lnTo>
                  <a:pt x="11" y="167"/>
                </a:lnTo>
                <a:lnTo>
                  <a:pt x="0" y="210"/>
                </a:lnTo>
                <a:lnTo>
                  <a:pt x="178" y="267"/>
                </a:lnTo>
                <a:lnTo>
                  <a:pt x="219" y="0"/>
                </a:lnTo>
                <a:lnTo>
                  <a:pt x="146" y="17"/>
                </a:lnTo>
                <a:lnTo>
                  <a:pt x="77" y="17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" name="Freeform 71"/>
          <p:cNvSpPr/>
          <p:nvPr/>
        </p:nvSpPr>
        <p:spPr bwMode="auto">
          <a:xfrm flipH="1">
            <a:off x="752475" y="2346325"/>
            <a:ext cx="39688" cy="60325"/>
          </a:xfrm>
          <a:custGeom>
            <a:avLst/>
            <a:gdLst>
              <a:gd name="T0" fmla="*/ 804824053 w 175"/>
              <a:gd name="T1" fmla="*/ 144286186 h 220"/>
              <a:gd name="T2" fmla="*/ 443250057 w 175"/>
              <a:gd name="T3" fmla="*/ 865941827 h 220"/>
              <a:gd name="T4" fmla="*/ 139949421 w 175"/>
              <a:gd name="T5" fmla="*/ 1896770480 h 220"/>
              <a:gd name="T6" fmla="*/ 70000338 w 175"/>
              <a:gd name="T7" fmla="*/ 2147483647 h 220"/>
              <a:gd name="T8" fmla="*/ 0 w 175"/>
              <a:gd name="T9" fmla="*/ 2147483647 h 220"/>
              <a:gd name="T10" fmla="*/ 1632999157 w 175"/>
              <a:gd name="T11" fmla="*/ 2147483647 h 220"/>
              <a:gd name="T12" fmla="*/ 2041275140 w 175"/>
              <a:gd name="T13" fmla="*/ 0 h 220"/>
              <a:gd name="T14" fmla="*/ 1423049257 w 175"/>
              <a:gd name="T15" fmla="*/ 206165909 h 220"/>
              <a:gd name="T16" fmla="*/ 804824053 w 175"/>
              <a:gd name="T17" fmla="*/ 144286186 h 2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5"/>
              <a:gd name="T28" fmla="*/ 0 h 220"/>
              <a:gd name="T29" fmla="*/ 175 w 175"/>
              <a:gd name="T30" fmla="*/ 220 h 2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5" h="220">
                <a:moveTo>
                  <a:pt x="69" y="7"/>
                </a:moveTo>
                <a:lnTo>
                  <a:pt x="38" y="42"/>
                </a:lnTo>
                <a:lnTo>
                  <a:pt x="12" y="92"/>
                </a:lnTo>
                <a:lnTo>
                  <a:pt x="6" y="128"/>
                </a:lnTo>
                <a:lnTo>
                  <a:pt x="0" y="171"/>
                </a:lnTo>
                <a:lnTo>
                  <a:pt x="140" y="220"/>
                </a:lnTo>
                <a:lnTo>
                  <a:pt x="175" y="0"/>
                </a:lnTo>
                <a:lnTo>
                  <a:pt x="122" y="10"/>
                </a:lnTo>
                <a:lnTo>
                  <a:pt x="69" y="7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Freeform 72"/>
          <p:cNvSpPr/>
          <p:nvPr/>
        </p:nvSpPr>
        <p:spPr bwMode="auto">
          <a:xfrm flipH="1">
            <a:off x="577850" y="1933575"/>
            <a:ext cx="174625" cy="223838"/>
          </a:xfrm>
          <a:custGeom>
            <a:avLst/>
            <a:gdLst>
              <a:gd name="T0" fmla="*/ 2147483647 w 741"/>
              <a:gd name="T1" fmla="*/ 554850826 h 807"/>
              <a:gd name="T2" fmla="*/ 2147483647 w 741"/>
              <a:gd name="T3" fmla="*/ 1579078146 h 807"/>
              <a:gd name="T4" fmla="*/ 1884621663 w 741"/>
              <a:gd name="T5" fmla="*/ 2147483647 h 807"/>
              <a:gd name="T6" fmla="*/ 1465822505 w 741"/>
              <a:gd name="T7" fmla="*/ 2147483647 h 807"/>
              <a:gd name="T8" fmla="*/ 1204081162 w 741"/>
              <a:gd name="T9" fmla="*/ 2147483647 h 807"/>
              <a:gd name="T10" fmla="*/ 1204081162 w 741"/>
              <a:gd name="T11" fmla="*/ 2147483647 h 807"/>
              <a:gd name="T12" fmla="*/ 1426558523 w 741"/>
              <a:gd name="T13" fmla="*/ 2147483647 h 807"/>
              <a:gd name="T14" fmla="*/ 1007760307 w 741"/>
              <a:gd name="T15" fmla="*/ 2147483647 h 807"/>
              <a:gd name="T16" fmla="*/ 340270604 w 741"/>
              <a:gd name="T17" fmla="*/ 2147483647 h 807"/>
              <a:gd name="T18" fmla="*/ 0 w 741"/>
              <a:gd name="T19" fmla="*/ 2147483647 h 807"/>
              <a:gd name="T20" fmla="*/ 0 w 741"/>
              <a:gd name="T21" fmla="*/ 2147483647 h 807"/>
              <a:gd name="T22" fmla="*/ 78528230 w 741"/>
              <a:gd name="T23" fmla="*/ 2147483647 h 807"/>
              <a:gd name="T24" fmla="*/ 366483670 w 741"/>
              <a:gd name="T25" fmla="*/ 2147483647 h 807"/>
              <a:gd name="T26" fmla="*/ 785282239 w 741"/>
              <a:gd name="T27" fmla="*/ 2147483647 h 807"/>
              <a:gd name="T28" fmla="*/ 1033917757 w 741"/>
              <a:gd name="T29" fmla="*/ 2147483647 h 807"/>
              <a:gd name="T30" fmla="*/ 1007760307 w 741"/>
              <a:gd name="T31" fmla="*/ 2147483647 h 807"/>
              <a:gd name="T32" fmla="*/ 876861121 w 741"/>
              <a:gd name="T33" fmla="*/ 2147483647 h 807"/>
              <a:gd name="T34" fmla="*/ 1125552254 w 741"/>
              <a:gd name="T35" fmla="*/ 2147483647 h 807"/>
              <a:gd name="T36" fmla="*/ 1047024290 w 741"/>
              <a:gd name="T37" fmla="*/ 2147483647 h 807"/>
              <a:gd name="T38" fmla="*/ 1243345144 w 741"/>
              <a:gd name="T39" fmla="*/ 2147483647 h 807"/>
              <a:gd name="T40" fmla="*/ 1439665056 w 741"/>
              <a:gd name="T41" fmla="*/ 2147483647 h 807"/>
              <a:gd name="T42" fmla="*/ 1740671324 w 741"/>
              <a:gd name="T43" fmla="*/ 2147483647 h 807"/>
              <a:gd name="T44" fmla="*/ 2147483647 w 741"/>
              <a:gd name="T45" fmla="*/ 2147483647 h 807"/>
              <a:gd name="T46" fmla="*/ 2147483647 w 741"/>
              <a:gd name="T47" fmla="*/ 2147483647 h 807"/>
              <a:gd name="T48" fmla="*/ 2147483647 w 741"/>
              <a:gd name="T49" fmla="*/ 2147483647 h 807"/>
              <a:gd name="T50" fmla="*/ 2147483647 w 741"/>
              <a:gd name="T51" fmla="*/ 2147483647 h 807"/>
              <a:gd name="T52" fmla="*/ 2147483647 w 741"/>
              <a:gd name="T53" fmla="*/ 2147483647 h 807"/>
              <a:gd name="T54" fmla="*/ 2147483647 w 741"/>
              <a:gd name="T55" fmla="*/ 2147483647 h 807"/>
              <a:gd name="T56" fmla="*/ 2147483647 w 741"/>
              <a:gd name="T57" fmla="*/ 2147483647 h 807"/>
              <a:gd name="T58" fmla="*/ 2147483647 w 741"/>
              <a:gd name="T59" fmla="*/ 2147483647 h 807"/>
              <a:gd name="T60" fmla="*/ 2147483647 w 741"/>
              <a:gd name="T61" fmla="*/ 2147483647 h 807"/>
              <a:gd name="T62" fmla="*/ 2147483647 w 741"/>
              <a:gd name="T63" fmla="*/ 1643165137 h 807"/>
              <a:gd name="T64" fmla="*/ 2147483647 w 741"/>
              <a:gd name="T65" fmla="*/ 746878947 h 807"/>
              <a:gd name="T66" fmla="*/ 2147483647 w 741"/>
              <a:gd name="T67" fmla="*/ 0 h 807"/>
              <a:gd name="T68" fmla="*/ 2147483647 w 741"/>
              <a:gd name="T69" fmla="*/ 384133490 h 807"/>
              <a:gd name="T70" fmla="*/ 2147483647 w 741"/>
              <a:gd name="T71" fmla="*/ 554850826 h 80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41"/>
              <a:gd name="T109" fmla="*/ 0 h 807"/>
              <a:gd name="T110" fmla="*/ 741 w 741"/>
              <a:gd name="T111" fmla="*/ 807 h 80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41" h="807">
                <a:moveTo>
                  <a:pt x="243" y="26"/>
                </a:moveTo>
                <a:lnTo>
                  <a:pt x="179" y="74"/>
                </a:lnTo>
                <a:lnTo>
                  <a:pt x="144" y="131"/>
                </a:lnTo>
                <a:lnTo>
                  <a:pt x="112" y="192"/>
                </a:lnTo>
                <a:lnTo>
                  <a:pt x="92" y="224"/>
                </a:lnTo>
                <a:lnTo>
                  <a:pt x="92" y="259"/>
                </a:lnTo>
                <a:lnTo>
                  <a:pt x="109" y="300"/>
                </a:lnTo>
                <a:lnTo>
                  <a:pt x="77" y="332"/>
                </a:lnTo>
                <a:lnTo>
                  <a:pt x="26" y="420"/>
                </a:lnTo>
                <a:lnTo>
                  <a:pt x="0" y="467"/>
                </a:lnTo>
                <a:lnTo>
                  <a:pt x="0" y="482"/>
                </a:lnTo>
                <a:lnTo>
                  <a:pt x="6" y="498"/>
                </a:lnTo>
                <a:lnTo>
                  <a:pt x="28" y="503"/>
                </a:lnTo>
                <a:lnTo>
                  <a:pt x="60" y="504"/>
                </a:lnTo>
                <a:lnTo>
                  <a:pt x="79" y="511"/>
                </a:lnTo>
                <a:lnTo>
                  <a:pt x="77" y="546"/>
                </a:lnTo>
                <a:lnTo>
                  <a:pt x="67" y="587"/>
                </a:lnTo>
                <a:lnTo>
                  <a:pt x="86" y="609"/>
                </a:lnTo>
                <a:lnTo>
                  <a:pt x="80" y="639"/>
                </a:lnTo>
                <a:lnTo>
                  <a:pt x="95" y="659"/>
                </a:lnTo>
                <a:lnTo>
                  <a:pt x="110" y="713"/>
                </a:lnTo>
                <a:lnTo>
                  <a:pt x="133" y="728"/>
                </a:lnTo>
                <a:lnTo>
                  <a:pt x="167" y="728"/>
                </a:lnTo>
                <a:lnTo>
                  <a:pt x="217" y="721"/>
                </a:lnTo>
                <a:lnTo>
                  <a:pt x="269" y="713"/>
                </a:lnTo>
                <a:lnTo>
                  <a:pt x="263" y="807"/>
                </a:lnTo>
                <a:lnTo>
                  <a:pt x="658" y="681"/>
                </a:lnTo>
                <a:lnTo>
                  <a:pt x="626" y="606"/>
                </a:lnTo>
                <a:lnTo>
                  <a:pt x="634" y="549"/>
                </a:lnTo>
                <a:lnTo>
                  <a:pt x="741" y="441"/>
                </a:lnTo>
                <a:lnTo>
                  <a:pt x="741" y="155"/>
                </a:lnTo>
                <a:lnTo>
                  <a:pt x="668" y="77"/>
                </a:lnTo>
                <a:lnTo>
                  <a:pt x="577" y="35"/>
                </a:lnTo>
                <a:lnTo>
                  <a:pt x="481" y="0"/>
                </a:lnTo>
                <a:lnTo>
                  <a:pt x="355" y="18"/>
                </a:lnTo>
                <a:lnTo>
                  <a:pt x="243" y="26"/>
                </a:lnTo>
                <a:close/>
              </a:path>
            </a:pathLst>
          </a:custGeom>
          <a:solidFill>
            <a:srgbClr val="FFC080"/>
          </a:solidFill>
          <a:ln w="1588">
            <a:solidFill>
              <a:srgbClr val="402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Freeform 73"/>
          <p:cNvSpPr/>
          <p:nvPr/>
        </p:nvSpPr>
        <p:spPr bwMode="auto">
          <a:xfrm flipH="1">
            <a:off x="733425" y="2068513"/>
            <a:ext cx="9525" cy="3175"/>
          </a:xfrm>
          <a:custGeom>
            <a:avLst/>
            <a:gdLst>
              <a:gd name="T0" fmla="*/ 0 w 42"/>
              <a:gd name="T1" fmla="*/ 131670413 h 9"/>
              <a:gd name="T2" fmla="*/ 104972294 w 42"/>
              <a:gd name="T3" fmla="*/ 351203975 h 9"/>
              <a:gd name="T4" fmla="*/ 349941683 w 42"/>
              <a:gd name="T5" fmla="*/ 263465357 h 9"/>
              <a:gd name="T6" fmla="*/ 454913948 w 42"/>
              <a:gd name="T7" fmla="*/ 395135462 h 9"/>
              <a:gd name="T8" fmla="*/ 489887581 w 42"/>
              <a:gd name="T9" fmla="*/ 87863171 h 9"/>
              <a:gd name="T10" fmla="*/ 338266758 w 42"/>
              <a:gd name="T11" fmla="*/ 0 h 9"/>
              <a:gd name="T12" fmla="*/ 0 w 42"/>
              <a:gd name="T13" fmla="*/ 131670413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2"/>
              <a:gd name="T22" fmla="*/ 0 h 9"/>
              <a:gd name="T23" fmla="*/ 42 w 42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2" h="9">
                <a:moveTo>
                  <a:pt x="0" y="3"/>
                </a:moveTo>
                <a:lnTo>
                  <a:pt x="9" y="8"/>
                </a:lnTo>
                <a:lnTo>
                  <a:pt x="30" y="6"/>
                </a:lnTo>
                <a:lnTo>
                  <a:pt x="39" y="9"/>
                </a:lnTo>
                <a:lnTo>
                  <a:pt x="42" y="2"/>
                </a:lnTo>
                <a:lnTo>
                  <a:pt x="29" y="0"/>
                </a:lnTo>
                <a:lnTo>
                  <a:pt x="0" y="3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Freeform 74"/>
          <p:cNvSpPr/>
          <p:nvPr/>
        </p:nvSpPr>
        <p:spPr bwMode="auto">
          <a:xfrm flipH="1">
            <a:off x="730250" y="2060575"/>
            <a:ext cx="3175" cy="7938"/>
          </a:xfrm>
          <a:custGeom>
            <a:avLst/>
            <a:gdLst>
              <a:gd name="T0" fmla="*/ 0 w 17"/>
              <a:gd name="T1" fmla="*/ 0 h 31"/>
              <a:gd name="T2" fmla="*/ 71645734 w 17"/>
              <a:gd name="T3" fmla="*/ 117499815 h 31"/>
              <a:gd name="T4" fmla="*/ 71645734 w 17"/>
              <a:gd name="T5" fmla="*/ 268636578 h 31"/>
              <a:gd name="T6" fmla="*/ 84691243 w 17"/>
              <a:gd name="T7" fmla="*/ 520486978 h 31"/>
              <a:gd name="T8" fmla="*/ 110747359 w 17"/>
              <a:gd name="T9" fmla="*/ 201493597 h 31"/>
              <a:gd name="T10" fmla="*/ 110747359 w 17"/>
              <a:gd name="T11" fmla="*/ 16785801 h 31"/>
              <a:gd name="T12" fmla="*/ 0 w 17"/>
              <a:gd name="T13" fmla="*/ 0 h 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31"/>
              <a:gd name="T23" fmla="*/ 17 w 17"/>
              <a:gd name="T24" fmla="*/ 31 h 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31">
                <a:moveTo>
                  <a:pt x="0" y="0"/>
                </a:moveTo>
                <a:lnTo>
                  <a:pt x="11" y="7"/>
                </a:lnTo>
                <a:lnTo>
                  <a:pt x="11" y="16"/>
                </a:lnTo>
                <a:lnTo>
                  <a:pt x="13" y="31"/>
                </a:lnTo>
                <a:lnTo>
                  <a:pt x="17" y="12"/>
                </a:lnTo>
                <a:lnTo>
                  <a:pt x="17" y="1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Freeform 75"/>
          <p:cNvSpPr/>
          <p:nvPr/>
        </p:nvSpPr>
        <p:spPr bwMode="auto">
          <a:xfrm flipH="1">
            <a:off x="722313" y="2032000"/>
            <a:ext cx="3175" cy="17463"/>
          </a:xfrm>
          <a:custGeom>
            <a:avLst/>
            <a:gdLst>
              <a:gd name="T0" fmla="*/ 88659207 w 19"/>
              <a:gd name="T1" fmla="*/ 0 h 60"/>
              <a:gd name="T2" fmla="*/ 23344606 w 19"/>
              <a:gd name="T3" fmla="*/ 838291019 h 60"/>
              <a:gd name="T4" fmla="*/ 0 w 19"/>
              <a:gd name="T5" fmla="*/ 1479292100 h 60"/>
              <a:gd name="T6" fmla="*/ 41997891 w 19"/>
              <a:gd name="T7" fmla="*/ 1060146736 h 60"/>
              <a:gd name="T8" fmla="*/ 88659207 w 19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"/>
              <a:gd name="T16" fmla="*/ 0 h 60"/>
              <a:gd name="T17" fmla="*/ 19 w 19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" h="60">
                <a:moveTo>
                  <a:pt x="19" y="0"/>
                </a:moveTo>
                <a:lnTo>
                  <a:pt x="5" y="34"/>
                </a:lnTo>
                <a:lnTo>
                  <a:pt x="0" y="60"/>
                </a:lnTo>
                <a:lnTo>
                  <a:pt x="9" y="43"/>
                </a:lnTo>
                <a:lnTo>
                  <a:pt x="19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8" name="Freeform 76"/>
          <p:cNvSpPr/>
          <p:nvPr/>
        </p:nvSpPr>
        <p:spPr bwMode="auto">
          <a:xfrm flipH="1">
            <a:off x="704850" y="2016125"/>
            <a:ext cx="19050" cy="12700"/>
          </a:xfrm>
          <a:custGeom>
            <a:avLst/>
            <a:gdLst>
              <a:gd name="T0" fmla="*/ 0 w 80"/>
              <a:gd name="T1" fmla="*/ 0 h 51"/>
              <a:gd name="T2" fmla="*/ 229535803 w 80"/>
              <a:gd name="T3" fmla="*/ 432401128 h 51"/>
              <a:gd name="T4" fmla="*/ 175554077 w 80"/>
              <a:gd name="T5" fmla="*/ 540485691 h 51"/>
              <a:gd name="T6" fmla="*/ 175554077 w 80"/>
              <a:gd name="T7" fmla="*/ 617689217 h 51"/>
              <a:gd name="T8" fmla="*/ 121515647 w 80"/>
              <a:gd name="T9" fmla="*/ 787536476 h 51"/>
              <a:gd name="T10" fmla="*/ 270078772 w 80"/>
              <a:gd name="T11" fmla="*/ 525044986 h 51"/>
              <a:gd name="T12" fmla="*/ 472567098 w 80"/>
              <a:gd name="T13" fmla="*/ 525044986 h 51"/>
              <a:gd name="T14" fmla="*/ 702102960 w 80"/>
              <a:gd name="T15" fmla="*/ 432401128 h 51"/>
              <a:gd name="T16" fmla="*/ 1080201739 w 80"/>
              <a:gd name="T17" fmla="*/ 401519718 h 51"/>
              <a:gd name="T18" fmla="*/ 702102960 w 80"/>
              <a:gd name="T19" fmla="*/ 138966160 h 51"/>
              <a:gd name="T20" fmla="*/ 0 w 80"/>
              <a:gd name="T21" fmla="*/ 0 h 5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0"/>
              <a:gd name="T34" fmla="*/ 0 h 51"/>
              <a:gd name="T35" fmla="*/ 80 w 80"/>
              <a:gd name="T36" fmla="*/ 51 h 5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0" h="51">
                <a:moveTo>
                  <a:pt x="0" y="0"/>
                </a:moveTo>
                <a:lnTo>
                  <a:pt x="17" y="28"/>
                </a:lnTo>
                <a:lnTo>
                  <a:pt x="13" y="35"/>
                </a:lnTo>
                <a:lnTo>
                  <a:pt x="13" y="40"/>
                </a:lnTo>
                <a:lnTo>
                  <a:pt x="9" y="51"/>
                </a:lnTo>
                <a:lnTo>
                  <a:pt x="20" y="34"/>
                </a:lnTo>
                <a:lnTo>
                  <a:pt x="35" y="34"/>
                </a:lnTo>
                <a:lnTo>
                  <a:pt x="52" y="28"/>
                </a:lnTo>
                <a:lnTo>
                  <a:pt x="80" y="26"/>
                </a:lnTo>
                <a:lnTo>
                  <a:pt x="52" y="9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9" name="Freeform 77"/>
          <p:cNvSpPr/>
          <p:nvPr/>
        </p:nvSpPr>
        <p:spPr bwMode="auto">
          <a:xfrm flipH="1">
            <a:off x="696913" y="1995488"/>
            <a:ext cx="33337" cy="12700"/>
          </a:xfrm>
          <a:custGeom>
            <a:avLst/>
            <a:gdLst>
              <a:gd name="T0" fmla="*/ 0 w 135"/>
              <a:gd name="T1" fmla="*/ 463078762 h 48"/>
              <a:gd name="T2" fmla="*/ 90371905 w 135"/>
              <a:gd name="T3" fmla="*/ 777958096 h 48"/>
              <a:gd name="T4" fmla="*/ 301178792 w 135"/>
              <a:gd name="T5" fmla="*/ 889055015 h 48"/>
              <a:gd name="T6" fmla="*/ 632481378 w 135"/>
              <a:gd name="T7" fmla="*/ 629759198 h 48"/>
              <a:gd name="T8" fmla="*/ 1039032824 w 135"/>
              <a:gd name="T9" fmla="*/ 463078762 h 48"/>
              <a:gd name="T10" fmla="*/ 1701577495 w 135"/>
              <a:gd name="T11" fmla="*/ 444527508 h 48"/>
              <a:gd name="T12" fmla="*/ 2032880945 w 135"/>
              <a:gd name="T13" fmla="*/ 500110892 h 48"/>
              <a:gd name="T14" fmla="*/ 1520894988 w 135"/>
              <a:gd name="T15" fmla="*/ 222263754 h 48"/>
              <a:gd name="T16" fmla="*/ 1159467744 w 135"/>
              <a:gd name="T17" fmla="*/ 111166802 h 48"/>
              <a:gd name="T18" fmla="*/ 1204653928 w 135"/>
              <a:gd name="T19" fmla="*/ 0 h 48"/>
              <a:gd name="T20" fmla="*/ 858350069 w 135"/>
              <a:gd name="T21" fmla="*/ 166680369 h 48"/>
              <a:gd name="T22" fmla="*/ 888474357 w 135"/>
              <a:gd name="T23" fmla="*/ 55583401 h 48"/>
              <a:gd name="T24" fmla="*/ 602357585 w 135"/>
              <a:gd name="T25" fmla="*/ 222263754 h 48"/>
              <a:gd name="T26" fmla="*/ 346364729 w 135"/>
              <a:gd name="T27" fmla="*/ 222263754 h 48"/>
              <a:gd name="T28" fmla="*/ 0 w 135"/>
              <a:gd name="T29" fmla="*/ 463078762 h 4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5"/>
              <a:gd name="T46" fmla="*/ 0 h 48"/>
              <a:gd name="T47" fmla="*/ 135 w 135"/>
              <a:gd name="T48" fmla="*/ 48 h 4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5" h="48">
                <a:moveTo>
                  <a:pt x="0" y="25"/>
                </a:moveTo>
                <a:lnTo>
                  <a:pt x="6" y="42"/>
                </a:lnTo>
                <a:lnTo>
                  <a:pt x="20" y="48"/>
                </a:lnTo>
                <a:lnTo>
                  <a:pt x="42" y="34"/>
                </a:lnTo>
                <a:lnTo>
                  <a:pt x="69" y="25"/>
                </a:lnTo>
                <a:lnTo>
                  <a:pt x="113" y="24"/>
                </a:lnTo>
                <a:lnTo>
                  <a:pt x="135" y="27"/>
                </a:lnTo>
                <a:lnTo>
                  <a:pt x="101" y="12"/>
                </a:lnTo>
                <a:lnTo>
                  <a:pt x="77" y="6"/>
                </a:lnTo>
                <a:lnTo>
                  <a:pt x="80" y="0"/>
                </a:lnTo>
                <a:lnTo>
                  <a:pt x="57" y="9"/>
                </a:lnTo>
                <a:lnTo>
                  <a:pt x="59" y="3"/>
                </a:lnTo>
                <a:lnTo>
                  <a:pt x="40" y="12"/>
                </a:lnTo>
                <a:lnTo>
                  <a:pt x="23" y="12"/>
                </a:lnTo>
                <a:lnTo>
                  <a:pt x="0" y="25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0" name="Freeform 78"/>
          <p:cNvSpPr/>
          <p:nvPr/>
        </p:nvSpPr>
        <p:spPr bwMode="auto">
          <a:xfrm flipH="1">
            <a:off x="638175" y="2012950"/>
            <a:ext cx="19050" cy="42863"/>
          </a:xfrm>
          <a:custGeom>
            <a:avLst/>
            <a:gdLst>
              <a:gd name="T0" fmla="*/ 0 w 78"/>
              <a:gd name="T1" fmla="*/ 587703533 h 159"/>
              <a:gd name="T2" fmla="*/ 349660537 w 78"/>
              <a:gd name="T3" fmla="*/ 195925417 h 159"/>
              <a:gd name="T4" fmla="*/ 757537852 w 78"/>
              <a:gd name="T5" fmla="*/ 293888160 h 159"/>
              <a:gd name="T6" fmla="*/ 990644795 w 78"/>
              <a:gd name="T7" fmla="*/ 803250425 h 159"/>
              <a:gd name="T8" fmla="*/ 1034307622 w 78"/>
              <a:gd name="T9" fmla="*/ 1508538174 h 159"/>
              <a:gd name="T10" fmla="*/ 990644795 w 78"/>
              <a:gd name="T11" fmla="*/ 2057070062 h 159"/>
              <a:gd name="T12" fmla="*/ 859536885 w 78"/>
              <a:gd name="T13" fmla="*/ 2147483647 h 159"/>
              <a:gd name="T14" fmla="*/ 640984624 w 78"/>
              <a:gd name="T15" fmla="*/ 1821974955 h 159"/>
              <a:gd name="T16" fmla="*/ 451599978 w 78"/>
              <a:gd name="T17" fmla="*/ 1430124255 h 159"/>
              <a:gd name="T18" fmla="*/ 72831083 w 78"/>
              <a:gd name="T19" fmla="*/ 1175479313 h 159"/>
              <a:gd name="T20" fmla="*/ 364214732 w 78"/>
              <a:gd name="T21" fmla="*/ 1743561035 h 159"/>
              <a:gd name="T22" fmla="*/ 684706799 w 78"/>
              <a:gd name="T23" fmla="*/ 2147483647 h 159"/>
              <a:gd name="T24" fmla="*/ 713815188 w 78"/>
              <a:gd name="T25" fmla="*/ 2147483647 h 159"/>
              <a:gd name="T26" fmla="*/ 582707766 w 78"/>
              <a:gd name="T27" fmla="*/ 2147483647 h 159"/>
              <a:gd name="T28" fmla="*/ 407877559 w 78"/>
              <a:gd name="T29" fmla="*/ 2147483647 h 159"/>
              <a:gd name="T30" fmla="*/ 888645762 w 78"/>
              <a:gd name="T31" fmla="*/ 2147483647 h 159"/>
              <a:gd name="T32" fmla="*/ 1121752950 w 78"/>
              <a:gd name="T33" fmla="*/ 2147483647 h 159"/>
              <a:gd name="T34" fmla="*/ 1136307144 w 78"/>
              <a:gd name="T35" fmla="*/ 1430124255 h 159"/>
              <a:gd name="T36" fmla="*/ 1121752950 w 78"/>
              <a:gd name="T37" fmla="*/ 646495911 h 159"/>
              <a:gd name="T38" fmla="*/ 859536885 w 78"/>
              <a:gd name="T39" fmla="*/ 137133275 h 159"/>
              <a:gd name="T40" fmla="*/ 495322398 w 78"/>
              <a:gd name="T41" fmla="*/ 0 h 159"/>
              <a:gd name="T42" fmla="*/ 145662166 w 78"/>
              <a:gd name="T43" fmla="*/ 78341167 h 159"/>
              <a:gd name="T44" fmla="*/ 0 w 78"/>
              <a:gd name="T45" fmla="*/ 587703533 h 15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78"/>
              <a:gd name="T70" fmla="*/ 0 h 159"/>
              <a:gd name="T71" fmla="*/ 78 w 78"/>
              <a:gd name="T72" fmla="*/ 159 h 159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78" h="159">
                <a:moveTo>
                  <a:pt x="0" y="30"/>
                </a:moveTo>
                <a:lnTo>
                  <a:pt x="24" y="10"/>
                </a:lnTo>
                <a:lnTo>
                  <a:pt x="52" y="15"/>
                </a:lnTo>
                <a:lnTo>
                  <a:pt x="68" y="41"/>
                </a:lnTo>
                <a:lnTo>
                  <a:pt x="71" y="77"/>
                </a:lnTo>
                <a:lnTo>
                  <a:pt x="68" y="105"/>
                </a:lnTo>
                <a:lnTo>
                  <a:pt x="59" y="128"/>
                </a:lnTo>
                <a:lnTo>
                  <a:pt x="44" y="93"/>
                </a:lnTo>
                <a:lnTo>
                  <a:pt x="31" y="73"/>
                </a:lnTo>
                <a:lnTo>
                  <a:pt x="5" y="60"/>
                </a:lnTo>
                <a:lnTo>
                  <a:pt x="25" y="89"/>
                </a:lnTo>
                <a:lnTo>
                  <a:pt x="47" y="111"/>
                </a:lnTo>
                <a:lnTo>
                  <a:pt x="49" y="134"/>
                </a:lnTo>
                <a:lnTo>
                  <a:pt x="40" y="156"/>
                </a:lnTo>
                <a:lnTo>
                  <a:pt x="28" y="159"/>
                </a:lnTo>
                <a:lnTo>
                  <a:pt x="61" y="151"/>
                </a:lnTo>
                <a:lnTo>
                  <a:pt x="77" y="117"/>
                </a:lnTo>
                <a:lnTo>
                  <a:pt x="78" y="73"/>
                </a:lnTo>
                <a:lnTo>
                  <a:pt x="77" y="33"/>
                </a:lnTo>
                <a:lnTo>
                  <a:pt x="59" y="7"/>
                </a:lnTo>
                <a:lnTo>
                  <a:pt x="34" y="0"/>
                </a:lnTo>
                <a:lnTo>
                  <a:pt x="10" y="4"/>
                </a:lnTo>
                <a:lnTo>
                  <a:pt x="0" y="3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" name="Freeform 79"/>
          <p:cNvSpPr/>
          <p:nvPr/>
        </p:nvSpPr>
        <p:spPr bwMode="auto">
          <a:xfrm flipH="1">
            <a:off x="631825" y="2005013"/>
            <a:ext cx="30163" cy="60325"/>
          </a:xfrm>
          <a:custGeom>
            <a:avLst/>
            <a:gdLst>
              <a:gd name="T0" fmla="*/ 0 w 129"/>
              <a:gd name="T1" fmla="*/ 1170733115 h 215"/>
              <a:gd name="T2" fmla="*/ 255648958 w 129"/>
              <a:gd name="T3" fmla="*/ 419688061 h 215"/>
              <a:gd name="T4" fmla="*/ 690295828 w 129"/>
              <a:gd name="T5" fmla="*/ 198782954 h 215"/>
              <a:gd name="T6" fmla="*/ 1214441772 w 129"/>
              <a:gd name="T7" fmla="*/ 353400725 h 215"/>
              <a:gd name="T8" fmla="*/ 1393439686 w 129"/>
              <a:gd name="T9" fmla="*/ 773088786 h 215"/>
              <a:gd name="T10" fmla="*/ 1534057187 w 129"/>
              <a:gd name="T11" fmla="*/ 1479968237 h 215"/>
              <a:gd name="T12" fmla="*/ 1534057187 w 129"/>
              <a:gd name="T13" fmla="*/ 2054273297 h 215"/>
              <a:gd name="T14" fmla="*/ 1457351545 w 129"/>
              <a:gd name="T15" fmla="*/ 2147483647 h 215"/>
              <a:gd name="T16" fmla="*/ 1457351545 w 129"/>
              <a:gd name="T17" fmla="*/ 2147483647 h 215"/>
              <a:gd name="T18" fmla="*/ 1367853056 w 129"/>
              <a:gd name="T19" fmla="*/ 2147483647 h 215"/>
              <a:gd name="T20" fmla="*/ 1022705259 w 129"/>
              <a:gd name="T21" fmla="*/ 2147483647 h 215"/>
              <a:gd name="T22" fmla="*/ 805381414 w 129"/>
              <a:gd name="T23" fmla="*/ 2147483647 h 215"/>
              <a:gd name="T24" fmla="*/ 511352629 w 129"/>
              <a:gd name="T25" fmla="*/ 2147483647 h 215"/>
              <a:gd name="T26" fmla="*/ 511352629 w 129"/>
              <a:gd name="T27" fmla="*/ 2147483647 h 215"/>
              <a:gd name="T28" fmla="*/ 728675772 w 129"/>
              <a:gd name="T29" fmla="*/ 2147483647 h 215"/>
              <a:gd name="T30" fmla="*/ 971531766 w 129"/>
              <a:gd name="T31" fmla="*/ 2147483647 h 215"/>
              <a:gd name="T32" fmla="*/ 1291147414 w 129"/>
              <a:gd name="T33" fmla="*/ 2147483647 h 215"/>
              <a:gd name="T34" fmla="*/ 1546795787 w 129"/>
              <a:gd name="T35" fmla="*/ 2147483647 h 215"/>
              <a:gd name="T36" fmla="*/ 1572382417 w 129"/>
              <a:gd name="T37" fmla="*/ 2147483647 h 215"/>
              <a:gd name="T38" fmla="*/ 1649088059 w 129"/>
              <a:gd name="T39" fmla="*/ 1921778310 h 215"/>
              <a:gd name="T40" fmla="*/ 1649088059 w 129"/>
              <a:gd name="T41" fmla="*/ 1281185353 h 215"/>
              <a:gd name="T42" fmla="*/ 1495676775 w 129"/>
              <a:gd name="T43" fmla="*/ 706880012 h 215"/>
              <a:gd name="T44" fmla="*/ 1316734044 w 129"/>
              <a:gd name="T45" fmla="*/ 198782954 h 215"/>
              <a:gd name="T46" fmla="*/ 882087056 w 129"/>
              <a:gd name="T47" fmla="*/ 0 h 215"/>
              <a:gd name="T48" fmla="*/ 255648958 w 129"/>
              <a:gd name="T49" fmla="*/ 132495583 h 215"/>
              <a:gd name="T50" fmla="*/ 38325478 w 129"/>
              <a:gd name="T51" fmla="*/ 419688061 h 215"/>
              <a:gd name="T52" fmla="*/ 0 w 129"/>
              <a:gd name="T53" fmla="*/ 1170733115 h 21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29"/>
              <a:gd name="T82" fmla="*/ 0 h 215"/>
              <a:gd name="T83" fmla="*/ 129 w 129"/>
              <a:gd name="T84" fmla="*/ 215 h 21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29" h="215">
                <a:moveTo>
                  <a:pt x="0" y="53"/>
                </a:moveTo>
                <a:lnTo>
                  <a:pt x="20" y="19"/>
                </a:lnTo>
                <a:lnTo>
                  <a:pt x="54" y="9"/>
                </a:lnTo>
                <a:lnTo>
                  <a:pt x="95" y="16"/>
                </a:lnTo>
                <a:lnTo>
                  <a:pt x="109" y="35"/>
                </a:lnTo>
                <a:lnTo>
                  <a:pt x="120" y="67"/>
                </a:lnTo>
                <a:lnTo>
                  <a:pt x="120" y="93"/>
                </a:lnTo>
                <a:lnTo>
                  <a:pt x="114" y="111"/>
                </a:lnTo>
                <a:lnTo>
                  <a:pt x="114" y="137"/>
                </a:lnTo>
                <a:lnTo>
                  <a:pt x="107" y="168"/>
                </a:lnTo>
                <a:lnTo>
                  <a:pt x="80" y="198"/>
                </a:lnTo>
                <a:lnTo>
                  <a:pt x="63" y="198"/>
                </a:lnTo>
                <a:lnTo>
                  <a:pt x="40" y="198"/>
                </a:lnTo>
                <a:lnTo>
                  <a:pt x="40" y="203"/>
                </a:lnTo>
                <a:lnTo>
                  <a:pt x="57" y="215"/>
                </a:lnTo>
                <a:lnTo>
                  <a:pt x="76" y="211"/>
                </a:lnTo>
                <a:lnTo>
                  <a:pt x="101" y="201"/>
                </a:lnTo>
                <a:lnTo>
                  <a:pt x="121" y="171"/>
                </a:lnTo>
                <a:lnTo>
                  <a:pt x="123" y="121"/>
                </a:lnTo>
                <a:lnTo>
                  <a:pt x="129" y="87"/>
                </a:lnTo>
                <a:lnTo>
                  <a:pt x="129" y="58"/>
                </a:lnTo>
                <a:lnTo>
                  <a:pt x="117" y="32"/>
                </a:lnTo>
                <a:lnTo>
                  <a:pt x="103" y="9"/>
                </a:lnTo>
                <a:lnTo>
                  <a:pt x="69" y="0"/>
                </a:lnTo>
                <a:lnTo>
                  <a:pt x="20" y="6"/>
                </a:lnTo>
                <a:lnTo>
                  <a:pt x="3" y="19"/>
                </a:lnTo>
                <a:lnTo>
                  <a:pt x="0" y="53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" name="Freeform 80"/>
          <p:cNvSpPr/>
          <p:nvPr/>
        </p:nvSpPr>
        <p:spPr bwMode="auto">
          <a:xfrm flipH="1">
            <a:off x="650875" y="2071688"/>
            <a:ext cx="26988" cy="46037"/>
          </a:xfrm>
          <a:custGeom>
            <a:avLst/>
            <a:gdLst>
              <a:gd name="T0" fmla="*/ 1411718586 w 118"/>
              <a:gd name="T1" fmla="*/ 0 h 179"/>
              <a:gd name="T2" fmla="*/ 1220318825 w 118"/>
              <a:gd name="T3" fmla="*/ 663450812 h 179"/>
              <a:gd name="T4" fmla="*/ 921215701 w 118"/>
              <a:gd name="T5" fmla="*/ 1360966934 h 179"/>
              <a:gd name="T6" fmla="*/ 622112349 w 118"/>
              <a:gd name="T7" fmla="*/ 1973419312 h 179"/>
              <a:gd name="T8" fmla="*/ 203377913 w 118"/>
              <a:gd name="T9" fmla="*/ 2147483647 h 179"/>
              <a:gd name="T10" fmla="*/ 0 w 118"/>
              <a:gd name="T11" fmla="*/ 2147483647 h 179"/>
              <a:gd name="T12" fmla="*/ 466597355 w 118"/>
              <a:gd name="T13" fmla="*/ 2147483647 h 179"/>
              <a:gd name="T14" fmla="*/ 837468757 w 118"/>
              <a:gd name="T15" fmla="*/ 1956419062 h 179"/>
              <a:gd name="T16" fmla="*/ 1184382711 w 118"/>
              <a:gd name="T17" fmla="*/ 1139839210 h 179"/>
              <a:gd name="T18" fmla="*/ 1411718586 w 118"/>
              <a:gd name="T19" fmla="*/ 0 h 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8"/>
              <a:gd name="T31" fmla="*/ 0 h 179"/>
              <a:gd name="T32" fmla="*/ 118 w 118"/>
              <a:gd name="T33" fmla="*/ 179 h 1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8" h="179">
                <a:moveTo>
                  <a:pt x="118" y="0"/>
                </a:moveTo>
                <a:lnTo>
                  <a:pt x="102" y="39"/>
                </a:lnTo>
                <a:lnTo>
                  <a:pt x="77" y="80"/>
                </a:lnTo>
                <a:lnTo>
                  <a:pt x="52" y="116"/>
                </a:lnTo>
                <a:lnTo>
                  <a:pt x="17" y="164"/>
                </a:lnTo>
                <a:lnTo>
                  <a:pt x="0" y="179"/>
                </a:lnTo>
                <a:lnTo>
                  <a:pt x="39" y="159"/>
                </a:lnTo>
                <a:lnTo>
                  <a:pt x="70" y="115"/>
                </a:lnTo>
                <a:lnTo>
                  <a:pt x="99" y="67"/>
                </a:lnTo>
                <a:lnTo>
                  <a:pt x="118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3" name="Freeform 81"/>
          <p:cNvSpPr/>
          <p:nvPr/>
        </p:nvSpPr>
        <p:spPr bwMode="auto">
          <a:xfrm flipH="1">
            <a:off x="566738" y="1901825"/>
            <a:ext cx="157162" cy="185738"/>
          </a:xfrm>
          <a:custGeom>
            <a:avLst/>
            <a:gdLst>
              <a:gd name="T0" fmla="*/ 693860140 w 671"/>
              <a:gd name="T1" fmla="*/ 2147483647 h 670"/>
              <a:gd name="T2" fmla="*/ 1991611415 w 671"/>
              <a:gd name="T3" fmla="*/ 2147483647 h 670"/>
              <a:gd name="T4" fmla="*/ 2147483647 w 671"/>
              <a:gd name="T5" fmla="*/ 2147483647 h 670"/>
              <a:gd name="T6" fmla="*/ 2147483647 w 671"/>
              <a:gd name="T7" fmla="*/ 2147483647 h 670"/>
              <a:gd name="T8" fmla="*/ 2147483647 w 671"/>
              <a:gd name="T9" fmla="*/ 2147483647 h 670"/>
              <a:gd name="T10" fmla="*/ 2147483647 w 671"/>
              <a:gd name="T11" fmla="*/ 2147483647 h 670"/>
              <a:gd name="T12" fmla="*/ 2147483647 w 671"/>
              <a:gd name="T13" fmla="*/ 2147483647 h 670"/>
              <a:gd name="T14" fmla="*/ 2147483647 w 671"/>
              <a:gd name="T15" fmla="*/ 2147483647 h 670"/>
              <a:gd name="T16" fmla="*/ 2147483647 w 671"/>
              <a:gd name="T17" fmla="*/ 2147483647 h 670"/>
              <a:gd name="T18" fmla="*/ 2147483647 w 671"/>
              <a:gd name="T19" fmla="*/ 2147483647 h 670"/>
              <a:gd name="T20" fmla="*/ 2147483647 w 671"/>
              <a:gd name="T21" fmla="*/ 2147483647 h 670"/>
              <a:gd name="T22" fmla="*/ 2147483647 w 671"/>
              <a:gd name="T23" fmla="*/ 2147483647 h 670"/>
              <a:gd name="T24" fmla="*/ 2147483647 w 671"/>
              <a:gd name="T25" fmla="*/ 2147483647 h 670"/>
              <a:gd name="T26" fmla="*/ 2147483647 w 671"/>
              <a:gd name="T27" fmla="*/ 2147483647 h 670"/>
              <a:gd name="T28" fmla="*/ 2147483647 w 671"/>
              <a:gd name="T29" fmla="*/ 2147483647 h 670"/>
              <a:gd name="T30" fmla="*/ 2147483647 w 671"/>
              <a:gd name="T31" fmla="*/ 2147483647 h 670"/>
              <a:gd name="T32" fmla="*/ 2147483647 w 671"/>
              <a:gd name="T33" fmla="*/ 2147483647 h 670"/>
              <a:gd name="T34" fmla="*/ 2147483647 w 671"/>
              <a:gd name="T35" fmla="*/ 2147483647 h 670"/>
              <a:gd name="T36" fmla="*/ 2147483647 w 671"/>
              <a:gd name="T37" fmla="*/ 2147483647 h 670"/>
              <a:gd name="T38" fmla="*/ 2147483647 w 671"/>
              <a:gd name="T39" fmla="*/ 2147483647 h 670"/>
              <a:gd name="T40" fmla="*/ 2147483647 w 671"/>
              <a:gd name="T41" fmla="*/ 2147483647 h 670"/>
              <a:gd name="T42" fmla="*/ 2147483647 w 671"/>
              <a:gd name="T43" fmla="*/ 2147483647 h 670"/>
              <a:gd name="T44" fmla="*/ 2147483647 w 671"/>
              <a:gd name="T45" fmla="*/ 2147483647 h 670"/>
              <a:gd name="T46" fmla="*/ 2147483647 w 671"/>
              <a:gd name="T47" fmla="*/ 2147483647 h 670"/>
              <a:gd name="T48" fmla="*/ 2147483647 w 671"/>
              <a:gd name="T49" fmla="*/ 2147483647 h 670"/>
              <a:gd name="T50" fmla="*/ 2147483647 w 671"/>
              <a:gd name="T51" fmla="*/ 2147483647 h 670"/>
              <a:gd name="T52" fmla="*/ 2147483647 w 671"/>
              <a:gd name="T53" fmla="*/ 2147483647 h 670"/>
              <a:gd name="T54" fmla="*/ 2147483647 w 671"/>
              <a:gd name="T55" fmla="*/ 1256981734 h 670"/>
              <a:gd name="T56" fmla="*/ 2147483647 w 671"/>
              <a:gd name="T57" fmla="*/ 447428957 h 670"/>
              <a:gd name="T58" fmla="*/ 2147483647 w 671"/>
              <a:gd name="T59" fmla="*/ 170456483 h 670"/>
              <a:gd name="T60" fmla="*/ 2147483647 w 671"/>
              <a:gd name="T61" fmla="*/ 0 h 670"/>
              <a:gd name="T62" fmla="*/ 2147483647 w 671"/>
              <a:gd name="T63" fmla="*/ 106516026 h 670"/>
              <a:gd name="T64" fmla="*/ 1657516979 w 671"/>
              <a:gd name="T65" fmla="*/ 639173293 h 670"/>
              <a:gd name="T66" fmla="*/ 822340380 w 671"/>
              <a:gd name="T67" fmla="*/ 1320922156 h 670"/>
              <a:gd name="T68" fmla="*/ 411170190 w 671"/>
              <a:gd name="T69" fmla="*/ 2002670187 h 670"/>
              <a:gd name="T70" fmla="*/ 0 w 671"/>
              <a:gd name="T71" fmla="*/ 2147483647 h 670"/>
              <a:gd name="T72" fmla="*/ 77077305 w 671"/>
              <a:gd name="T73" fmla="*/ 2147483647 h 670"/>
              <a:gd name="T74" fmla="*/ 693860140 w 671"/>
              <a:gd name="T75" fmla="*/ 2147483647 h 67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671"/>
              <a:gd name="T115" fmla="*/ 0 h 670"/>
              <a:gd name="T116" fmla="*/ 671 w 671"/>
              <a:gd name="T117" fmla="*/ 670 h 670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671" h="670">
                <a:moveTo>
                  <a:pt x="54" y="193"/>
                </a:moveTo>
                <a:lnTo>
                  <a:pt x="155" y="177"/>
                </a:lnTo>
                <a:lnTo>
                  <a:pt x="223" y="187"/>
                </a:lnTo>
                <a:lnTo>
                  <a:pt x="264" y="234"/>
                </a:lnTo>
                <a:lnTo>
                  <a:pt x="238" y="290"/>
                </a:lnTo>
                <a:lnTo>
                  <a:pt x="206" y="311"/>
                </a:lnTo>
                <a:lnTo>
                  <a:pt x="197" y="366"/>
                </a:lnTo>
                <a:lnTo>
                  <a:pt x="217" y="401"/>
                </a:lnTo>
                <a:lnTo>
                  <a:pt x="200" y="453"/>
                </a:lnTo>
                <a:lnTo>
                  <a:pt x="242" y="453"/>
                </a:lnTo>
                <a:lnTo>
                  <a:pt x="254" y="394"/>
                </a:lnTo>
                <a:lnTo>
                  <a:pt x="280" y="366"/>
                </a:lnTo>
                <a:lnTo>
                  <a:pt x="329" y="366"/>
                </a:lnTo>
                <a:lnTo>
                  <a:pt x="378" y="378"/>
                </a:lnTo>
                <a:lnTo>
                  <a:pt x="393" y="419"/>
                </a:lnTo>
                <a:lnTo>
                  <a:pt x="399" y="475"/>
                </a:lnTo>
                <a:lnTo>
                  <a:pt x="393" y="516"/>
                </a:lnTo>
                <a:lnTo>
                  <a:pt x="393" y="547"/>
                </a:lnTo>
                <a:lnTo>
                  <a:pt x="396" y="581"/>
                </a:lnTo>
                <a:lnTo>
                  <a:pt x="428" y="613"/>
                </a:lnTo>
                <a:lnTo>
                  <a:pt x="451" y="632"/>
                </a:lnTo>
                <a:lnTo>
                  <a:pt x="510" y="670"/>
                </a:lnTo>
                <a:lnTo>
                  <a:pt x="620" y="558"/>
                </a:lnTo>
                <a:lnTo>
                  <a:pt x="652" y="466"/>
                </a:lnTo>
                <a:lnTo>
                  <a:pt x="665" y="318"/>
                </a:lnTo>
                <a:lnTo>
                  <a:pt x="671" y="215"/>
                </a:lnTo>
                <a:lnTo>
                  <a:pt x="658" y="114"/>
                </a:lnTo>
                <a:lnTo>
                  <a:pt x="629" y="59"/>
                </a:lnTo>
                <a:lnTo>
                  <a:pt x="562" y="21"/>
                </a:lnTo>
                <a:lnTo>
                  <a:pt x="502" y="8"/>
                </a:lnTo>
                <a:lnTo>
                  <a:pt x="384" y="0"/>
                </a:lnTo>
                <a:lnTo>
                  <a:pt x="270" y="5"/>
                </a:lnTo>
                <a:lnTo>
                  <a:pt x="129" y="30"/>
                </a:lnTo>
                <a:lnTo>
                  <a:pt x="64" y="62"/>
                </a:lnTo>
                <a:lnTo>
                  <a:pt x="32" y="94"/>
                </a:lnTo>
                <a:lnTo>
                  <a:pt x="0" y="140"/>
                </a:lnTo>
                <a:lnTo>
                  <a:pt x="6" y="166"/>
                </a:lnTo>
                <a:lnTo>
                  <a:pt x="54" y="193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" name="Freeform 82"/>
          <p:cNvSpPr/>
          <p:nvPr/>
        </p:nvSpPr>
        <p:spPr bwMode="auto">
          <a:xfrm flipH="1">
            <a:off x="569913" y="1905000"/>
            <a:ext cx="149225" cy="176213"/>
          </a:xfrm>
          <a:custGeom>
            <a:avLst/>
            <a:gdLst>
              <a:gd name="T0" fmla="*/ 322931809 w 636"/>
              <a:gd name="T1" fmla="*/ 2017025312 h 643"/>
              <a:gd name="T2" fmla="*/ 167906979 w 636"/>
              <a:gd name="T3" fmla="*/ 2147483647 h 643"/>
              <a:gd name="T4" fmla="*/ 2066687559 w 636"/>
              <a:gd name="T5" fmla="*/ 2147483647 h 643"/>
              <a:gd name="T6" fmla="*/ 2147483647 w 636"/>
              <a:gd name="T7" fmla="*/ 2147483647 h 643"/>
              <a:gd name="T8" fmla="*/ 2147483647 w 636"/>
              <a:gd name="T9" fmla="*/ 2147483647 h 643"/>
              <a:gd name="T10" fmla="*/ 2147483647 w 636"/>
              <a:gd name="T11" fmla="*/ 2147483647 h 643"/>
              <a:gd name="T12" fmla="*/ 2147483647 w 636"/>
              <a:gd name="T13" fmla="*/ 2147483647 h 643"/>
              <a:gd name="T14" fmla="*/ 2147483647 w 636"/>
              <a:gd name="T15" fmla="*/ 2147483647 h 643"/>
              <a:gd name="T16" fmla="*/ 2147483647 w 636"/>
              <a:gd name="T17" fmla="*/ 2147483647 h 643"/>
              <a:gd name="T18" fmla="*/ 2147483647 w 636"/>
              <a:gd name="T19" fmla="*/ 2147483647 h 643"/>
              <a:gd name="T20" fmla="*/ 2147483647 w 636"/>
              <a:gd name="T21" fmla="*/ 2147483647 h 643"/>
              <a:gd name="T22" fmla="*/ 2147483647 w 636"/>
              <a:gd name="T23" fmla="*/ 2147483647 h 643"/>
              <a:gd name="T24" fmla="*/ 2147483647 w 636"/>
              <a:gd name="T25" fmla="*/ 2147483647 h 643"/>
              <a:gd name="T26" fmla="*/ 2147483647 w 636"/>
              <a:gd name="T27" fmla="*/ 2147483647 h 643"/>
              <a:gd name="T28" fmla="*/ 2147483647 w 636"/>
              <a:gd name="T29" fmla="*/ 2147483647 h 643"/>
              <a:gd name="T30" fmla="*/ 2147483647 w 636"/>
              <a:gd name="T31" fmla="*/ 2147483647 h 643"/>
              <a:gd name="T32" fmla="*/ 2147483647 w 636"/>
              <a:gd name="T33" fmla="*/ 2147483647 h 643"/>
              <a:gd name="T34" fmla="*/ 2147483647 w 636"/>
              <a:gd name="T35" fmla="*/ 2147483647 h 643"/>
              <a:gd name="T36" fmla="*/ 2147483647 w 636"/>
              <a:gd name="T37" fmla="*/ 2147483647 h 643"/>
              <a:gd name="T38" fmla="*/ 2147483647 w 636"/>
              <a:gd name="T39" fmla="*/ 2147483647 h 643"/>
              <a:gd name="T40" fmla="*/ 2147483647 w 636"/>
              <a:gd name="T41" fmla="*/ 2147483647 h 643"/>
              <a:gd name="T42" fmla="*/ 2147483647 w 636"/>
              <a:gd name="T43" fmla="*/ 2147483647 h 643"/>
              <a:gd name="T44" fmla="*/ 2147483647 w 636"/>
              <a:gd name="T45" fmla="*/ 2147483647 h 643"/>
              <a:gd name="T46" fmla="*/ 2147483647 w 636"/>
              <a:gd name="T47" fmla="*/ 2147483647 h 643"/>
              <a:gd name="T48" fmla="*/ 2147483647 w 636"/>
              <a:gd name="T49" fmla="*/ 2147483647 h 643"/>
              <a:gd name="T50" fmla="*/ 2147483647 w 636"/>
              <a:gd name="T51" fmla="*/ 2147483647 h 643"/>
              <a:gd name="T52" fmla="*/ 2147483647 w 636"/>
              <a:gd name="T53" fmla="*/ 2147483647 h 643"/>
              <a:gd name="T54" fmla="*/ 2147483647 w 636"/>
              <a:gd name="T55" fmla="*/ 2147483647 h 643"/>
              <a:gd name="T56" fmla="*/ 2147483647 w 636"/>
              <a:gd name="T57" fmla="*/ 2147483647 h 643"/>
              <a:gd name="T58" fmla="*/ 2147483647 w 636"/>
              <a:gd name="T59" fmla="*/ 2147483647 h 643"/>
              <a:gd name="T60" fmla="*/ 2147483647 w 636"/>
              <a:gd name="T61" fmla="*/ 2147483647 h 643"/>
              <a:gd name="T62" fmla="*/ 2147483647 w 636"/>
              <a:gd name="T63" fmla="*/ 2147483647 h 643"/>
              <a:gd name="T64" fmla="*/ 2147483647 w 636"/>
              <a:gd name="T65" fmla="*/ 2147483647 h 643"/>
              <a:gd name="T66" fmla="*/ 2147483647 w 636"/>
              <a:gd name="T67" fmla="*/ 2147483647 h 643"/>
              <a:gd name="T68" fmla="*/ 2147483647 w 636"/>
              <a:gd name="T69" fmla="*/ 2147483647 h 643"/>
              <a:gd name="T70" fmla="*/ 2147483647 w 636"/>
              <a:gd name="T71" fmla="*/ 2147483647 h 643"/>
              <a:gd name="T72" fmla="*/ 2147483647 w 636"/>
              <a:gd name="T73" fmla="*/ 1420111264 h 643"/>
              <a:gd name="T74" fmla="*/ 2147483647 w 636"/>
              <a:gd name="T75" fmla="*/ 843850851 h 643"/>
              <a:gd name="T76" fmla="*/ 2147483647 w 636"/>
              <a:gd name="T77" fmla="*/ 329324022 h 643"/>
              <a:gd name="T78" fmla="*/ 2147483647 w 636"/>
              <a:gd name="T79" fmla="*/ 267589958 h 643"/>
              <a:gd name="T80" fmla="*/ 2147483647 w 636"/>
              <a:gd name="T81" fmla="*/ 658648044 h 643"/>
              <a:gd name="T82" fmla="*/ 2147483647 w 636"/>
              <a:gd name="T83" fmla="*/ 61734286 h 643"/>
              <a:gd name="T84" fmla="*/ 2105442872 w 636"/>
              <a:gd name="T85" fmla="*/ 1111440192 h 643"/>
              <a:gd name="T86" fmla="*/ 2147483647 w 636"/>
              <a:gd name="T87" fmla="*/ 329324022 h 64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636"/>
              <a:gd name="T133" fmla="*/ 0 h 643"/>
              <a:gd name="T134" fmla="*/ 636 w 636"/>
              <a:gd name="T135" fmla="*/ 643 h 643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636" h="643">
                <a:moveTo>
                  <a:pt x="104" y="41"/>
                </a:moveTo>
                <a:lnTo>
                  <a:pt x="51" y="63"/>
                </a:lnTo>
                <a:lnTo>
                  <a:pt x="25" y="98"/>
                </a:lnTo>
                <a:lnTo>
                  <a:pt x="10" y="121"/>
                </a:lnTo>
                <a:lnTo>
                  <a:pt x="0" y="138"/>
                </a:lnTo>
                <a:lnTo>
                  <a:pt x="13" y="152"/>
                </a:lnTo>
                <a:lnTo>
                  <a:pt x="41" y="169"/>
                </a:lnTo>
                <a:lnTo>
                  <a:pt x="110" y="158"/>
                </a:lnTo>
                <a:lnTo>
                  <a:pt x="160" y="158"/>
                </a:lnTo>
                <a:lnTo>
                  <a:pt x="194" y="141"/>
                </a:lnTo>
                <a:lnTo>
                  <a:pt x="245" y="129"/>
                </a:lnTo>
                <a:lnTo>
                  <a:pt x="290" y="126"/>
                </a:lnTo>
                <a:lnTo>
                  <a:pt x="342" y="129"/>
                </a:lnTo>
                <a:lnTo>
                  <a:pt x="267" y="138"/>
                </a:lnTo>
                <a:lnTo>
                  <a:pt x="229" y="148"/>
                </a:lnTo>
                <a:lnTo>
                  <a:pt x="201" y="158"/>
                </a:lnTo>
                <a:lnTo>
                  <a:pt x="194" y="161"/>
                </a:lnTo>
                <a:lnTo>
                  <a:pt x="213" y="169"/>
                </a:lnTo>
                <a:lnTo>
                  <a:pt x="229" y="185"/>
                </a:lnTo>
                <a:lnTo>
                  <a:pt x="255" y="169"/>
                </a:lnTo>
                <a:lnTo>
                  <a:pt x="277" y="163"/>
                </a:lnTo>
                <a:lnTo>
                  <a:pt x="325" y="155"/>
                </a:lnTo>
                <a:lnTo>
                  <a:pt x="339" y="155"/>
                </a:lnTo>
                <a:lnTo>
                  <a:pt x="293" y="172"/>
                </a:lnTo>
                <a:lnTo>
                  <a:pt x="258" y="188"/>
                </a:lnTo>
                <a:lnTo>
                  <a:pt x="239" y="201"/>
                </a:lnTo>
                <a:lnTo>
                  <a:pt x="255" y="217"/>
                </a:lnTo>
                <a:lnTo>
                  <a:pt x="293" y="204"/>
                </a:lnTo>
                <a:lnTo>
                  <a:pt x="325" y="198"/>
                </a:lnTo>
                <a:lnTo>
                  <a:pt x="267" y="226"/>
                </a:lnTo>
                <a:lnTo>
                  <a:pt x="248" y="239"/>
                </a:lnTo>
                <a:lnTo>
                  <a:pt x="242" y="266"/>
                </a:lnTo>
                <a:lnTo>
                  <a:pt x="232" y="280"/>
                </a:lnTo>
                <a:lnTo>
                  <a:pt x="267" y="263"/>
                </a:lnTo>
                <a:lnTo>
                  <a:pt x="298" y="257"/>
                </a:lnTo>
                <a:lnTo>
                  <a:pt x="348" y="255"/>
                </a:lnTo>
                <a:lnTo>
                  <a:pt x="272" y="276"/>
                </a:lnTo>
                <a:lnTo>
                  <a:pt x="226" y="294"/>
                </a:lnTo>
                <a:lnTo>
                  <a:pt x="194" y="310"/>
                </a:lnTo>
                <a:lnTo>
                  <a:pt x="191" y="335"/>
                </a:lnTo>
                <a:lnTo>
                  <a:pt x="229" y="317"/>
                </a:lnTo>
                <a:lnTo>
                  <a:pt x="280" y="300"/>
                </a:lnTo>
                <a:lnTo>
                  <a:pt x="304" y="300"/>
                </a:lnTo>
                <a:lnTo>
                  <a:pt x="248" y="320"/>
                </a:lnTo>
                <a:lnTo>
                  <a:pt x="204" y="338"/>
                </a:lnTo>
                <a:lnTo>
                  <a:pt x="187" y="355"/>
                </a:lnTo>
                <a:lnTo>
                  <a:pt x="194" y="370"/>
                </a:lnTo>
                <a:lnTo>
                  <a:pt x="229" y="358"/>
                </a:lnTo>
                <a:lnTo>
                  <a:pt x="261" y="344"/>
                </a:lnTo>
                <a:lnTo>
                  <a:pt x="327" y="341"/>
                </a:lnTo>
                <a:lnTo>
                  <a:pt x="354" y="344"/>
                </a:lnTo>
                <a:lnTo>
                  <a:pt x="415" y="348"/>
                </a:lnTo>
                <a:lnTo>
                  <a:pt x="488" y="338"/>
                </a:lnTo>
                <a:lnTo>
                  <a:pt x="444" y="355"/>
                </a:lnTo>
                <a:lnTo>
                  <a:pt x="368" y="367"/>
                </a:lnTo>
                <a:lnTo>
                  <a:pt x="384" y="393"/>
                </a:lnTo>
                <a:lnTo>
                  <a:pt x="438" y="379"/>
                </a:lnTo>
                <a:lnTo>
                  <a:pt x="491" y="361"/>
                </a:lnTo>
                <a:lnTo>
                  <a:pt x="525" y="344"/>
                </a:lnTo>
                <a:lnTo>
                  <a:pt x="460" y="393"/>
                </a:lnTo>
                <a:lnTo>
                  <a:pt x="419" y="405"/>
                </a:lnTo>
                <a:lnTo>
                  <a:pt x="384" y="417"/>
                </a:lnTo>
                <a:lnTo>
                  <a:pt x="387" y="442"/>
                </a:lnTo>
                <a:lnTo>
                  <a:pt x="438" y="434"/>
                </a:lnTo>
                <a:lnTo>
                  <a:pt x="478" y="423"/>
                </a:lnTo>
                <a:lnTo>
                  <a:pt x="454" y="440"/>
                </a:lnTo>
                <a:lnTo>
                  <a:pt x="409" y="452"/>
                </a:lnTo>
                <a:lnTo>
                  <a:pt x="387" y="455"/>
                </a:lnTo>
                <a:lnTo>
                  <a:pt x="387" y="511"/>
                </a:lnTo>
                <a:lnTo>
                  <a:pt x="435" y="492"/>
                </a:lnTo>
                <a:lnTo>
                  <a:pt x="473" y="477"/>
                </a:lnTo>
                <a:lnTo>
                  <a:pt x="432" y="508"/>
                </a:lnTo>
                <a:lnTo>
                  <a:pt x="380" y="530"/>
                </a:lnTo>
                <a:lnTo>
                  <a:pt x="384" y="556"/>
                </a:lnTo>
                <a:lnTo>
                  <a:pt x="412" y="586"/>
                </a:lnTo>
                <a:lnTo>
                  <a:pt x="438" y="553"/>
                </a:lnTo>
                <a:lnTo>
                  <a:pt x="473" y="511"/>
                </a:lnTo>
                <a:lnTo>
                  <a:pt x="496" y="471"/>
                </a:lnTo>
                <a:lnTo>
                  <a:pt x="473" y="533"/>
                </a:lnTo>
                <a:lnTo>
                  <a:pt x="454" y="556"/>
                </a:lnTo>
                <a:lnTo>
                  <a:pt x="419" y="599"/>
                </a:lnTo>
                <a:lnTo>
                  <a:pt x="444" y="628"/>
                </a:lnTo>
                <a:lnTo>
                  <a:pt x="485" y="594"/>
                </a:lnTo>
                <a:lnTo>
                  <a:pt x="514" y="553"/>
                </a:lnTo>
                <a:lnTo>
                  <a:pt x="540" y="508"/>
                </a:lnTo>
                <a:lnTo>
                  <a:pt x="517" y="573"/>
                </a:lnTo>
                <a:lnTo>
                  <a:pt x="491" y="602"/>
                </a:lnTo>
                <a:lnTo>
                  <a:pt x="465" y="631"/>
                </a:lnTo>
                <a:lnTo>
                  <a:pt x="488" y="643"/>
                </a:lnTo>
                <a:lnTo>
                  <a:pt x="540" y="599"/>
                </a:lnTo>
                <a:lnTo>
                  <a:pt x="589" y="530"/>
                </a:lnTo>
                <a:lnTo>
                  <a:pt x="607" y="477"/>
                </a:lnTo>
                <a:lnTo>
                  <a:pt x="620" y="386"/>
                </a:lnTo>
                <a:lnTo>
                  <a:pt x="627" y="317"/>
                </a:lnTo>
                <a:lnTo>
                  <a:pt x="636" y="239"/>
                </a:lnTo>
                <a:lnTo>
                  <a:pt x="582" y="255"/>
                </a:lnTo>
                <a:lnTo>
                  <a:pt x="522" y="276"/>
                </a:lnTo>
                <a:lnTo>
                  <a:pt x="432" y="297"/>
                </a:lnTo>
                <a:lnTo>
                  <a:pt x="514" y="266"/>
                </a:lnTo>
                <a:lnTo>
                  <a:pt x="543" y="249"/>
                </a:lnTo>
                <a:lnTo>
                  <a:pt x="601" y="229"/>
                </a:lnTo>
                <a:lnTo>
                  <a:pt x="630" y="223"/>
                </a:lnTo>
                <a:lnTo>
                  <a:pt x="630" y="182"/>
                </a:lnTo>
                <a:lnTo>
                  <a:pt x="623" y="129"/>
                </a:lnTo>
                <a:lnTo>
                  <a:pt x="551" y="141"/>
                </a:lnTo>
                <a:lnTo>
                  <a:pt x="505" y="155"/>
                </a:lnTo>
                <a:lnTo>
                  <a:pt x="447" y="182"/>
                </a:lnTo>
                <a:lnTo>
                  <a:pt x="499" y="141"/>
                </a:lnTo>
                <a:lnTo>
                  <a:pt x="560" y="124"/>
                </a:lnTo>
                <a:lnTo>
                  <a:pt x="620" y="109"/>
                </a:lnTo>
                <a:lnTo>
                  <a:pt x="607" y="69"/>
                </a:lnTo>
                <a:lnTo>
                  <a:pt x="589" y="45"/>
                </a:lnTo>
                <a:lnTo>
                  <a:pt x="534" y="28"/>
                </a:lnTo>
                <a:lnTo>
                  <a:pt x="482" y="41"/>
                </a:lnTo>
                <a:lnTo>
                  <a:pt x="432" y="76"/>
                </a:lnTo>
                <a:lnTo>
                  <a:pt x="465" y="35"/>
                </a:lnTo>
                <a:lnTo>
                  <a:pt x="517" y="16"/>
                </a:lnTo>
                <a:lnTo>
                  <a:pt x="460" y="6"/>
                </a:lnTo>
                <a:lnTo>
                  <a:pt x="419" y="3"/>
                </a:lnTo>
                <a:lnTo>
                  <a:pt x="359" y="13"/>
                </a:lnTo>
                <a:lnTo>
                  <a:pt x="318" y="38"/>
                </a:lnTo>
                <a:lnTo>
                  <a:pt x="255" y="51"/>
                </a:lnTo>
                <a:lnTo>
                  <a:pt x="298" y="32"/>
                </a:lnTo>
                <a:lnTo>
                  <a:pt x="330" y="13"/>
                </a:lnTo>
                <a:lnTo>
                  <a:pt x="348" y="0"/>
                </a:lnTo>
                <a:lnTo>
                  <a:pt x="287" y="3"/>
                </a:lnTo>
                <a:lnTo>
                  <a:pt x="232" y="6"/>
                </a:lnTo>
                <a:lnTo>
                  <a:pt x="198" y="22"/>
                </a:lnTo>
                <a:lnTo>
                  <a:pt x="163" y="54"/>
                </a:lnTo>
                <a:lnTo>
                  <a:pt x="136" y="95"/>
                </a:lnTo>
                <a:lnTo>
                  <a:pt x="151" y="48"/>
                </a:lnTo>
                <a:lnTo>
                  <a:pt x="184" y="16"/>
                </a:lnTo>
                <a:lnTo>
                  <a:pt x="104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5" name="Freeform 83"/>
          <p:cNvSpPr/>
          <p:nvPr/>
        </p:nvSpPr>
        <p:spPr bwMode="auto">
          <a:xfrm flipH="1">
            <a:off x="869950" y="2354263"/>
            <a:ext cx="163513" cy="119062"/>
          </a:xfrm>
          <a:custGeom>
            <a:avLst/>
            <a:gdLst>
              <a:gd name="T0" fmla="*/ 2147483647 w 698"/>
              <a:gd name="T1" fmla="*/ 2147483647 h 425"/>
              <a:gd name="T2" fmla="*/ 2147483647 w 698"/>
              <a:gd name="T3" fmla="*/ 2147483647 h 425"/>
              <a:gd name="T4" fmla="*/ 2147483647 w 698"/>
              <a:gd name="T5" fmla="*/ 2147483647 h 425"/>
              <a:gd name="T6" fmla="*/ 2147483647 w 698"/>
              <a:gd name="T7" fmla="*/ 2147483647 h 425"/>
              <a:gd name="T8" fmla="*/ 2147483647 w 698"/>
              <a:gd name="T9" fmla="*/ 2147483647 h 425"/>
              <a:gd name="T10" fmla="*/ 2147483647 w 698"/>
              <a:gd name="T11" fmla="*/ 2147483647 h 425"/>
              <a:gd name="T12" fmla="*/ 2147483647 w 698"/>
              <a:gd name="T13" fmla="*/ 1736957199 h 425"/>
              <a:gd name="T14" fmla="*/ 2147483647 w 698"/>
              <a:gd name="T15" fmla="*/ 1275170462 h 425"/>
              <a:gd name="T16" fmla="*/ 2147483647 w 698"/>
              <a:gd name="T17" fmla="*/ 835516084 h 425"/>
              <a:gd name="T18" fmla="*/ 2147483647 w 698"/>
              <a:gd name="T19" fmla="*/ 703588703 h 425"/>
              <a:gd name="T20" fmla="*/ 2147483647 w 698"/>
              <a:gd name="T21" fmla="*/ 241880757 h 425"/>
              <a:gd name="T22" fmla="*/ 2147483647 w 698"/>
              <a:gd name="T23" fmla="*/ 0 h 425"/>
              <a:gd name="T24" fmla="*/ 2082597354 w 698"/>
              <a:gd name="T25" fmla="*/ 307805297 h 425"/>
              <a:gd name="T26" fmla="*/ 1889758436 w 698"/>
              <a:gd name="T27" fmla="*/ 593635398 h 425"/>
              <a:gd name="T28" fmla="*/ 964141417 w 698"/>
              <a:gd name="T29" fmla="*/ 1143321242 h 425"/>
              <a:gd name="T30" fmla="*/ 617041858 w 698"/>
              <a:gd name="T31" fmla="*/ 1363148571 h 425"/>
              <a:gd name="T32" fmla="*/ 475677540 w 698"/>
              <a:gd name="T33" fmla="*/ 1605029818 h 425"/>
              <a:gd name="T34" fmla="*/ 308520929 w 698"/>
              <a:gd name="T35" fmla="*/ 2147483647 h 425"/>
              <a:gd name="T36" fmla="*/ 205680600 w 698"/>
              <a:gd name="T37" fmla="*/ 2147483647 h 425"/>
              <a:gd name="T38" fmla="*/ 115681688 w 698"/>
              <a:gd name="T39" fmla="*/ 2147483647 h 425"/>
              <a:gd name="T40" fmla="*/ 0 w 698"/>
              <a:gd name="T41" fmla="*/ 2147483647 h 425"/>
              <a:gd name="T42" fmla="*/ 0 w 698"/>
              <a:gd name="T43" fmla="*/ 2147483647 h 425"/>
              <a:gd name="T44" fmla="*/ 192839212 w 698"/>
              <a:gd name="T45" fmla="*/ 2147483647 h 425"/>
              <a:gd name="T46" fmla="*/ 552780335 w 698"/>
              <a:gd name="T47" fmla="*/ 2147483647 h 425"/>
              <a:gd name="T48" fmla="*/ 1144139416 w 698"/>
              <a:gd name="T49" fmla="*/ 2147483647 h 425"/>
              <a:gd name="T50" fmla="*/ 1889758436 w 698"/>
              <a:gd name="T51" fmla="*/ 2147483647 h 425"/>
              <a:gd name="T52" fmla="*/ 2147483647 w 698"/>
              <a:gd name="T53" fmla="*/ 2147483647 h 425"/>
              <a:gd name="T54" fmla="*/ 1851179688 w 698"/>
              <a:gd name="T55" fmla="*/ 2147483647 h 425"/>
              <a:gd name="T56" fmla="*/ 1349819958 w 698"/>
              <a:gd name="T57" fmla="*/ 2147483647 h 425"/>
              <a:gd name="T58" fmla="*/ 784198001 w 698"/>
              <a:gd name="T59" fmla="*/ 2147483647 h 425"/>
              <a:gd name="T60" fmla="*/ 655620605 w 698"/>
              <a:gd name="T61" fmla="*/ 2147483647 h 425"/>
              <a:gd name="T62" fmla="*/ 655620605 w 698"/>
              <a:gd name="T63" fmla="*/ 2147483647 h 425"/>
              <a:gd name="T64" fmla="*/ 861301147 w 698"/>
              <a:gd name="T65" fmla="*/ 2147483647 h 425"/>
              <a:gd name="T66" fmla="*/ 1118456171 w 698"/>
              <a:gd name="T67" fmla="*/ 2147483647 h 425"/>
              <a:gd name="T68" fmla="*/ 1928337183 w 698"/>
              <a:gd name="T69" fmla="*/ 2147483647 h 425"/>
              <a:gd name="T70" fmla="*/ 2147483647 w 698"/>
              <a:gd name="T71" fmla="*/ 2147483647 h 425"/>
              <a:gd name="T72" fmla="*/ 2147483647 w 698"/>
              <a:gd name="T73" fmla="*/ 2147483647 h 425"/>
              <a:gd name="T74" fmla="*/ 2147483647 w 698"/>
              <a:gd name="T75" fmla="*/ 2147483647 h 425"/>
              <a:gd name="T76" fmla="*/ 2147483647 w 698"/>
              <a:gd name="T77" fmla="*/ 2147483647 h 425"/>
              <a:gd name="T78" fmla="*/ 2147483647 w 698"/>
              <a:gd name="T79" fmla="*/ 2147483647 h 425"/>
              <a:gd name="T80" fmla="*/ 2147483647 w 698"/>
              <a:gd name="T81" fmla="*/ 2147483647 h 425"/>
              <a:gd name="T82" fmla="*/ 2147483647 w 698"/>
              <a:gd name="T83" fmla="*/ 2147483647 h 425"/>
              <a:gd name="T84" fmla="*/ 2147483647 w 698"/>
              <a:gd name="T85" fmla="*/ 2147483647 h 425"/>
              <a:gd name="T86" fmla="*/ 2147483647 w 698"/>
              <a:gd name="T87" fmla="*/ 2147483647 h 425"/>
              <a:gd name="T88" fmla="*/ 2147483647 w 698"/>
              <a:gd name="T89" fmla="*/ 2147483647 h 425"/>
              <a:gd name="T90" fmla="*/ 2147483647 w 698"/>
              <a:gd name="T91" fmla="*/ 2147483647 h 425"/>
              <a:gd name="T92" fmla="*/ 2147483647 w 698"/>
              <a:gd name="T93" fmla="*/ 2147483647 h 425"/>
              <a:gd name="T94" fmla="*/ 2147483647 w 698"/>
              <a:gd name="T95" fmla="*/ 2147483647 h 425"/>
              <a:gd name="T96" fmla="*/ 2147483647 w 698"/>
              <a:gd name="T97" fmla="*/ 2147483647 h 425"/>
              <a:gd name="T98" fmla="*/ 2147483647 w 698"/>
              <a:gd name="T99" fmla="*/ 2147483647 h 42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98"/>
              <a:gd name="T151" fmla="*/ 0 h 425"/>
              <a:gd name="T152" fmla="*/ 698 w 698"/>
              <a:gd name="T153" fmla="*/ 425 h 42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98" h="425">
                <a:moveTo>
                  <a:pt x="698" y="253"/>
                </a:moveTo>
                <a:lnTo>
                  <a:pt x="611" y="233"/>
                </a:lnTo>
                <a:lnTo>
                  <a:pt x="579" y="227"/>
                </a:lnTo>
                <a:lnTo>
                  <a:pt x="558" y="210"/>
                </a:lnTo>
                <a:lnTo>
                  <a:pt x="538" y="182"/>
                </a:lnTo>
                <a:lnTo>
                  <a:pt x="496" y="143"/>
                </a:lnTo>
                <a:lnTo>
                  <a:pt x="420" y="79"/>
                </a:lnTo>
                <a:lnTo>
                  <a:pt x="407" y="58"/>
                </a:lnTo>
                <a:lnTo>
                  <a:pt x="387" y="38"/>
                </a:lnTo>
                <a:lnTo>
                  <a:pt x="347" y="32"/>
                </a:lnTo>
                <a:lnTo>
                  <a:pt x="225" y="11"/>
                </a:lnTo>
                <a:lnTo>
                  <a:pt x="192" y="0"/>
                </a:lnTo>
                <a:lnTo>
                  <a:pt x="162" y="14"/>
                </a:lnTo>
                <a:lnTo>
                  <a:pt x="147" y="27"/>
                </a:lnTo>
                <a:lnTo>
                  <a:pt x="75" y="52"/>
                </a:lnTo>
                <a:lnTo>
                  <a:pt x="48" y="62"/>
                </a:lnTo>
                <a:lnTo>
                  <a:pt x="37" y="73"/>
                </a:lnTo>
                <a:lnTo>
                  <a:pt x="24" y="114"/>
                </a:lnTo>
                <a:lnTo>
                  <a:pt x="16" y="133"/>
                </a:lnTo>
                <a:lnTo>
                  <a:pt x="9" y="146"/>
                </a:lnTo>
                <a:lnTo>
                  <a:pt x="0" y="165"/>
                </a:lnTo>
                <a:lnTo>
                  <a:pt x="0" y="181"/>
                </a:lnTo>
                <a:lnTo>
                  <a:pt x="15" y="191"/>
                </a:lnTo>
                <a:lnTo>
                  <a:pt x="43" y="190"/>
                </a:lnTo>
                <a:lnTo>
                  <a:pt x="89" y="168"/>
                </a:lnTo>
                <a:lnTo>
                  <a:pt x="147" y="158"/>
                </a:lnTo>
                <a:lnTo>
                  <a:pt x="198" y="165"/>
                </a:lnTo>
                <a:lnTo>
                  <a:pt x="144" y="179"/>
                </a:lnTo>
                <a:lnTo>
                  <a:pt x="105" y="191"/>
                </a:lnTo>
                <a:lnTo>
                  <a:pt x="61" y="210"/>
                </a:lnTo>
                <a:lnTo>
                  <a:pt x="51" y="224"/>
                </a:lnTo>
                <a:lnTo>
                  <a:pt x="51" y="242"/>
                </a:lnTo>
                <a:lnTo>
                  <a:pt x="67" y="253"/>
                </a:lnTo>
                <a:lnTo>
                  <a:pt x="87" y="250"/>
                </a:lnTo>
                <a:lnTo>
                  <a:pt x="150" y="233"/>
                </a:lnTo>
                <a:lnTo>
                  <a:pt x="205" y="230"/>
                </a:lnTo>
                <a:lnTo>
                  <a:pt x="249" y="233"/>
                </a:lnTo>
                <a:lnTo>
                  <a:pt x="273" y="250"/>
                </a:lnTo>
                <a:lnTo>
                  <a:pt x="301" y="279"/>
                </a:lnTo>
                <a:lnTo>
                  <a:pt x="323" y="310"/>
                </a:lnTo>
                <a:lnTo>
                  <a:pt x="346" y="342"/>
                </a:lnTo>
                <a:lnTo>
                  <a:pt x="364" y="366"/>
                </a:lnTo>
                <a:lnTo>
                  <a:pt x="397" y="389"/>
                </a:lnTo>
                <a:lnTo>
                  <a:pt x="429" y="396"/>
                </a:lnTo>
                <a:lnTo>
                  <a:pt x="464" y="399"/>
                </a:lnTo>
                <a:lnTo>
                  <a:pt x="507" y="396"/>
                </a:lnTo>
                <a:lnTo>
                  <a:pt x="539" y="393"/>
                </a:lnTo>
                <a:lnTo>
                  <a:pt x="582" y="404"/>
                </a:lnTo>
                <a:lnTo>
                  <a:pt x="698" y="425"/>
                </a:lnTo>
                <a:lnTo>
                  <a:pt x="698" y="253"/>
                </a:lnTo>
                <a:close/>
              </a:path>
            </a:pathLst>
          </a:custGeom>
          <a:solidFill>
            <a:srgbClr val="FFC080"/>
          </a:solidFill>
          <a:ln w="1588">
            <a:solidFill>
              <a:srgbClr val="402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6" name="Freeform 84"/>
          <p:cNvSpPr/>
          <p:nvPr/>
        </p:nvSpPr>
        <p:spPr bwMode="auto">
          <a:xfrm flipH="1">
            <a:off x="974725" y="2374900"/>
            <a:ext cx="52388" cy="14288"/>
          </a:xfrm>
          <a:custGeom>
            <a:avLst/>
            <a:gdLst>
              <a:gd name="T0" fmla="*/ 0 w 223"/>
              <a:gd name="T1" fmla="*/ 1078717031 h 52"/>
              <a:gd name="T2" fmla="*/ 492673767 w 223"/>
              <a:gd name="T3" fmla="*/ 746827771 h 52"/>
              <a:gd name="T4" fmla="*/ 894616475 w 223"/>
              <a:gd name="T5" fmla="*/ 622330968 h 52"/>
              <a:gd name="T6" fmla="*/ 1387289772 w 223"/>
              <a:gd name="T7" fmla="*/ 373413885 h 52"/>
              <a:gd name="T8" fmla="*/ 1802147177 w 223"/>
              <a:gd name="T9" fmla="*/ 228155457 h 52"/>
              <a:gd name="T10" fmla="*/ 2147483647 w 223"/>
              <a:gd name="T11" fmla="*/ 311203402 h 52"/>
              <a:gd name="T12" fmla="*/ 2147483647 w 223"/>
              <a:gd name="T13" fmla="*/ 373413885 h 52"/>
              <a:gd name="T14" fmla="*/ 2147483647 w 223"/>
              <a:gd name="T15" fmla="*/ 165944974 h 52"/>
              <a:gd name="T16" fmla="*/ 1646568485 w 223"/>
              <a:gd name="T17" fmla="*/ 0 h 52"/>
              <a:gd name="T18" fmla="*/ 894616475 w 223"/>
              <a:gd name="T19" fmla="*/ 497834577 h 52"/>
              <a:gd name="T20" fmla="*/ 492673767 w 223"/>
              <a:gd name="T21" fmla="*/ 580882591 h 52"/>
              <a:gd name="T22" fmla="*/ 38908313 w 223"/>
              <a:gd name="T23" fmla="*/ 933534507 h 52"/>
              <a:gd name="T24" fmla="*/ 0 w 223"/>
              <a:gd name="T25" fmla="*/ 1078717031 h 5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3"/>
              <a:gd name="T40" fmla="*/ 0 h 52"/>
              <a:gd name="T41" fmla="*/ 223 w 223"/>
              <a:gd name="T42" fmla="*/ 52 h 5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3" h="52">
                <a:moveTo>
                  <a:pt x="0" y="52"/>
                </a:moveTo>
                <a:lnTo>
                  <a:pt x="38" y="36"/>
                </a:lnTo>
                <a:lnTo>
                  <a:pt x="69" y="30"/>
                </a:lnTo>
                <a:lnTo>
                  <a:pt x="107" y="18"/>
                </a:lnTo>
                <a:lnTo>
                  <a:pt x="139" y="11"/>
                </a:lnTo>
                <a:lnTo>
                  <a:pt x="189" y="15"/>
                </a:lnTo>
                <a:lnTo>
                  <a:pt x="223" y="18"/>
                </a:lnTo>
                <a:lnTo>
                  <a:pt x="171" y="8"/>
                </a:lnTo>
                <a:lnTo>
                  <a:pt x="127" y="0"/>
                </a:lnTo>
                <a:lnTo>
                  <a:pt x="69" y="24"/>
                </a:lnTo>
                <a:lnTo>
                  <a:pt x="38" y="28"/>
                </a:lnTo>
                <a:lnTo>
                  <a:pt x="3" y="45"/>
                </a:lnTo>
                <a:lnTo>
                  <a:pt x="0" y="52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7" name="Freeform 85"/>
          <p:cNvSpPr/>
          <p:nvPr/>
        </p:nvSpPr>
        <p:spPr bwMode="auto">
          <a:xfrm flipH="1">
            <a:off x="954088" y="2360613"/>
            <a:ext cx="42862" cy="7937"/>
          </a:xfrm>
          <a:custGeom>
            <a:avLst/>
            <a:gdLst>
              <a:gd name="T0" fmla="*/ 604361527 w 188"/>
              <a:gd name="T1" fmla="*/ 0 h 36"/>
              <a:gd name="T2" fmla="*/ 343686214 w 188"/>
              <a:gd name="T3" fmla="*/ 10693784 h 36"/>
              <a:gd name="T4" fmla="*/ 0 w 188"/>
              <a:gd name="T5" fmla="*/ 117874376 h 36"/>
              <a:gd name="T6" fmla="*/ 225173677 w 188"/>
              <a:gd name="T7" fmla="*/ 96438285 h 36"/>
              <a:gd name="T8" fmla="*/ 568807966 w 188"/>
              <a:gd name="T9" fmla="*/ 42872142 h 36"/>
              <a:gd name="T10" fmla="*/ 1291733955 w 188"/>
              <a:gd name="T11" fmla="*/ 214312634 h 36"/>
              <a:gd name="T12" fmla="*/ 1694623856 w 188"/>
              <a:gd name="T13" fmla="*/ 321493230 h 36"/>
              <a:gd name="T14" fmla="*/ 2144971552 w 188"/>
              <a:gd name="T15" fmla="*/ 385801643 h 36"/>
              <a:gd name="T16" fmla="*/ 2147483647 w 188"/>
              <a:gd name="T17" fmla="*/ 321493230 h 36"/>
              <a:gd name="T18" fmla="*/ 1730177418 w 188"/>
              <a:gd name="T19" fmla="*/ 235748753 h 36"/>
              <a:gd name="T20" fmla="*/ 1149518797 w 188"/>
              <a:gd name="T21" fmla="*/ 117874376 h 36"/>
              <a:gd name="T22" fmla="*/ 604361527 w 188"/>
              <a:gd name="T23" fmla="*/ 0 h 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8"/>
              <a:gd name="T37" fmla="*/ 0 h 36"/>
              <a:gd name="T38" fmla="*/ 188 w 188"/>
              <a:gd name="T39" fmla="*/ 36 h 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8" h="36">
                <a:moveTo>
                  <a:pt x="51" y="0"/>
                </a:moveTo>
                <a:lnTo>
                  <a:pt x="29" y="1"/>
                </a:lnTo>
                <a:lnTo>
                  <a:pt x="0" y="11"/>
                </a:lnTo>
                <a:lnTo>
                  <a:pt x="19" y="9"/>
                </a:lnTo>
                <a:lnTo>
                  <a:pt x="48" y="4"/>
                </a:lnTo>
                <a:lnTo>
                  <a:pt x="109" y="20"/>
                </a:lnTo>
                <a:lnTo>
                  <a:pt x="143" y="30"/>
                </a:lnTo>
                <a:lnTo>
                  <a:pt x="181" y="36"/>
                </a:lnTo>
                <a:lnTo>
                  <a:pt x="188" y="30"/>
                </a:lnTo>
                <a:lnTo>
                  <a:pt x="146" y="22"/>
                </a:lnTo>
                <a:lnTo>
                  <a:pt x="97" y="11"/>
                </a:lnTo>
                <a:lnTo>
                  <a:pt x="51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8" name="Freeform 86"/>
          <p:cNvSpPr/>
          <p:nvPr/>
        </p:nvSpPr>
        <p:spPr bwMode="auto">
          <a:xfrm flipH="1">
            <a:off x="973138" y="2395538"/>
            <a:ext cx="17462" cy="4762"/>
          </a:xfrm>
          <a:custGeom>
            <a:avLst/>
            <a:gdLst>
              <a:gd name="T0" fmla="*/ 0 w 76"/>
              <a:gd name="T1" fmla="*/ 175842163 h 17"/>
              <a:gd name="T2" fmla="*/ 97030120 w 76"/>
              <a:gd name="T3" fmla="*/ 373654504 h 17"/>
              <a:gd name="T4" fmla="*/ 436635182 w 76"/>
              <a:gd name="T5" fmla="*/ 263723713 h 17"/>
              <a:gd name="T6" fmla="*/ 812666219 w 76"/>
              <a:gd name="T7" fmla="*/ 263723713 h 17"/>
              <a:gd name="T8" fmla="*/ 921838140 w 76"/>
              <a:gd name="T9" fmla="*/ 0 h 17"/>
              <a:gd name="T10" fmla="*/ 667120967 w 76"/>
              <a:gd name="T11" fmla="*/ 87881865 h 17"/>
              <a:gd name="T12" fmla="*/ 0 w 76"/>
              <a:gd name="T13" fmla="*/ 175842163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"/>
              <a:gd name="T22" fmla="*/ 0 h 17"/>
              <a:gd name="T23" fmla="*/ 76 w 76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" h="17">
                <a:moveTo>
                  <a:pt x="0" y="8"/>
                </a:moveTo>
                <a:lnTo>
                  <a:pt x="8" y="17"/>
                </a:lnTo>
                <a:lnTo>
                  <a:pt x="36" y="12"/>
                </a:lnTo>
                <a:lnTo>
                  <a:pt x="67" y="12"/>
                </a:lnTo>
                <a:lnTo>
                  <a:pt x="76" y="0"/>
                </a:lnTo>
                <a:lnTo>
                  <a:pt x="55" y="4"/>
                </a:lnTo>
                <a:lnTo>
                  <a:pt x="0" y="8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9" name="Freeform 87"/>
          <p:cNvSpPr/>
          <p:nvPr/>
        </p:nvSpPr>
        <p:spPr bwMode="auto">
          <a:xfrm flipH="1">
            <a:off x="1023938" y="2392363"/>
            <a:ext cx="4762" cy="7937"/>
          </a:xfrm>
          <a:custGeom>
            <a:avLst/>
            <a:gdLst>
              <a:gd name="T0" fmla="*/ 299130800 w 19"/>
              <a:gd name="T1" fmla="*/ 0 h 32"/>
              <a:gd name="T2" fmla="*/ 299130800 w 19"/>
              <a:gd name="T3" fmla="*/ 137311585 h 32"/>
              <a:gd name="T4" fmla="*/ 220421926 w 19"/>
              <a:gd name="T5" fmla="*/ 366225531 h 32"/>
              <a:gd name="T6" fmla="*/ 0 w 19"/>
              <a:gd name="T7" fmla="*/ 488280163 h 32"/>
              <a:gd name="T8" fmla="*/ 299130800 w 19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"/>
              <a:gd name="T16" fmla="*/ 0 h 32"/>
              <a:gd name="T17" fmla="*/ 19 w 19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" h="32">
                <a:moveTo>
                  <a:pt x="19" y="0"/>
                </a:moveTo>
                <a:lnTo>
                  <a:pt x="19" y="9"/>
                </a:lnTo>
                <a:lnTo>
                  <a:pt x="14" y="24"/>
                </a:lnTo>
                <a:lnTo>
                  <a:pt x="0" y="32"/>
                </a:lnTo>
                <a:lnTo>
                  <a:pt x="19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" name="Freeform 88"/>
          <p:cNvSpPr/>
          <p:nvPr/>
        </p:nvSpPr>
        <p:spPr bwMode="auto">
          <a:xfrm flipH="1">
            <a:off x="947738" y="2382838"/>
            <a:ext cx="7937" cy="9525"/>
          </a:xfrm>
          <a:custGeom>
            <a:avLst/>
            <a:gdLst>
              <a:gd name="T0" fmla="*/ 0 w 35"/>
              <a:gd name="T1" fmla="*/ 0 h 43"/>
              <a:gd name="T2" fmla="*/ 81611855 w 35"/>
              <a:gd name="T3" fmla="*/ 152158111 h 43"/>
              <a:gd name="T4" fmla="*/ 81611855 w 35"/>
              <a:gd name="T5" fmla="*/ 260842365 h 43"/>
              <a:gd name="T6" fmla="*/ 408162201 w 35"/>
              <a:gd name="T7" fmla="*/ 467366996 h 43"/>
              <a:gd name="T8" fmla="*/ 0 w 35"/>
              <a:gd name="T9" fmla="*/ 0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3"/>
              <a:gd name="T17" fmla="*/ 35 w 35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3">
                <a:moveTo>
                  <a:pt x="0" y="0"/>
                </a:moveTo>
                <a:lnTo>
                  <a:pt x="7" y="14"/>
                </a:lnTo>
                <a:lnTo>
                  <a:pt x="7" y="24"/>
                </a:lnTo>
                <a:lnTo>
                  <a:pt x="35" y="43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1" name="Freeform 89"/>
          <p:cNvSpPr/>
          <p:nvPr/>
        </p:nvSpPr>
        <p:spPr bwMode="auto">
          <a:xfrm flipH="1">
            <a:off x="914400" y="2382838"/>
            <a:ext cx="26988" cy="31750"/>
          </a:xfrm>
          <a:custGeom>
            <a:avLst/>
            <a:gdLst>
              <a:gd name="T0" fmla="*/ 0 w 114"/>
              <a:gd name="T1" fmla="*/ 0 h 114"/>
              <a:gd name="T2" fmla="*/ 278596458 w 114"/>
              <a:gd name="T3" fmla="*/ 756124655 h 114"/>
              <a:gd name="T4" fmla="*/ 570531139 w 114"/>
              <a:gd name="T5" fmla="*/ 1360993465 h 114"/>
              <a:gd name="T6" fmla="*/ 1512524063 w 114"/>
              <a:gd name="T7" fmla="*/ 2147483647 h 114"/>
              <a:gd name="T8" fmla="*/ 623605157 w 114"/>
              <a:gd name="T9" fmla="*/ 1144968472 h 114"/>
              <a:gd name="T10" fmla="*/ 0 w 114"/>
              <a:gd name="T11" fmla="*/ 0 h 1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4"/>
              <a:gd name="T20" fmla="*/ 114 w 114"/>
              <a:gd name="T21" fmla="*/ 114 h 1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4">
                <a:moveTo>
                  <a:pt x="0" y="0"/>
                </a:moveTo>
                <a:lnTo>
                  <a:pt x="21" y="35"/>
                </a:lnTo>
                <a:lnTo>
                  <a:pt x="43" y="63"/>
                </a:lnTo>
                <a:lnTo>
                  <a:pt x="114" y="114"/>
                </a:lnTo>
                <a:lnTo>
                  <a:pt x="47" y="53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2" name="Freeform 90"/>
          <p:cNvSpPr/>
          <p:nvPr/>
        </p:nvSpPr>
        <p:spPr bwMode="auto">
          <a:xfrm flipH="1">
            <a:off x="901700" y="2427288"/>
            <a:ext cx="6350" cy="22225"/>
          </a:xfrm>
          <a:custGeom>
            <a:avLst/>
            <a:gdLst>
              <a:gd name="T0" fmla="*/ 351231689 w 27"/>
              <a:gd name="T1" fmla="*/ 0 h 82"/>
              <a:gd name="T2" fmla="*/ 117095643 w 27"/>
              <a:gd name="T3" fmla="*/ 577401762 h 82"/>
              <a:gd name="T4" fmla="*/ 52048598 w 27"/>
              <a:gd name="T5" fmla="*/ 1134896165 h 82"/>
              <a:gd name="T6" fmla="*/ 39050387 w 27"/>
              <a:gd name="T7" fmla="*/ 1632666865 h 82"/>
              <a:gd name="T8" fmla="*/ 0 w 27"/>
              <a:gd name="T9" fmla="*/ 935817156 h 82"/>
              <a:gd name="T10" fmla="*/ 39050387 w 27"/>
              <a:gd name="T11" fmla="*/ 418138962 h 82"/>
              <a:gd name="T12" fmla="*/ 351231689 w 27"/>
              <a:gd name="T13" fmla="*/ 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82"/>
              <a:gd name="T23" fmla="*/ 27 w 2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82">
                <a:moveTo>
                  <a:pt x="27" y="0"/>
                </a:moveTo>
                <a:lnTo>
                  <a:pt x="9" y="29"/>
                </a:lnTo>
                <a:lnTo>
                  <a:pt x="4" y="57"/>
                </a:lnTo>
                <a:lnTo>
                  <a:pt x="3" y="82"/>
                </a:lnTo>
                <a:lnTo>
                  <a:pt x="0" y="47"/>
                </a:lnTo>
                <a:lnTo>
                  <a:pt x="3" y="21"/>
                </a:lnTo>
                <a:lnTo>
                  <a:pt x="27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3" name="Freeform 91"/>
          <p:cNvSpPr/>
          <p:nvPr/>
        </p:nvSpPr>
        <p:spPr bwMode="auto">
          <a:xfrm flipH="1">
            <a:off x="963613" y="2403475"/>
            <a:ext cx="1587" cy="9525"/>
          </a:xfrm>
          <a:custGeom>
            <a:avLst/>
            <a:gdLst>
              <a:gd name="T0" fmla="*/ 13029376 w 15"/>
              <a:gd name="T1" fmla="*/ 0 h 30"/>
              <a:gd name="T2" fmla="*/ 17764351 w 15"/>
              <a:gd name="T3" fmla="*/ 384071874 h 30"/>
              <a:gd name="T4" fmla="*/ 0 w 15"/>
              <a:gd name="T5" fmla="*/ 960179763 h 30"/>
              <a:gd name="T6" fmla="*/ 13029376 w 15"/>
              <a:gd name="T7" fmla="*/ 0 h 30"/>
              <a:gd name="T8" fmla="*/ 0 60000 65536"/>
              <a:gd name="T9" fmla="*/ 0 60000 65536"/>
              <a:gd name="T10" fmla="*/ 0 60000 65536"/>
              <a:gd name="T11" fmla="*/ 0 60000 65536"/>
              <a:gd name="T12" fmla="*/ 0 w 15"/>
              <a:gd name="T13" fmla="*/ 0 h 30"/>
              <a:gd name="T14" fmla="*/ 15 w 15"/>
              <a:gd name="T15" fmla="*/ 30 h 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" h="30">
                <a:moveTo>
                  <a:pt x="11" y="0"/>
                </a:moveTo>
                <a:lnTo>
                  <a:pt x="15" y="12"/>
                </a:lnTo>
                <a:lnTo>
                  <a:pt x="0" y="30"/>
                </a:lnTo>
                <a:lnTo>
                  <a:pt x="11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4" name="Freeform 92"/>
          <p:cNvSpPr/>
          <p:nvPr/>
        </p:nvSpPr>
        <p:spPr bwMode="auto">
          <a:xfrm flipH="1">
            <a:off x="723900" y="2095500"/>
            <a:ext cx="12700" cy="9525"/>
          </a:xfrm>
          <a:custGeom>
            <a:avLst/>
            <a:gdLst>
              <a:gd name="T0" fmla="*/ 0 w 51"/>
              <a:gd name="T1" fmla="*/ 0 h 36"/>
              <a:gd name="T2" fmla="*/ 216169437 w 51"/>
              <a:gd name="T3" fmla="*/ 185231340 h 36"/>
              <a:gd name="T4" fmla="*/ 447841834 w 51"/>
              <a:gd name="T5" fmla="*/ 277847175 h 36"/>
              <a:gd name="T6" fmla="*/ 664011333 w 51"/>
              <a:gd name="T7" fmla="*/ 425976208 h 36"/>
              <a:gd name="T8" fmla="*/ 787536476 w 51"/>
              <a:gd name="T9" fmla="*/ 666791257 h 36"/>
              <a:gd name="T10" fmla="*/ 602248512 w 51"/>
              <a:gd name="T11" fmla="*/ 592726476 h 36"/>
              <a:gd name="T12" fmla="*/ 216169437 w 51"/>
              <a:gd name="T13" fmla="*/ 444527461 h 36"/>
              <a:gd name="T14" fmla="*/ 0 w 51"/>
              <a:gd name="T15" fmla="*/ 0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1"/>
              <a:gd name="T25" fmla="*/ 0 h 36"/>
              <a:gd name="T26" fmla="*/ 51 w 51"/>
              <a:gd name="T27" fmla="*/ 36 h 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1" h="36">
                <a:moveTo>
                  <a:pt x="0" y="0"/>
                </a:moveTo>
                <a:lnTo>
                  <a:pt x="14" y="10"/>
                </a:lnTo>
                <a:lnTo>
                  <a:pt x="29" y="15"/>
                </a:lnTo>
                <a:lnTo>
                  <a:pt x="43" y="23"/>
                </a:lnTo>
                <a:lnTo>
                  <a:pt x="51" y="36"/>
                </a:lnTo>
                <a:lnTo>
                  <a:pt x="39" y="32"/>
                </a:lnTo>
                <a:lnTo>
                  <a:pt x="14" y="24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5" name="Freeform 93"/>
          <p:cNvSpPr/>
          <p:nvPr/>
        </p:nvSpPr>
        <p:spPr bwMode="auto">
          <a:xfrm flipH="1">
            <a:off x="730250" y="2111375"/>
            <a:ext cx="1588" cy="6350"/>
          </a:xfrm>
          <a:custGeom>
            <a:avLst/>
            <a:gdLst>
              <a:gd name="T0" fmla="*/ 0 w 14"/>
              <a:gd name="T1" fmla="*/ 0 h 24"/>
              <a:gd name="T2" fmla="*/ 20431323 w 14"/>
              <a:gd name="T3" fmla="*/ 0 h 24"/>
              <a:gd name="T4" fmla="*/ 20431323 w 14"/>
              <a:gd name="T5" fmla="*/ 444527508 h 24"/>
              <a:gd name="T6" fmla="*/ 0 w 14"/>
              <a:gd name="T7" fmla="*/ 0 h 24"/>
              <a:gd name="T8" fmla="*/ 0 60000 65536"/>
              <a:gd name="T9" fmla="*/ 0 60000 65536"/>
              <a:gd name="T10" fmla="*/ 0 60000 65536"/>
              <a:gd name="T11" fmla="*/ 0 60000 65536"/>
              <a:gd name="T12" fmla="*/ 0 w 14"/>
              <a:gd name="T13" fmla="*/ 0 h 24"/>
              <a:gd name="T14" fmla="*/ 14 w 14"/>
              <a:gd name="T15" fmla="*/ 24 h 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" h="24">
                <a:moveTo>
                  <a:pt x="0" y="0"/>
                </a:moveTo>
                <a:lnTo>
                  <a:pt x="14" y="0"/>
                </a:lnTo>
                <a:lnTo>
                  <a:pt x="14" y="24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6" name="Freeform 94"/>
          <p:cNvSpPr/>
          <p:nvPr/>
        </p:nvSpPr>
        <p:spPr bwMode="auto">
          <a:xfrm flipH="1">
            <a:off x="682625" y="2163763"/>
            <a:ext cx="96838" cy="296862"/>
          </a:xfrm>
          <a:custGeom>
            <a:avLst/>
            <a:gdLst>
              <a:gd name="T0" fmla="*/ 2147483647 w 431"/>
              <a:gd name="T1" fmla="*/ 0 h 1076"/>
              <a:gd name="T2" fmla="*/ 2147483647 w 431"/>
              <a:gd name="T3" fmla="*/ 923990005 h 1076"/>
              <a:gd name="T4" fmla="*/ 2147483647 w 431"/>
              <a:gd name="T5" fmla="*/ 2147483647 h 1076"/>
              <a:gd name="T6" fmla="*/ 2147483647 w 431"/>
              <a:gd name="T7" fmla="*/ 2147483647 h 1076"/>
              <a:gd name="T8" fmla="*/ 1429146483 w 431"/>
              <a:gd name="T9" fmla="*/ 2147483647 h 1076"/>
              <a:gd name="T10" fmla="*/ 646523783 w 431"/>
              <a:gd name="T11" fmla="*/ 2147483647 h 1076"/>
              <a:gd name="T12" fmla="*/ 0 w 431"/>
              <a:gd name="T13" fmla="*/ 2147483647 h 1076"/>
              <a:gd name="T14" fmla="*/ 2018929280 w 431"/>
              <a:gd name="T15" fmla="*/ 2147483647 h 1076"/>
              <a:gd name="T16" fmla="*/ 2147483647 w 431"/>
              <a:gd name="T17" fmla="*/ 2147483647 h 1076"/>
              <a:gd name="T18" fmla="*/ 2147483647 w 431"/>
              <a:gd name="T19" fmla="*/ 0 h 107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31"/>
              <a:gd name="T31" fmla="*/ 0 h 1076"/>
              <a:gd name="T32" fmla="*/ 431 w 431"/>
              <a:gd name="T33" fmla="*/ 1076 h 107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1" h="1076">
                <a:moveTo>
                  <a:pt x="369" y="0"/>
                </a:moveTo>
                <a:lnTo>
                  <a:pt x="328" y="44"/>
                </a:lnTo>
                <a:lnTo>
                  <a:pt x="317" y="108"/>
                </a:lnTo>
                <a:lnTo>
                  <a:pt x="254" y="170"/>
                </a:lnTo>
                <a:lnTo>
                  <a:pt x="126" y="461"/>
                </a:lnTo>
                <a:lnTo>
                  <a:pt x="57" y="724"/>
                </a:lnTo>
                <a:lnTo>
                  <a:pt x="0" y="1076"/>
                </a:lnTo>
                <a:lnTo>
                  <a:pt x="178" y="919"/>
                </a:lnTo>
                <a:lnTo>
                  <a:pt x="431" y="140"/>
                </a:lnTo>
                <a:lnTo>
                  <a:pt x="369" y="0"/>
                </a:lnTo>
                <a:close/>
              </a:path>
            </a:pathLst>
          </a:custGeom>
          <a:solidFill>
            <a:srgbClr val="40000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7" name="Freeform 95"/>
          <p:cNvSpPr/>
          <p:nvPr/>
        </p:nvSpPr>
        <p:spPr bwMode="auto">
          <a:xfrm flipH="1">
            <a:off x="520700" y="2105025"/>
            <a:ext cx="376238" cy="498475"/>
          </a:xfrm>
          <a:custGeom>
            <a:avLst/>
            <a:gdLst>
              <a:gd name="T0" fmla="*/ 2147483647 w 1606"/>
              <a:gd name="T1" fmla="*/ 2023247721 h 1792"/>
              <a:gd name="T2" fmla="*/ 2147483647 w 1606"/>
              <a:gd name="T3" fmla="*/ 0 h 1792"/>
              <a:gd name="T4" fmla="*/ 2147483647 w 1606"/>
              <a:gd name="T5" fmla="*/ 2147483647 h 1792"/>
              <a:gd name="T6" fmla="*/ 2147483647 w 1606"/>
              <a:gd name="T7" fmla="*/ 2147483647 h 1792"/>
              <a:gd name="T8" fmla="*/ 2147483647 w 1606"/>
              <a:gd name="T9" fmla="*/ 2147483647 h 1792"/>
              <a:gd name="T10" fmla="*/ 2147483647 w 1606"/>
              <a:gd name="T11" fmla="*/ 2147483647 h 1792"/>
              <a:gd name="T12" fmla="*/ 2147483647 w 1606"/>
              <a:gd name="T13" fmla="*/ 2147483647 h 1792"/>
              <a:gd name="T14" fmla="*/ 2147483647 w 1606"/>
              <a:gd name="T15" fmla="*/ 2147483647 h 1792"/>
              <a:gd name="T16" fmla="*/ 2147483647 w 1606"/>
              <a:gd name="T17" fmla="*/ 2147483647 h 1792"/>
              <a:gd name="T18" fmla="*/ 2147483647 w 1606"/>
              <a:gd name="T19" fmla="*/ 2147483647 h 1792"/>
              <a:gd name="T20" fmla="*/ 2147483647 w 1606"/>
              <a:gd name="T21" fmla="*/ 2147483647 h 1792"/>
              <a:gd name="T22" fmla="*/ 2147483647 w 1606"/>
              <a:gd name="T23" fmla="*/ 2147483647 h 1792"/>
              <a:gd name="T24" fmla="*/ 604311839 w 1606"/>
              <a:gd name="T25" fmla="*/ 2147483647 h 1792"/>
              <a:gd name="T26" fmla="*/ 90007330 w 1606"/>
              <a:gd name="T27" fmla="*/ 2147483647 h 1792"/>
              <a:gd name="T28" fmla="*/ 0 w 1606"/>
              <a:gd name="T29" fmla="*/ 2147483647 h 1792"/>
              <a:gd name="T30" fmla="*/ 192857350 w 1606"/>
              <a:gd name="T31" fmla="*/ 2147483647 h 1792"/>
              <a:gd name="T32" fmla="*/ 1902887062 w 1606"/>
              <a:gd name="T33" fmla="*/ 2147483647 h 1792"/>
              <a:gd name="T34" fmla="*/ 2147483647 w 1606"/>
              <a:gd name="T35" fmla="*/ 2147483647 h 1792"/>
              <a:gd name="T36" fmla="*/ 2147483647 w 1606"/>
              <a:gd name="T37" fmla="*/ 2147483647 h 1792"/>
              <a:gd name="T38" fmla="*/ 2147483647 w 1606"/>
              <a:gd name="T39" fmla="*/ 2147483647 h 1792"/>
              <a:gd name="T40" fmla="*/ 2147483647 w 1606"/>
              <a:gd name="T41" fmla="*/ 2147483647 h 1792"/>
              <a:gd name="T42" fmla="*/ 2147483647 w 1606"/>
              <a:gd name="T43" fmla="*/ 2147483647 h 1792"/>
              <a:gd name="T44" fmla="*/ 2147483647 w 1606"/>
              <a:gd name="T45" fmla="*/ 2147483647 h 1792"/>
              <a:gd name="T46" fmla="*/ 2147483647 w 1606"/>
              <a:gd name="T47" fmla="*/ 2147483647 h 1792"/>
              <a:gd name="T48" fmla="*/ 2147483647 w 1606"/>
              <a:gd name="T49" fmla="*/ 2147483647 h 1792"/>
              <a:gd name="T50" fmla="*/ 2147483647 w 1606"/>
              <a:gd name="T51" fmla="*/ 2147483647 h 1792"/>
              <a:gd name="T52" fmla="*/ 2147483647 w 1606"/>
              <a:gd name="T53" fmla="*/ 2147483647 h 1792"/>
              <a:gd name="T54" fmla="*/ 2147483647 w 1606"/>
              <a:gd name="T55" fmla="*/ 2147483647 h 1792"/>
              <a:gd name="T56" fmla="*/ 2147483647 w 1606"/>
              <a:gd name="T57" fmla="*/ 2147483647 h 1792"/>
              <a:gd name="T58" fmla="*/ 2147483647 w 1606"/>
              <a:gd name="T59" fmla="*/ 2147483647 h 1792"/>
              <a:gd name="T60" fmla="*/ 2147483647 w 1606"/>
              <a:gd name="T61" fmla="*/ 2147483647 h 1792"/>
              <a:gd name="T62" fmla="*/ 2147483647 w 1606"/>
              <a:gd name="T63" fmla="*/ 2147483647 h 1792"/>
              <a:gd name="T64" fmla="*/ 2147483647 w 1606"/>
              <a:gd name="T65" fmla="*/ 2147483647 h 1792"/>
              <a:gd name="T66" fmla="*/ 2147483647 w 1606"/>
              <a:gd name="T67" fmla="*/ 2147483647 h 1792"/>
              <a:gd name="T68" fmla="*/ 2147483647 w 1606"/>
              <a:gd name="T69" fmla="*/ 2147483647 h 1792"/>
              <a:gd name="T70" fmla="*/ 2147483647 w 1606"/>
              <a:gd name="T71" fmla="*/ 2147483647 h 1792"/>
              <a:gd name="T72" fmla="*/ 2147483647 w 1606"/>
              <a:gd name="T73" fmla="*/ 2147483647 h 1792"/>
              <a:gd name="T74" fmla="*/ 2147483647 w 1606"/>
              <a:gd name="T75" fmla="*/ 2147483647 h 1792"/>
              <a:gd name="T76" fmla="*/ 2147483647 w 1606"/>
              <a:gd name="T77" fmla="*/ 2147483647 h 1792"/>
              <a:gd name="T78" fmla="*/ 2147483647 w 1606"/>
              <a:gd name="T79" fmla="*/ 2147483647 h 1792"/>
              <a:gd name="T80" fmla="*/ 2147483647 w 1606"/>
              <a:gd name="T81" fmla="*/ 2147483647 h 1792"/>
              <a:gd name="T82" fmla="*/ 2147483647 w 1606"/>
              <a:gd name="T83" fmla="*/ 2147483647 h 1792"/>
              <a:gd name="T84" fmla="*/ 2147483647 w 1606"/>
              <a:gd name="T85" fmla="*/ 2147483647 h 1792"/>
              <a:gd name="T86" fmla="*/ 2147483647 w 1606"/>
              <a:gd name="T87" fmla="*/ 2147483647 h 1792"/>
              <a:gd name="T88" fmla="*/ 2147483647 w 1606"/>
              <a:gd name="T89" fmla="*/ 2147483647 h 1792"/>
              <a:gd name="T90" fmla="*/ 2147483647 w 1606"/>
              <a:gd name="T91" fmla="*/ 2023247721 h 179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606"/>
              <a:gd name="T139" fmla="*/ 0 h 1792"/>
              <a:gd name="T140" fmla="*/ 1606 w 1606"/>
              <a:gd name="T141" fmla="*/ 1792 h 1792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606" h="1792">
                <a:moveTo>
                  <a:pt x="1309" y="94"/>
                </a:moveTo>
                <a:lnTo>
                  <a:pt x="1258" y="0"/>
                </a:lnTo>
                <a:lnTo>
                  <a:pt x="867" y="163"/>
                </a:lnTo>
                <a:lnTo>
                  <a:pt x="850" y="288"/>
                </a:lnTo>
                <a:lnTo>
                  <a:pt x="818" y="332"/>
                </a:lnTo>
                <a:lnTo>
                  <a:pt x="773" y="382"/>
                </a:lnTo>
                <a:lnTo>
                  <a:pt x="747" y="472"/>
                </a:lnTo>
                <a:lnTo>
                  <a:pt x="660" y="678"/>
                </a:lnTo>
                <a:lnTo>
                  <a:pt x="590" y="924"/>
                </a:lnTo>
                <a:lnTo>
                  <a:pt x="558" y="1088"/>
                </a:lnTo>
                <a:lnTo>
                  <a:pt x="243" y="1094"/>
                </a:lnTo>
                <a:lnTo>
                  <a:pt x="192" y="1125"/>
                </a:lnTo>
                <a:lnTo>
                  <a:pt x="47" y="1125"/>
                </a:lnTo>
                <a:lnTo>
                  <a:pt x="7" y="1189"/>
                </a:lnTo>
                <a:lnTo>
                  <a:pt x="0" y="1264"/>
                </a:lnTo>
                <a:lnTo>
                  <a:pt x="15" y="1332"/>
                </a:lnTo>
                <a:lnTo>
                  <a:pt x="148" y="1358"/>
                </a:lnTo>
                <a:lnTo>
                  <a:pt x="211" y="1452"/>
                </a:lnTo>
                <a:lnTo>
                  <a:pt x="337" y="1484"/>
                </a:lnTo>
                <a:lnTo>
                  <a:pt x="430" y="1484"/>
                </a:lnTo>
                <a:lnTo>
                  <a:pt x="538" y="1503"/>
                </a:lnTo>
                <a:lnTo>
                  <a:pt x="544" y="1548"/>
                </a:lnTo>
                <a:lnTo>
                  <a:pt x="538" y="1642"/>
                </a:lnTo>
                <a:lnTo>
                  <a:pt x="550" y="1705"/>
                </a:lnTo>
                <a:lnTo>
                  <a:pt x="608" y="1712"/>
                </a:lnTo>
                <a:lnTo>
                  <a:pt x="677" y="1724"/>
                </a:lnTo>
                <a:lnTo>
                  <a:pt x="747" y="1786"/>
                </a:lnTo>
                <a:lnTo>
                  <a:pt x="830" y="1786"/>
                </a:lnTo>
                <a:lnTo>
                  <a:pt x="905" y="1779"/>
                </a:lnTo>
                <a:lnTo>
                  <a:pt x="1019" y="1744"/>
                </a:lnTo>
                <a:lnTo>
                  <a:pt x="1145" y="1756"/>
                </a:lnTo>
                <a:lnTo>
                  <a:pt x="1273" y="1792"/>
                </a:lnTo>
                <a:lnTo>
                  <a:pt x="1392" y="1766"/>
                </a:lnTo>
                <a:lnTo>
                  <a:pt x="1473" y="1674"/>
                </a:lnTo>
                <a:lnTo>
                  <a:pt x="1467" y="1571"/>
                </a:lnTo>
                <a:lnTo>
                  <a:pt x="1497" y="1446"/>
                </a:lnTo>
                <a:lnTo>
                  <a:pt x="1516" y="1282"/>
                </a:lnTo>
                <a:lnTo>
                  <a:pt x="1554" y="1131"/>
                </a:lnTo>
                <a:lnTo>
                  <a:pt x="1606" y="906"/>
                </a:lnTo>
                <a:lnTo>
                  <a:pt x="1598" y="678"/>
                </a:lnTo>
                <a:lnTo>
                  <a:pt x="1598" y="478"/>
                </a:lnTo>
                <a:lnTo>
                  <a:pt x="1586" y="338"/>
                </a:lnTo>
                <a:lnTo>
                  <a:pt x="1554" y="276"/>
                </a:lnTo>
                <a:lnTo>
                  <a:pt x="1484" y="225"/>
                </a:lnTo>
                <a:lnTo>
                  <a:pt x="1403" y="142"/>
                </a:lnTo>
                <a:lnTo>
                  <a:pt x="1309" y="94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8" name="Freeform 96"/>
          <p:cNvSpPr/>
          <p:nvPr/>
        </p:nvSpPr>
        <p:spPr bwMode="auto">
          <a:xfrm flipH="1">
            <a:off x="527050" y="2135188"/>
            <a:ext cx="236538" cy="461962"/>
          </a:xfrm>
          <a:custGeom>
            <a:avLst/>
            <a:gdLst>
              <a:gd name="T0" fmla="*/ 1675574604 w 1014"/>
              <a:gd name="T1" fmla="*/ 2147483647 h 1671"/>
              <a:gd name="T2" fmla="*/ 2147483647 w 1014"/>
              <a:gd name="T3" fmla="*/ 2147483647 h 1671"/>
              <a:gd name="T4" fmla="*/ 2147483647 w 1014"/>
              <a:gd name="T5" fmla="*/ 2147483647 h 1671"/>
              <a:gd name="T6" fmla="*/ 2147483647 w 1014"/>
              <a:gd name="T7" fmla="*/ 2147483647 h 1671"/>
              <a:gd name="T8" fmla="*/ 2147483647 w 1014"/>
              <a:gd name="T9" fmla="*/ 2147483647 h 1671"/>
              <a:gd name="T10" fmla="*/ 2147483647 w 1014"/>
              <a:gd name="T11" fmla="*/ 2147483647 h 1671"/>
              <a:gd name="T12" fmla="*/ 2147483647 w 1014"/>
              <a:gd name="T13" fmla="*/ 2147483647 h 1671"/>
              <a:gd name="T14" fmla="*/ 2147483647 w 1014"/>
              <a:gd name="T15" fmla="*/ 2147483647 h 1671"/>
              <a:gd name="T16" fmla="*/ 2147483647 w 1014"/>
              <a:gd name="T17" fmla="*/ 2147483647 h 1671"/>
              <a:gd name="T18" fmla="*/ 2147483647 w 1014"/>
              <a:gd name="T19" fmla="*/ 2147483647 h 1671"/>
              <a:gd name="T20" fmla="*/ 2147483647 w 1014"/>
              <a:gd name="T21" fmla="*/ 2147483647 h 1671"/>
              <a:gd name="T22" fmla="*/ 2147483647 w 1014"/>
              <a:gd name="T23" fmla="*/ 2147483647 h 1671"/>
              <a:gd name="T24" fmla="*/ 2147483647 w 1014"/>
              <a:gd name="T25" fmla="*/ 2147483647 h 1671"/>
              <a:gd name="T26" fmla="*/ 2147483647 w 1014"/>
              <a:gd name="T27" fmla="*/ 2147483647 h 1671"/>
              <a:gd name="T28" fmla="*/ 2147483647 w 1014"/>
              <a:gd name="T29" fmla="*/ 2147483647 h 1671"/>
              <a:gd name="T30" fmla="*/ 2147483647 w 1014"/>
              <a:gd name="T31" fmla="*/ 2147483647 h 1671"/>
              <a:gd name="T32" fmla="*/ 2147483647 w 1014"/>
              <a:gd name="T33" fmla="*/ 1732651145 h 1671"/>
              <a:gd name="T34" fmla="*/ 2147483647 w 1014"/>
              <a:gd name="T35" fmla="*/ 929685398 h 1671"/>
              <a:gd name="T36" fmla="*/ 2147483647 w 1014"/>
              <a:gd name="T37" fmla="*/ 0 h 1671"/>
              <a:gd name="T38" fmla="*/ 2147483647 w 1014"/>
              <a:gd name="T39" fmla="*/ 1986166749 h 1671"/>
              <a:gd name="T40" fmla="*/ 2147483647 w 1014"/>
              <a:gd name="T41" fmla="*/ 2147483647 h 1671"/>
              <a:gd name="T42" fmla="*/ 2147483647 w 1014"/>
              <a:gd name="T43" fmla="*/ 2147483647 h 1671"/>
              <a:gd name="T44" fmla="*/ 2147483647 w 1014"/>
              <a:gd name="T45" fmla="*/ 2147483647 h 1671"/>
              <a:gd name="T46" fmla="*/ 2147483647 w 1014"/>
              <a:gd name="T47" fmla="*/ 2147483647 h 1671"/>
              <a:gd name="T48" fmla="*/ 2147483647 w 1014"/>
              <a:gd name="T49" fmla="*/ 2147483647 h 1671"/>
              <a:gd name="T50" fmla="*/ 2147483647 w 1014"/>
              <a:gd name="T51" fmla="*/ 2147483647 h 1671"/>
              <a:gd name="T52" fmla="*/ 2147483647 w 1014"/>
              <a:gd name="T53" fmla="*/ 2147483647 h 1671"/>
              <a:gd name="T54" fmla="*/ 2147483647 w 1014"/>
              <a:gd name="T55" fmla="*/ 2147483647 h 1671"/>
              <a:gd name="T56" fmla="*/ 2147483647 w 1014"/>
              <a:gd name="T57" fmla="*/ 2147483647 h 1671"/>
              <a:gd name="T58" fmla="*/ 2147483647 w 1014"/>
              <a:gd name="T59" fmla="*/ 2147483647 h 1671"/>
              <a:gd name="T60" fmla="*/ 2147483647 w 1014"/>
              <a:gd name="T61" fmla="*/ 2147483647 h 1671"/>
              <a:gd name="T62" fmla="*/ 2147483647 w 1014"/>
              <a:gd name="T63" fmla="*/ 2147483647 h 1671"/>
              <a:gd name="T64" fmla="*/ 2147483647 w 1014"/>
              <a:gd name="T65" fmla="*/ 2147483647 h 1671"/>
              <a:gd name="T66" fmla="*/ 2147483647 w 1014"/>
              <a:gd name="T67" fmla="*/ 2147483647 h 1671"/>
              <a:gd name="T68" fmla="*/ 2147483647 w 1014"/>
              <a:gd name="T69" fmla="*/ 2147483647 h 1671"/>
              <a:gd name="T70" fmla="*/ 2147483647 w 1014"/>
              <a:gd name="T71" fmla="*/ 2147483647 h 1671"/>
              <a:gd name="T72" fmla="*/ 2147483647 w 1014"/>
              <a:gd name="T73" fmla="*/ 2147483647 h 1671"/>
              <a:gd name="T74" fmla="*/ 406214844 w 1014"/>
              <a:gd name="T75" fmla="*/ 2147483647 h 1671"/>
              <a:gd name="T76" fmla="*/ 0 w 1014"/>
              <a:gd name="T77" fmla="*/ 2147483647 h 167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014"/>
              <a:gd name="T118" fmla="*/ 0 h 1671"/>
              <a:gd name="T119" fmla="*/ 1014 w 1014"/>
              <a:gd name="T120" fmla="*/ 1671 h 167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014" h="1671">
                <a:moveTo>
                  <a:pt x="0" y="1402"/>
                </a:moveTo>
                <a:lnTo>
                  <a:pt x="132" y="1382"/>
                </a:lnTo>
                <a:lnTo>
                  <a:pt x="245" y="1376"/>
                </a:lnTo>
                <a:lnTo>
                  <a:pt x="370" y="1363"/>
                </a:lnTo>
                <a:lnTo>
                  <a:pt x="509" y="1344"/>
                </a:lnTo>
                <a:lnTo>
                  <a:pt x="573" y="1301"/>
                </a:lnTo>
                <a:lnTo>
                  <a:pt x="744" y="1088"/>
                </a:lnTo>
                <a:lnTo>
                  <a:pt x="656" y="1149"/>
                </a:lnTo>
                <a:lnTo>
                  <a:pt x="598" y="1201"/>
                </a:lnTo>
                <a:lnTo>
                  <a:pt x="630" y="1050"/>
                </a:lnTo>
                <a:lnTo>
                  <a:pt x="693" y="992"/>
                </a:lnTo>
                <a:lnTo>
                  <a:pt x="787" y="837"/>
                </a:lnTo>
                <a:lnTo>
                  <a:pt x="699" y="911"/>
                </a:lnTo>
                <a:lnTo>
                  <a:pt x="642" y="931"/>
                </a:lnTo>
                <a:lnTo>
                  <a:pt x="656" y="823"/>
                </a:lnTo>
                <a:lnTo>
                  <a:pt x="718" y="741"/>
                </a:lnTo>
                <a:lnTo>
                  <a:pt x="781" y="679"/>
                </a:lnTo>
                <a:lnTo>
                  <a:pt x="845" y="497"/>
                </a:lnTo>
                <a:lnTo>
                  <a:pt x="724" y="647"/>
                </a:lnTo>
                <a:lnTo>
                  <a:pt x="656" y="703"/>
                </a:lnTo>
                <a:lnTo>
                  <a:pt x="648" y="471"/>
                </a:lnTo>
                <a:lnTo>
                  <a:pt x="630" y="378"/>
                </a:lnTo>
                <a:lnTo>
                  <a:pt x="592" y="334"/>
                </a:lnTo>
                <a:lnTo>
                  <a:pt x="535" y="264"/>
                </a:lnTo>
                <a:lnTo>
                  <a:pt x="445" y="232"/>
                </a:lnTo>
                <a:lnTo>
                  <a:pt x="402" y="214"/>
                </a:lnTo>
                <a:lnTo>
                  <a:pt x="528" y="94"/>
                </a:lnTo>
                <a:lnTo>
                  <a:pt x="661" y="126"/>
                </a:lnTo>
                <a:lnTo>
                  <a:pt x="750" y="176"/>
                </a:lnTo>
                <a:lnTo>
                  <a:pt x="781" y="226"/>
                </a:lnTo>
                <a:lnTo>
                  <a:pt x="756" y="150"/>
                </a:lnTo>
                <a:lnTo>
                  <a:pt x="705" y="126"/>
                </a:lnTo>
                <a:lnTo>
                  <a:pt x="624" y="94"/>
                </a:lnTo>
                <a:lnTo>
                  <a:pt x="560" y="82"/>
                </a:lnTo>
                <a:lnTo>
                  <a:pt x="598" y="62"/>
                </a:lnTo>
                <a:lnTo>
                  <a:pt x="661" y="44"/>
                </a:lnTo>
                <a:lnTo>
                  <a:pt x="718" y="25"/>
                </a:lnTo>
                <a:lnTo>
                  <a:pt x="750" y="0"/>
                </a:lnTo>
                <a:lnTo>
                  <a:pt x="825" y="50"/>
                </a:lnTo>
                <a:lnTo>
                  <a:pt x="868" y="94"/>
                </a:lnTo>
                <a:lnTo>
                  <a:pt x="913" y="150"/>
                </a:lnTo>
                <a:lnTo>
                  <a:pt x="976" y="182"/>
                </a:lnTo>
                <a:lnTo>
                  <a:pt x="988" y="240"/>
                </a:lnTo>
                <a:lnTo>
                  <a:pt x="1014" y="334"/>
                </a:lnTo>
                <a:lnTo>
                  <a:pt x="1014" y="478"/>
                </a:lnTo>
                <a:lnTo>
                  <a:pt x="1008" y="628"/>
                </a:lnTo>
                <a:lnTo>
                  <a:pt x="1002" y="799"/>
                </a:lnTo>
                <a:lnTo>
                  <a:pt x="970" y="975"/>
                </a:lnTo>
                <a:lnTo>
                  <a:pt x="931" y="1157"/>
                </a:lnTo>
                <a:lnTo>
                  <a:pt x="913" y="1314"/>
                </a:lnTo>
                <a:lnTo>
                  <a:pt x="882" y="1426"/>
                </a:lnTo>
                <a:lnTo>
                  <a:pt x="888" y="1527"/>
                </a:lnTo>
                <a:lnTo>
                  <a:pt x="875" y="1584"/>
                </a:lnTo>
                <a:lnTo>
                  <a:pt x="830" y="1627"/>
                </a:lnTo>
                <a:lnTo>
                  <a:pt x="775" y="1664"/>
                </a:lnTo>
                <a:lnTo>
                  <a:pt x="699" y="1671"/>
                </a:lnTo>
                <a:lnTo>
                  <a:pt x="661" y="1652"/>
                </a:lnTo>
                <a:lnTo>
                  <a:pt x="612" y="1648"/>
                </a:lnTo>
                <a:lnTo>
                  <a:pt x="490" y="1622"/>
                </a:lnTo>
                <a:lnTo>
                  <a:pt x="541" y="1559"/>
                </a:lnTo>
                <a:lnTo>
                  <a:pt x="598" y="1470"/>
                </a:lnTo>
                <a:lnTo>
                  <a:pt x="516" y="1534"/>
                </a:lnTo>
                <a:lnTo>
                  <a:pt x="452" y="1590"/>
                </a:lnTo>
                <a:lnTo>
                  <a:pt x="407" y="1622"/>
                </a:lnTo>
                <a:lnTo>
                  <a:pt x="345" y="1652"/>
                </a:lnTo>
                <a:lnTo>
                  <a:pt x="276" y="1652"/>
                </a:lnTo>
                <a:lnTo>
                  <a:pt x="208" y="1652"/>
                </a:lnTo>
                <a:lnTo>
                  <a:pt x="170" y="1636"/>
                </a:lnTo>
                <a:lnTo>
                  <a:pt x="151" y="1616"/>
                </a:lnTo>
                <a:lnTo>
                  <a:pt x="240" y="1565"/>
                </a:lnTo>
                <a:lnTo>
                  <a:pt x="327" y="1484"/>
                </a:lnTo>
                <a:lnTo>
                  <a:pt x="352" y="1446"/>
                </a:lnTo>
                <a:lnTo>
                  <a:pt x="282" y="1463"/>
                </a:lnTo>
                <a:lnTo>
                  <a:pt x="176" y="1546"/>
                </a:lnTo>
                <a:lnTo>
                  <a:pt x="132" y="1584"/>
                </a:lnTo>
                <a:lnTo>
                  <a:pt x="32" y="1590"/>
                </a:lnTo>
                <a:lnTo>
                  <a:pt x="0" y="1572"/>
                </a:lnTo>
                <a:lnTo>
                  <a:pt x="0" y="1527"/>
                </a:lnTo>
                <a:lnTo>
                  <a:pt x="0" y="1402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9" name="Freeform 97"/>
          <p:cNvSpPr/>
          <p:nvPr/>
        </p:nvSpPr>
        <p:spPr bwMode="auto">
          <a:xfrm flipH="1">
            <a:off x="544513" y="2363788"/>
            <a:ext cx="71437" cy="215900"/>
          </a:xfrm>
          <a:custGeom>
            <a:avLst/>
            <a:gdLst>
              <a:gd name="T0" fmla="*/ 0 w 295"/>
              <a:gd name="T1" fmla="*/ 2147483647 h 774"/>
              <a:gd name="T2" fmla="*/ 724217593 w 295"/>
              <a:gd name="T3" fmla="*/ 2147483647 h 774"/>
              <a:gd name="T4" fmla="*/ 1519449832 w 295"/>
              <a:gd name="T5" fmla="*/ 2147483647 h 774"/>
              <a:gd name="T6" fmla="*/ 2147483647 w 295"/>
              <a:gd name="T7" fmla="*/ 2147483647 h 774"/>
              <a:gd name="T8" fmla="*/ 2147483647 w 295"/>
              <a:gd name="T9" fmla="*/ 2147483647 h 774"/>
              <a:gd name="T10" fmla="*/ 2147483647 w 295"/>
              <a:gd name="T11" fmla="*/ 2147483647 h 774"/>
              <a:gd name="T12" fmla="*/ 2147483647 w 295"/>
              <a:gd name="T13" fmla="*/ 2147483647 h 774"/>
              <a:gd name="T14" fmla="*/ 2147483647 w 295"/>
              <a:gd name="T15" fmla="*/ 2147483647 h 774"/>
              <a:gd name="T16" fmla="*/ 2147483647 w 295"/>
              <a:gd name="T17" fmla="*/ 0 h 774"/>
              <a:gd name="T18" fmla="*/ 2147483647 w 295"/>
              <a:gd name="T19" fmla="*/ 2147483647 h 774"/>
              <a:gd name="T20" fmla="*/ 2147483647 w 295"/>
              <a:gd name="T21" fmla="*/ 2147483647 h 774"/>
              <a:gd name="T22" fmla="*/ 1789257825 w 295"/>
              <a:gd name="T23" fmla="*/ 2147483647 h 774"/>
              <a:gd name="T24" fmla="*/ 539615744 w 295"/>
              <a:gd name="T25" fmla="*/ 2147483647 h 774"/>
              <a:gd name="T26" fmla="*/ 0 w 295"/>
              <a:gd name="T27" fmla="*/ 2147483647 h 77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95"/>
              <a:gd name="T43" fmla="*/ 0 h 774"/>
              <a:gd name="T44" fmla="*/ 295 w 295"/>
              <a:gd name="T45" fmla="*/ 774 h 77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95" h="774">
                <a:moveTo>
                  <a:pt x="0" y="774"/>
                </a:moveTo>
                <a:lnTo>
                  <a:pt x="51" y="748"/>
                </a:lnTo>
                <a:lnTo>
                  <a:pt x="107" y="686"/>
                </a:lnTo>
                <a:lnTo>
                  <a:pt x="156" y="573"/>
                </a:lnTo>
                <a:lnTo>
                  <a:pt x="183" y="477"/>
                </a:lnTo>
                <a:lnTo>
                  <a:pt x="220" y="371"/>
                </a:lnTo>
                <a:lnTo>
                  <a:pt x="239" y="270"/>
                </a:lnTo>
                <a:lnTo>
                  <a:pt x="270" y="114"/>
                </a:lnTo>
                <a:lnTo>
                  <a:pt x="295" y="0"/>
                </a:lnTo>
                <a:lnTo>
                  <a:pt x="232" y="226"/>
                </a:lnTo>
                <a:lnTo>
                  <a:pt x="183" y="402"/>
                </a:lnTo>
                <a:lnTo>
                  <a:pt x="126" y="521"/>
                </a:lnTo>
                <a:lnTo>
                  <a:pt x="38" y="648"/>
                </a:lnTo>
                <a:lnTo>
                  <a:pt x="0" y="77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0" name="Freeform 98"/>
          <p:cNvSpPr/>
          <p:nvPr/>
        </p:nvSpPr>
        <p:spPr bwMode="auto">
          <a:xfrm flipH="1">
            <a:off x="615950" y="2192338"/>
            <a:ext cx="273050" cy="320675"/>
          </a:xfrm>
          <a:custGeom>
            <a:avLst/>
            <a:gdLst>
              <a:gd name="T0" fmla="*/ 2147483647 w 1172"/>
              <a:gd name="T1" fmla="*/ 903771882 h 1162"/>
              <a:gd name="T2" fmla="*/ 2147483647 w 1172"/>
              <a:gd name="T3" fmla="*/ 2147483647 h 1162"/>
              <a:gd name="T4" fmla="*/ 2147483647 w 1172"/>
              <a:gd name="T5" fmla="*/ 2147483647 h 1162"/>
              <a:gd name="T6" fmla="*/ 2147483647 w 1172"/>
              <a:gd name="T7" fmla="*/ 2147483647 h 1162"/>
              <a:gd name="T8" fmla="*/ 2147483647 w 1172"/>
              <a:gd name="T9" fmla="*/ 2147483647 h 1162"/>
              <a:gd name="T10" fmla="*/ 2147483647 w 1172"/>
              <a:gd name="T11" fmla="*/ 2147483647 h 1162"/>
              <a:gd name="T12" fmla="*/ 2147483647 w 1172"/>
              <a:gd name="T13" fmla="*/ 2147483647 h 1162"/>
              <a:gd name="T14" fmla="*/ 2147483647 w 1172"/>
              <a:gd name="T15" fmla="*/ 2147483647 h 1162"/>
              <a:gd name="T16" fmla="*/ 2147483647 w 1172"/>
              <a:gd name="T17" fmla="*/ 2147483647 h 1162"/>
              <a:gd name="T18" fmla="*/ 2147483647 w 1172"/>
              <a:gd name="T19" fmla="*/ 2147483647 h 1162"/>
              <a:gd name="T20" fmla="*/ 2147483647 w 1172"/>
              <a:gd name="T21" fmla="*/ 2147483647 h 1162"/>
              <a:gd name="T22" fmla="*/ 0 w 1172"/>
              <a:gd name="T23" fmla="*/ 2147483647 h 1162"/>
              <a:gd name="T24" fmla="*/ 75881571 w 1172"/>
              <a:gd name="T25" fmla="*/ 2147483647 h 1162"/>
              <a:gd name="T26" fmla="*/ 1378405683 w 1172"/>
              <a:gd name="T27" fmla="*/ 2147483647 h 1162"/>
              <a:gd name="T28" fmla="*/ 1681877800 w 1172"/>
              <a:gd name="T29" fmla="*/ 2147483647 h 1162"/>
              <a:gd name="T30" fmla="*/ 1858935274 w 1172"/>
              <a:gd name="T31" fmla="*/ 2147483647 h 1162"/>
              <a:gd name="T32" fmla="*/ 2147483647 w 1172"/>
              <a:gd name="T33" fmla="*/ 2147483647 h 1162"/>
              <a:gd name="T34" fmla="*/ 2147483647 w 1172"/>
              <a:gd name="T35" fmla="*/ 2147483647 h 1162"/>
              <a:gd name="T36" fmla="*/ 2147483647 w 1172"/>
              <a:gd name="T37" fmla="*/ 2147483647 h 1162"/>
              <a:gd name="T38" fmla="*/ 2147483647 w 1172"/>
              <a:gd name="T39" fmla="*/ 2147483647 h 1162"/>
              <a:gd name="T40" fmla="*/ 2147483647 w 1172"/>
              <a:gd name="T41" fmla="*/ 2147483647 h 1162"/>
              <a:gd name="T42" fmla="*/ 2147483647 w 1172"/>
              <a:gd name="T43" fmla="*/ 2147483647 h 1162"/>
              <a:gd name="T44" fmla="*/ 2147483647 w 1172"/>
              <a:gd name="T45" fmla="*/ 2147483647 h 1162"/>
              <a:gd name="T46" fmla="*/ 2147483647 w 1172"/>
              <a:gd name="T47" fmla="*/ 2147483647 h 1162"/>
              <a:gd name="T48" fmla="*/ 2147483647 w 1172"/>
              <a:gd name="T49" fmla="*/ 2147483647 h 1162"/>
              <a:gd name="T50" fmla="*/ 2147483647 w 1172"/>
              <a:gd name="T51" fmla="*/ 2147483647 h 1162"/>
              <a:gd name="T52" fmla="*/ 2147483647 w 1172"/>
              <a:gd name="T53" fmla="*/ 2147483647 h 1162"/>
              <a:gd name="T54" fmla="*/ 2147483647 w 1172"/>
              <a:gd name="T55" fmla="*/ 2147483647 h 1162"/>
              <a:gd name="T56" fmla="*/ 2147483647 w 1172"/>
              <a:gd name="T57" fmla="*/ 2147483647 h 1162"/>
              <a:gd name="T58" fmla="*/ 2147483647 w 1172"/>
              <a:gd name="T59" fmla="*/ 2147483647 h 1162"/>
              <a:gd name="T60" fmla="*/ 2147483647 w 1172"/>
              <a:gd name="T61" fmla="*/ 2147483647 h 1162"/>
              <a:gd name="T62" fmla="*/ 2147483647 w 1172"/>
              <a:gd name="T63" fmla="*/ 2147483647 h 1162"/>
              <a:gd name="T64" fmla="*/ 2147483647 w 1172"/>
              <a:gd name="T65" fmla="*/ 2147483647 h 1162"/>
              <a:gd name="T66" fmla="*/ 2147483647 w 1172"/>
              <a:gd name="T67" fmla="*/ 2147483647 h 1162"/>
              <a:gd name="T68" fmla="*/ 2147483647 w 1172"/>
              <a:gd name="T69" fmla="*/ 2147483647 h 1162"/>
              <a:gd name="T70" fmla="*/ 2147483647 w 1172"/>
              <a:gd name="T71" fmla="*/ 2147483647 h 1162"/>
              <a:gd name="T72" fmla="*/ 2147483647 w 1172"/>
              <a:gd name="T73" fmla="*/ 2147483647 h 1162"/>
              <a:gd name="T74" fmla="*/ 2147483647 w 1172"/>
              <a:gd name="T75" fmla="*/ 2147483647 h 1162"/>
              <a:gd name="T76" fmla="*/ 2147483647 w 1172"/>
              <a:gd name="T77" fmla="*/ 2147483647 h 1162"/>
              <a:gd name="T78" fmla="*/ 2147483647 w 1172"/>
              <a:gd name="T79" fmla="*/ 2147483647 h 1162"/>
              <a:gd name="T80" fmla="*/ 2147483647 w 1172"/>
              <a:gd name="T81" fmla="*/ 2147483647 h 1162"/>
              <a:gd name="T82" fmla="*/ 2147483647 w 1172"/>
              <a:gd name="T83" fmla="*/ 2147483647 h 1162"/>
              <a:gd name="T84" fmla="*/ 2147483647 w 1172"/>
              <a:gd name="T85" fmla="*/ 2147483647 h 1162"/>
              <a:gd name="T86" fmla="*/ 2147483647 w 1172"/>
              <a:gd name="T87" fmla="*/ 2147483647 h 1162"/>
              <a:gd name="T88" fmla="*/ 2147483647 w 1172"/>
              <a:gd name="T89" fmla="*/ 2147483647 h 1162"/>
              <a:gd name="T90" fmla="*/ 2147483647 w 1172"/>
              <a:gd name="T91" fmla="*/ 2147483647 h 1162"/>
              <a:gd name="T92" fmla="*/ 2147483647 w 1172"/>
              <a:gd name="T93" fmla="*/ 2147483647 h 1162"/>
              <a:gd name="T94" fmla="*/ 2147483647 w 1172"/>
              <a:gd name="T95" fmla="*/ 2147483647 h 1162"/>
              <a:gd name="T96" fmla="*/ 2147483647 w 1172"/>
              <a:gd name="T97" fmla="*/ 2147483647 h 1162"/>
              <a:gd name="T98" fmla="*/ 2147483647 w 1172"/>
              <a:gd name="T99" fmla="*/ 2147483647 h 1162"/>
              <a:gd name="T100" fmla="*/ 2147483647 w 1172"/>
              <a:gd name="T101" fmla="*/ 2147483647 h 1162"/>
              <a:gd name="T102" fmla="*/ 2147483647 w 1172"/>
              <a:gd name="T103" fmla="*/ 2147483647 h 1162"/>
              <a:gd name="T104" fmla="*/ 2147483647 w 1172"/>
              <a:gd name="T105" fmla="*/ 2147483647 h 1162"/>
              <a:gd name="T106" fmla="*/ 2147483647 w 1172"/>
              <a:gd name="T107" fmla="*/ 2147483647 h 1162"/>
              <a:gd name="T108" fmla="*/ 2147483647 w 1172"/>
              <a:gd name="T109" fmla="*/ 1429188265 h 1162"/>
              <a:gd name="T110" fmla="*/ 2147483647 w 1172"/>
              <a:gd name="T111" fmla="*/ 0 h 116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72"/>
              <a:gd name="T169" fmla="*/ 0 h 1162"/>
              <a:gd name="T170" fmla="*/ 1172 w 1172"/>
              <a:gd name="T171" fmla="*/ 1162 h 116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72" h="1162">
                <a:moveTo>
                  <a:pt x="959" y="0"/>
                </a:moveTo>
                <a:lnTo>
                  <a:pt x="820" y="43"/>
                </a:lnTo>
                <a:lnTo>
                  <a:pt x="756" y="100"/>
                </a:lnTo>
                <a:lnTo>
                  <a:pt x="719" y="213"/>
                </a:lnTo>
                <a:lnTo>
                  <a:pt x="719" y="321"/>
                </a:lnTo>
                <a:lnTo>
                  <a:pt x="739" y="381"/>
                </a:lnTo>
                <a:lnTo>
                  <a:pt x="727" y="489"/>
                </a:lnTo>
                <a:lnTo>
                  <a:pt x="727" y="571"/>
                </a:lnTo>
                <a:lnTo>
                  <a:pt x="745" y="591"/>
                </a:lnTo>
                <a:lnTo>
                  <a:pt x="727" y="621"/>
                </a:lnTo>
                <a:lnTo>
                  <a:pt x="713" y="652"/>
                </a:lnTo>
                <a:lnTo>
                  <a:pt x="739" y="684"/>
                </a:lnTo>
                <a:lnTo>
                  <a:pt x="739" y="716"/>
                </a:lnTo>
                <a:lnTo>
                  <a:pt x="688" y="729"/>
                </a:lnTo>
                <a:lnTo>
                  <a:pt x="695" y="761"/>
                </a:lnTo>
                <a:lnTo>
                  <a:pt x="644" y="779"/>
                </a:lnTo>
                <a:lnTo>
                  <a:pt x="599" y="767"/>
                </a:lnTo>
                <a:lnTo>
                  <a:pt x="569" y="779"/>
                </a:lnTo>
                <a:lnTo>
                  <a:pt x="428" y="799"/>
                </a:lnTo>
                <a:lnTo>
                  <a:pt x="304" y="793"/>
                </a:lnTo>
                <a:lnTo>
                  <a:pt x="222" y="799"/>
                </a:lnTo>
                <a:lnTo>
                  <a:pt x="170" y="831"/>
                </a:lnTo>
                <a:lnTo>
                  <a:pt x="45" y="831"/>
                </a:lnTo>
                <a:lnTo>
                  <a:pt x="0" y="873"/>
                </a:lnTo>
                <a:lnTo>
                  <a:pt x="0" y="923"/>
                </a:lnTo>
                <a:lnTo>
                  <a:pt x="6" y="1004"/>
                </a:lnTo>
                <a:lnTo>
                  <a:pt x="109" y="1030"/>
                </a:lnTo>
                <a:lnTo>
                  <a:pt x="109" y="978"/>
                </a:lnTo>
                <a:lnTo>
                  <a:pt x="115" y="935"/>
                </a:lnTo>
                <a:lnTo>
                  <a:pt x="133" y="916"/>
                </a:lnTo>
                <a:lnTo>
                  <a:pt x="141" y="966"/>
                </a:lnTo>
                <a:lnTo>
                  <a:pt x="147" y="1030"/>
                </a:lnTo>
                <a:lnTo>
                  <a:pt x="170" y="1068"/>
                </a:lnTo>
                <a:lnTo>
                  <a:pt x="215" y="1118"/>
                </a:lnTo>
                <a:lnTo>
                  <a:pt x="321" y="1142"/>
                </a:lnTo>
                <a:lnTo>
                  <a:pt x="403" y="1155"/>
                </a:lnTo>
                <a:lnTo>
                  <a:pt x="499" y="1162"/>
                </a:lnTo>
                <a:lnTo>
                  <a:pt x="379" y="1093"/>
                </a:lnTo>
                <a:lnTo>
                  <a:pt x="297" y="1030"/>
                </a:lnTo>
                <a:lnTo>
                  <a:pt x="279" y="978"/>
                </a:lnTo>
                <a:lnTo>
                  <a:pt x="291" y="935"/>
                </a:lnTo>
                <a:lnTo>
                  <a:pt x="358" y="929"/>
                </a:lnTo>
                <a:lnTo>
                  <a:pt x="385" y="978"/>
                </a:lnTo>
                <a:lnTo>
                  <a:pt x="403" y="1036"/>
                </a:lnTo>
                <a:lnTo>
                  <a:pt x="467" y="1098"/>
                </a:lnTo>
                <a:lnTo>
                  <a:pt x="537" y="1149"/>
                </a:lnTo>
                <a:lnTo>
                  <a:pt x="607" y="1155"/>
                </a:lnTo>
                <a:lnTo>
                  <a:pt x="713" y="1149"/>
                </a:lnTo>
                <a:lnTo>
                  <a:pt x="599" y="1061"/>
                </a:lnTo>
                <a:lnTo>
                  <a:pt x="517" y="1016"/>
                </a:lnTo>
                <a:lnTo>
                  <a:pt x="454" y="966"/>
                </a:lnTo>
                <a:lnTo>
                  <a:pt x="435" y="929"/>
                </a:lnTo>
                <a:lnTo>
                  <a:pt x="441" y="891"/>
                </a:lnTo>
                <a:lnTo>
                  <a:pt x="479" y="885"/>
                </a:lnTo>
                <a:lnTo>
                  <a:pt x="523" y="923"/>
                </a:lnTo>
                <a:lnTo>
                  <a:pt x="549" y="972"/>
                </a:lnTo>
                <a:lnTo>
                  <a:pt x="607" y="1036"/>
                </a:lnTo>
                <a:lnTo>
                  <a:pt x="675" y="1068"/>
                </a:lnTo>
                <a:lnTo>
                  <a:pt x="727" y="1098"/>
                </a:lnTo>
                <a:lnTo>
                  <a:pt x="782" y="1123"/>
                </a:lnTo>
                <a:lnTo>
                  <a:pt x="846" y="1136"/>
                </a:lnTo>
                <a:lnTo>
                  <a:pt x="921" y="1136"/>
                </a:lnTo>
                <a:lnTo>
                  <a:pt x="994" y="1122"/>
                </a:lnTo>
                <a:lnTo>
                  <a:pt x="833" y="1068"/>
                </a:lnTo>
                <a:lnTo>
                  <a:pt x="771" y="1036"/>
                </a:lnTo>
                <a:lnTo>
                  <a:pt x="727" y="978"/>
                </a:lnTo>
                <a:lnTo>
                  <a:pt x="719" y="929"/>
                </a:lnTo>
                <a:lnTo>
                  <a:pt x="756" y="929"/>
                </a:lnTo>
                <a:lnTo>
                  <a:pt x="777" y="972"/>
                </a:lnTo>
                <a:lnTo>
                  <a:pt x="808" y="1010"/>
                </a:lnTo>
                <a:lnTo>
                  <a:pt x="859" y="1049"/>
                </a:lnTo>
                <a:lnTo>
                  <a:pt x="914" y="1087"/>
                </a:lnTo>
                <a:lnTo>
                  <a:pt x="989" y="1119"/>
                </a:lnTo>
                <a:lnTo>
                  <a:pt x="1046" y="1098"/>
                </a:lnTo>
                <a:lnTo>
                  <a:pt x="1072" y="1068"/>
                </a:lnTo>
                <a:lnTo>
                  <a:pt x="1117" y="991"/>
                </a:lnTo>
                <a:lnTo>
                  <a:pt x="1034" y="972"/>
                </a:lnTo>
                <a:lnTo>
                  <a:pt x="878" y="954"/>
                </a:lnTo>
                <a:lnTo>
                  <a:pt x="782" y="910"/>
                </a:lnTo>
                <a:lnTo>
                  <a:pt x="733" y="868"/>
                </a:lnTo>
                <a:lnTo>
                  <a:pt x="713" y="816"/>
                </a:lnTo>
                <a:lnTo>
                  <a:pt x="707" y="793"/>
                </a:lnTo>
                <a:lnTo>
                  <a:pt x="733" y="793"/>
                </a:lnTo>
                <a:lnTo>
                  <a:pt x="765" y="831"/>
                </a:lnTo>
                <a:lnTo>
                  <a:pt x="814" y="897"/>
                </a:lnTo>
                <a:lnTo>
                  <a:pt x="927" y="935"/>
                </a:lnTo>
                <a:lnTo>
                  <a:pt x="1034" y="968"/>
                </a:lnTo>
                <a:lnTo>
                  <a:pt x="1117" y="991"/>
                </a:lnTo>
                <a:lnTo>
                  <a:pt x="1149" y="861"/>
                </a:lnTo>
                <a:lnTo>
                  <a:pt x="1155" y="767"/>
                </a:lnTo>
                <a:lnTo>
                  <a:pt x="1155" y="683"/>
                </a:lnTo>
                <a:lnTo>
                  <a:pt x="1046" y="741"/>
                </a:lnTo>
                <a:lnTo>
                  <a:pt x="921" y="767"/>
                </a:lnTo>
                <a:lnTo>
                  <a:pt x="820" y="761"/>
                </a:lnTo>
                <a:lnTo>
                  <a:pt x="795" y="748"/>
                </a:lnTo>
                <a:lnTo>
                  <a:pt x="782" y="716"/>
                </a:lnTo>
                <a:lnTo>
                  <a:pt x="840" y="716"/>
                </a:lnTo>
                <a:lnTo>
                  <a:pt x="901" y="735"/>
                </a:lnTo>
                <a:lnTo>
                  <a:pt x="1049" y="741"/>
                </a:lnTo>
                <a:lnTo>
                  <a:pt x="1155" y="684"/>
                </a:lnTo>
                <a:lnTo>
                  <a:pt x="1161" y="565"/>
                </a:lnTo>
                <a:lnTo>
                  <a:pt x="1167" y="483"/>
                </a:lnTo>
                <a:lnTo>
                  <a:pt x="1172" y="401"/>
                </a:lnTo>
                <a:lnTo>
                  <a:pt x="1161" y="264"/>
                </a:lnTo>
                <a:lnTo>
                  <a:pt x="1129" y="213"/>
                </a:lnTo>
                <a:lnTo>
                  <a:pt x="1034" y="152"/>
                </a:lnTo>
                <a:lnTo>
                  <a:pt x="1065" y="158"/>
                </a:lnTo>
                <a:lnTo>
                  <a:pt x="1161" y="201"/>
                </a:lnTo>
                <a:lnTo>
                  <a:pt x="1123" y="113"/>
                </a:lnTo>
                <a:lnTo>
                  <a:pt x="1091" y="68"/>
                </a:lnTo>
                <a:lnTo>
                  <a:pt x="1065" y="38"/>
                </a:lnTo>
                <a:lnTo>
                  <a:pt x="959" y="0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1" name="Freeform 99"/>
          <p:cNvSpPr/>
          <p:nvPr/>
        </p:nvSpPr>
        <p:spPr bwMode="auto">
          <a:xfrm flipH="1">
            <a:off x="633413" y="2311400"/>
            <a:ext cx="69850" cy="71438"/>
          </a:xfrm>
          <a:custGeom>
            <a:avLst/>
            <a:gdLst>
              <a:gd name="T0" fmla="*/ 0 w 295"/>
              <a:gd name="T1" fmla="*/ 0 h 263"/>
              <a:gd name="T2" fmla="*/ 0 w 295"/>
              <a:gd name="T3" fmla="*/ 420849076 h 263"/>
              <a:gd name="T4" fmla="*/ 504469041 w 295"/>
              <a:gd name="T5" fmla="*/ 1422948143 h 263"/>
              <a:gd name="T6" fmla="*/ 995595079 w 295"/>
              <a:gd name="T7" fmla="*/ 1984055074 h 263"/>
              <a:gd name="T8" fmla="*/ 2017821229 w 295"/>
              <a:gd name="T9" fmla="*/ 2147483647 h 263"/>
              <a:gd name="T10" fmla="*/ 2147483647 w 295"/>
              <a:gd name="T11" fmla="*/ 2147483647 h 263"/>
              <a:gd name="T12" fmla="*/ 2147483647 w 295"/>
              <a:gd name="T13" fmla="*/ 2147483647 h 263"/>
              <a:gd name="T14" fmla="*/ 2147483647 w 295"/>
              <a:gd name="T15" fmla="*/ 2147483647 h 263"/>
              <a:gd name="T16" fmla="*/ 1287691084 w 295"/>
              <a:gd name="T17" fmla="*/ 2147483647 h 263"/>
              <a:gd name="T18" fmla="*/ 212372622 w 295"/>
              <a:gd name="T19" fmla="*/ 2147483647 h 263"/>
              <a:gd name="T20" fmla="*/ 292040480 w 295"/>
              <a:gd name="T21" fmla="*/ 2147483647 h 263"/>
              <a:gd name="T22" fmla="*/ 2017821229 w 295"/>
              <a:gd name="T23" fmla="*/ 2147483647 h 263"/>
              <a:gd name="T24" fmla="*/ 2147483647 w 295"/>
              <a:gd name="T25" fmla="*/ 2147483647 h 263"/>
              <a:gd name="T26" fmla="*/ 2147483647 w 295"/>
              <a:gd name="T27" fmla="*/ 2147483647 h 263"/>
              <a:gd name="T28" fmla="*/ 2147483647 w 295"/>
              <a:gd name="T29" fmla="*/ 2147483647 h 263"/>
              <a:gd name="T30" fmla="*/ 2147483647 w 295"/>
              <a:gd name="T31" fmla="*/ 2147483647 h 263"/>
              <a:gd name="T32" fmla="*/ 2147483647 w 295"/>
              <a:gd name="T33" fmla="*/ 2147483647 h 263"/>
              <a:gd name="T34" fmla="*/ 2147483647 w 295"/>
              <a:gd name="T35" fmla="*/ 2147483647 h 263"/>
              <a:gd name="T36" fmla="*/ 2147483647 w 295"/>
              <a:gd name="T37" fmla="*/ 2147483647 h 263"/>
              <a:gd name="T38" fmla="*/ 1911578713 w 295"/>
              <a:gd name="T39" fmla="*/ 1122288558 h 263"/>
              <a:gd name="T40" fmla="*/ 1208023285 w 295"/>
              <a:gd name="T41" fmla="*/ 340722568 h 263"/>
              <a:gd name="T42" fmla="*/ 464607320 w 295"/>
              <a:gd name="T43" fmla="*/ 60131771 h 263"/>
              <a:gd name="T44" fmla="*/ 0 w 295"/>
              <a:gd name="T45" fmla="*/ 0 h 26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295"/>
              <a:gd name="T70" fmla="*/ 0 h 263"/>
              <a:gd name="T71" fmla="*/ 295 w 295"/>
              <a:gd name="T72" fmla="*/ 263 h 263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295" h="263">
                <a:moveTo>
                  <a:pt x="0" y="0"/>
                </a:moveTo>
                <a:lnTo>
                  <a:pt x="0" y="21"/>
                </a:lnTo>
                <a:lnTo>
                  <a:pt x="38" y="71"/>
                </a:lnTo>
                <a:lnTo>
                  <a:pt x="75" y="99"/>
                </a:lnTo>
                <a:lnTo>
                  <a:pt x="152" y="158"/>
                </a:lnTo>
                <a:lnTo>
                  <a:pt x="184" y="182"/>
                </a:lnTo>
                <a:lnTo>
                  <a:pt x="260" y="239"/>
                </a:lnTo>
                <a:lnTo>
                  <a:pt x="178" y="213"/>
                </a:lnTo>
                <a:lnTo>
                  <a:pt x="97" y="188"/>
                </a:lnTo>
                <a:lnTo>
                  <a:pt x="16" y="182"/>
                </a:lnTo>
                <a:lnTo>
                  <a:pt x="22" y="207"/>
                </a:lnTo>
                <a:lnTo>
                  <a:pt x="152" y="231"/>
                </a:lnTo>
                <a:lnTo>
                  <a:pt x="222" y="257"/>
                </a:lnTo>
                <a:lnTo>
                  <a:pt x="260" y="263"/>
                </a:lnTo>
                <a:lnTo>
                  <a:pt x="292" y="252"/>
                </a:lnTo>
                <a:lnTo>
                  <a:pt x="295" y="222"/>
                </a:lnTo>
                <a:lnTo>
                  <a:pt x="269" y="199"/>
                </a:lnTo>
                <a:lnTo>
                  <a:pt x="232" y="162"/>
                </a:lnTo>
                <a:lnTo>
                  <a:pt x="188" y="112"/>
                </a:lnTo>
                <a:lnTo>
                  <a:pt x="144" y="56"/>
                </a:lnTo>
                <a:lnTo>
                  <a:pt x="91" y="17"/>
                </a:lnTo>
                <a:lnTo>
                  <a:pt x="35" y="3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" name="Freeform 100"/>
          <p:cNvSpPr/>
          <p:nvPr/>
        </p:nvSpPr>
        <p:spPr bwMode="auto">
          <a:xfrm flipH="1">
            <a:off x="636588" y="2251075"/>
            <a:ext cx="61912" cy="95250"/>
          </a:xfrm>
          <a:custGeom>
            <a:avLst/>
            <a:gdLst>
              <a:gd name="T0" fmla="*/ 614872330 w 270"/>
              <a:gd name="T1" fmla="*/ 0 h 345"/>
              <a:gd name="T2" fmla="*/ 156741450 w 270"/>
              <a:gd name="T3" fmla="*/ 147340999 h 345"/>
              <a:gd name="T4" fmla="*/ 0 w 270"/>
              <a:gd name="T5" fmla="*/ 820703803 h 345"/>
              <a:gd name="T6" fmla="*/ 36175180 w 270"/>
              <a:gd name="T7" fmla="*/ 1367915964 h 345"/>
              <a:gd name="T8" fmla="*/ 313483130 w 270"/>
              <a:gd name="T9" fmla="*/ 2125506035 h 345"/>
              <a:gd name="T10" fmla="*/ 687222660 w 270"/>
              <a:gd name="T11" fmla="*/ 2147483647 h 345"/>
              <a:gd name="T12" fmla="*/ 1398579982 w 270"/>
              <a:gd name="T13" fmla="*/ 2147483647 h 345"/>
              <a:gd name="T14" fmla="*/ 2073762140 w 270"/>
              <a:gd name="T15" fmla="*/ 2147483647 h 345"/>
              <a:gd name="T16" fmla="*/ 2147483647 w 270"/>
              <a:gd name="T17" fmla="*/ 2147483647 h 345"/>
              <a:gd name="T18" fmla="*/ 2147483647 w 270"/>
              <a:gd name="T19" fmla="*/ 2147483647 h 345"/>
              <a:gd name="T20" fmla="*/ 2147483647 w 270"/>
              <a:gd name="T21" fmla="*/ 2147483647 h 345"/>
              <a:gd name="T22" fmla="*/ 2147483647 w 270"/>
              <a:gd name="T23" fmla="*/ 2147483647 h 345"/>
              <a:gd name="T24" fmla="*/ 2147483647 w 270"/>
              <a:gd name="T25" fmla="*/ 2147483647 h 345"/>
              <a:gd name="T26" fmla="*/ 2147483647 w 270"/>
              <a:gd name="T27" fmla="*/ 2147483647 h 345"/>
              <a:gd name="T28" fmla="*/ 2147483647 w 270"/>
              <a:gd name="T29" fmla="*/ 1809786355 h 345"/>
              <a:gd name="T30" fmla="*/ 1085097196 w 270"/>
              <a:gd name="T31" fmla="*/ 210454455 h 345"/>
              <a:gd name="T32" fmla="*/ 614872330 w 270"/>
              <a:gd name="T33" fmla="*/ 0 h 34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70"/>
              <a:gd name="T52" fmla="*/ 0 h 345"/>
              <a:gd name="T53" fmla="*/ 270 w 270"/>
              <a:gd name="T54" fmla="*/ 345 h 34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70" h="345">
                <a:moveTo>
                  <a:pt x="51" y="0"/>
                </a:moveTo>
                <a:lnTo>
                  <a:pt x="13" y="7"/>
                </a:lnTo>
                <a:lnTo>
                  <a:pt x="0" y="39"/>
                </a:lnTo>
                <a:lnTo>
                  <a:pt x="3" y="65"/>
                </a:lnTo>
                <a:lnTo>
                  <a:pt x="26" y="101"/>
                </a:lnTo>
                <a:lnTo>
                  <a:pt x="57" y="112"/>
                </a:lnTo>
                <a:lnTo>
                  <a:pt x="116" y="149"/>
                </a:lnTo>
                <a:lnTo>
                  <a:pt x="172" y="195"/>
                </a:lnTo>
                <a:lnTo>
                  <a:pt x="212" y="259"/>
                </a:lnTo>
                <a:lnTo>
                  <a:pt x="257" y="325"/>
                </a:lnTo>
                <a:lnTo>
                  <a:pt x="270" y="345"/>
                </a:lnTo>
                <a:lnTo>
                  <a:pt x="257" y="267"/>
                </a:lnTo>
                <a:lnTo>
                  <a:pt x="247" y="198"/>
                </a:lnTo>
                <a:lnTo>
                  <a:pt x="225" y="140"/>
                </a:lnTo>
                <a:lnTo>
                  <a:pt x="188" y="86"/>
                </a:lnTo>
                <a:lnTo>
                  <a:pt x="90" y="10"/>
                </a:lnTo>
                <a:lnTo>
                  <a:pt x="51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" name="Freeform 101"/>
          <p:cNvSpPr/>
          <p:nvPr/>
        </p:nvSpPr>
        <p:spPr bwMode="auto">
          <a:xfrm flipH="1">
            <a:off x="642938" y="2157413"/>
            <a:ext cx="68262" cy="55562"/>
          </a:xfrm>
          <a:custGeom>
            <a:avLst/>
            <a:gdLst>
              <a:gd name="T0" fmla="*/ 0 w 287"/>
              <a:gd name="T1" fmla="*/ 2147483647 h 199"/>
              <a:gd name="T2" fmla="*/ 659278635 w 287"/>
              <a:gd name="T3" fmla="*/ 2147483647 h 199"/>
              <a:gd name="T4" fmla="*/ 1749175664 w 287"/>
              <a:gd name="T5" fmla="*/ 2147483647 h 199"/>
              <a:gd name="T6" fmla="*/ 2147483647 w 287"/>
              <a:gd name="T7" fmla="*/ 2147483647 h 199"/>
              <a:gd name="T8" fmla="*/ 2147483647 w 287"/>
              <a:gd name="T9" fmla="*/ 0 h 199"/>
              <a:gd name="T10" fmla="*/ 2147483647 w 287"/>
              <a:gd name="T11" fmla="*/ 957689512 h 199"/>
              <a:gd name="T12" fmla="*/ 1910629734 w 287"/>
              <a:gd name="T13" fmla="*/ 1610649190 h 199"/>
              <a:gd name="T14" fmla="*/ 1251351337 w 287"/>
              <a:gd name="T15" fmla="*/ 2147483647 h 199"/>
              <a:gd name="T16" fmla="*/ 914979891 w 287"/>
              <a:gd name="T17" fmla="*/ 2147483647 h 199"/>
              <a:gd name="T18" fmla="*/ 0 w 287"/>
              <a:gd name="T19" fmla="*/ 2147483647 h 1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7"/>
              <a:gd name="T31" fmla="*/ 0 h 199"/>
              <a:gd name="T32" fmla="*/ 287 w 287"/>
              <a:gd name="T33" fmla="*/ 199 h 19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7" h="199">
                <a:moveTo>
                  <a:pt x="0" y="199"/>
                </a:moveTo>
                <a:lnTo>
                  <a:pt x="49" y="156"/>
                </a:lnTo>
                <a:lnTo>
                  <a:pt x="130" y="125"/>
                </a:lnTo>
                <a:lnTo>
                  <a:pt x="185" y="111"/>
                </a:lnTo>
                <a:lnTo>
                  <a:pt x="287" y="0"/>
                </a:lnTo>
                <a:lnTo>
                  <a:pt x="211" y="44"/>
                </a:lnTo>
                <a:lnTo>
                  <a:pt x="142" y="74"/>
                </a:lnTo>
                <a:lnTo>
                  <a:pt x="93" y="99"/>
                </a:lnTo>
                <a:lnTo>
                  <a:pt x="68" y="125"/>
                </a:lnTo>
                <a:lnTo>
                  <a:pt x="0" y="199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4" name="Freeform 102"/>
          <p:cNvSpPr/>
          <p:nvPr/>
        </p:nvSpPr>
        <p:spPr bwMode="auto">
          <a:xfrm flipH="1">
            <a:off x="723900" y="2259013"/>
            <a:ext cx="38100" cy="141287"/>
          </a:xfrm>
          <a:custGeom>
            <a:avLst/>
            <a:gdLst>
              <a:gd name="T0" fmla="*/ 0 w 162"/>
              <a:gd name="T1" fmla="*/ 2147483647 h 514"/>
              <a:gd name="T2" fmla="*/ 1053694614 w 162"/>
              <a:gd name="T3" fmla="*/ 2147483647 h 514"/>
              <a:gd name="T4" fmla="*/ 1378929262 w 162"/>
              <a:gd name="T5" fmla="*/ 2147483647 h 514"/>
              <a:gd name="T6" fmla="*/ 1378929262 w 162"/>
              <a:gd name="T7" fmla="*/ 2147483647 h 514"/>
              <a:gd name="T8" fmla="*/ 1613065433 w 162"/>
              <a:gd name="T9" fmla="*/ 2147483647 h 514"/>
              <a:gd name="T10" fmla="*/ 1951299231 w 162"/>
              <a:gd name="T11" fmla="*/ 2147483647 h 514"/>
              <a:gd name="T12" fmla="*/ 1782154110 w 162"/>
              <a:gd name="T13" fmla="*/ 2147483647 h 514"/>
              <a:gd name="T14" fmla="*/ 1782154110 w 162"/>
              <a:gd name="T15" fmla="*/ 2147483647 h 514"/>
              <a:gd name="T16" fmla="*/ 2029343524 w 162"/>
              <a:gd name="T17" fmla="*/ 2147483647 h 514"/>
              <a:gd name="T18" fmla="*/ 2029343524 w 162"/>
              <a:gd name="T19" fmla="*/ 2147483647 h 514"/>
              <a:gd name="T20" fmla="*/ 1873253528 w 162"/>
              <a:gd name="T21" fmla="*/ 2147483647 h 514"/>
              <a:gd name="T22" fmla="*/ 1873253528 w 162"/>
              <a:gd name="T23" fmla="*/ 2147483647 h 514"/>
              <a:gd name="T24" fmla="*/ 2107389228 w 162"/>
              <a:gd name="T25" fmla="*/ 2147483647 h 514"/>
              <a:gd name="T26" fmla="*/ 2029343524 w 162"/>
              <a:gd name="T27" fmla="*/ 1952256110 h 514"/>
              <a:gd name="T28" fmla="*/ 2029343524 w 162"/>
              <a:gd name="T29" fmla="*/ 0 h 514"/>
              <a:gd name="T30" fmla="*/ 1378929262 w 162"/>
              <a:gd name="T31" fmla="*/ 2147483647 h 514"/>
              <a:gd name="T32" fmla="*/ 806504965 w 162"/>
              <a:gd name="T33" fmla="*/ 2147483647 h 514"/>
              <a:gd name="T34" fmla="*/ 416278444 w 162"/>
              <a:gd name="T35" fmla="*/ 2147483647 h 514"/>
              <a:gd name="T36" fmla="*/ 0 w 162"/>
              <a:gd name="T37" fmla="*/ 2147483647 h 51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62"/>
              <a:gd name="T58" fmla="*/ 0 h 514"/>
              <a:gd name="T59" fmla="*/ 162 w 162"/>
              <a:gd name="T60" fmla="*/ 514 h 51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62" h="514">
                <a:moveTo>
                  <a:pt x="0" y="514"/>
                </a:moveTo>
                <a:lnTo>
                  <a:pt x="81" y="514"/>
                </a:lnTo>
                <a:lnTo>
                  <a:pt x="106" y="508"/>
                </a:lnTo>
                <a:lnTo>
                  <a:pt x="106" y="489"/>
                </a:lnTo>
                <a:lnTo>
                  <a:pt x="124" y="470"/>
                </a:lnTo>
                <a:lnTo>
                  <a:pt x="150" y="451"/>
                </a:lnTo>
                <a:lnTo>
                  <a:pt x="137" y="433"/>
                </a:lnTo>
                <a:lnTo>
                  <a:pt x="137" y="407"/>
                </a:lnTo>
                <a:lnTo>
                  <a:pt x="156" y="376"/>
                </a:lnTo>
                <a:lnTo>
                  <a:pt x="156" y="344"/>
                </a:lnTo>
                <a:lnTo>
                  <a:pt x="144" y="306"/>
                </a:lnTo>
                <a:lnTo>
                  <a:pt x="144" y="224"/>
                </a:lnTo>
                <a:lnTo>
                  <a:pt x="162" y="150"/>
                </a:lnTo>
                <a:lnTo>
                  <a:pt x="156" y="94"/>
                </a:lnTo>
                <a:lnTo>
                  <a:pt x="156" y="0"/>
                </a:lnTo>
                <a:lnTo>
                  <a:pt x="106" y="142"/>
                </a:lnTo>
                <a:lnTo>
                  <a:pt x="62" y="275"/>
                </a:lnTo>
                <a:lnTo>
                  <a:pt x="32" y="419"/>
                </a:lnTo>
                <a:lnTo>
                  <a:pt x="0" y="514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" name="Freeform 103"/>
          <p:cNvSpPr/>
          <p:nvPr/>
        </p:nvSpPr>
        <p:spPr bwMode="auto">
          <a:xfrm flipH="1">
            <a:off x="638175" y="2413000"/>
            <a:ext cx="66675" cy="26988"/>
          </a:xfrm>
          <a:custGeom>
            <a:avLst/>
            <a:gdLst>
              <a:gd name="T0" fmla="*/ 2147483647 w 289"/>
              <a:gd name="T1" fmla="*/ 1012292574 h 97"/>
              <a:gd name="T2" fmla="*/ 2063015912 w 289"/>
              <a:gd name="T3" fmla="*/ 409190119 h 97"/>
              <a:gd name="T4" fmla="*/ 1350789249 w 289"/>
              <a:gd name="T5" fmla="*/ 86157389 h 97"/>
              <a:gd name="T6" fmla="*/ 392973402 w 289"/>
              <a:gd name="T7" fmla="*/ 0 h 97"/>
              <a:gd name="T8" fmla="*/ 0 w 289"/>
              <a:gd name="T9" fmla="*/ 129197671 h 97"/>
              <a:gd name="T10" fmla="*/ 184217929 w 289"/>
              <a:gd name="T11" fmla="*/ 796859958 h 97"/>
              <a:gd name="T12" fmla="*/ 552600552 w 289"/>
              <a:gd name="T13" fmla="*/ 1313804919 h 97"/>
              <a:gd name="T14" fmla="*/ 1387622441 w 289"/>
              <a:gd name="T15" fmla="*/ 1701474897 h 97"/>
              <a:gd name="T16" fmla="*/ 2147483647 w 289"/>
              <a:gd name="T17" fmla="*/ 2089144874 h 97"/>
              <a:gd name="T18" fmla="*/ 2147483647 w 289"/>
              <a:gd name="T19" fmla="*/ 1959947516 h 97"/>
              <a:gd name="T20" fmla="*/ 2147483647 w 289"/>
              <a:gd name="T21" fmla="*/ 1012292574 h 9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89"/>
              <a:gd name="T34" fmla="*/ 0 h 97"/>
              <a:gd name="T35" fmla="*/ 289 w 289"/>
              <a:gd name="T36" fmla="*/ 97 h 9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89" h="97">
                <a:moveTo>
                  <a:pt x="232" y="47"/>
                </a:moveTo>
                <a:lnTo>
                  <a:pt x="168" y="19"/>
                </a:lnTo>
                <a:lnTo>
                  <a:pt x="110" y="4"/>
                </a:lnTo>
                <a:lnTo>
                  <a:pt x="32" y="0"/>
                </a:lnTo>
                <a:lnTo>
                  <a:pt x="0" y="6"/>
                </a:lnTo>
                <a:lnTo>
                  <a:pt x="15" y="37"/>
                </a:lnTo>
                <a:lnTo>
                  <a:pt x="45" y="61"/>
                </a:lnTo>
                <a:lnTo>
                  <a:pt x="113" y="79"/>
                </a:lnTo>
                <a:lnTo>
                  <a:pt x="219" y="97"/>
                </a:lnTo>
                <a:lnTo>
                  <a:pt x="289" y="91"/>
                </a:lnTo>
                <a:lnTo>
                  <a:pt x="232" y="47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" name="Freeform 104"/>
          <p:cNvSpPr/>
          <p:nvPr/>
        </p:nvSpPr>
        <p:spPr bwMode="auto">
          <a:xfrm flipH="1">
            <a:off x="719138" y="2424113"/>
            <a:ext cx="42862" cy="60325"/>
          </a:xfrm>
          <a:custGeom>
            <a:avLst/>
            <a:gdLst>
              <a:gd name="T0" fmla="*/ 1169926164 w 176"/>
              <a:gd name="T1" fmla="*/ 1285262303 h 216"/>
              <a:gd name="T2" fmla="*/ 852208534 w 176"/>
              <a:gd name="T3" fmla="*/ 304974767 h 216"/>
              <a:gd name="T4" fmla="*/ 375543685 w 176"/>
              <a:gd name="T5" fmla="*/ 0 h 216"/>
              <a:gd name="T6" fmla="*/ 43354670 w 176"/>
              <a:gd name="T7" fmla="*/ 239612019 h 216"/>
              <a:gd name="T8" fmla="*/ 0 w 176"/>
              <a:gd name="T9" fmla="*/ 762437126 h 216"/>
              <a:gd name="T10" fmla="*/ 216655219 w 176"/>
              <a:gd name="T11" fmla="*/ 1655521408 h 216"/>
              <a:gd name="T12" fmla="*/ 577727687 w 176"/>
              <a:gd name="T13" fmla="*/ 2147483647 h 216"/>
              <a:gd name="T14" fmla="*/ 1025509524 w 176"/>
              <a:gd name="T15" fmla="*/ 2147483647 h 216"/>
              <a:gd name="T16" fmla="*/ 1632119614 w 176"/>
              <a:gd name="T17" fmla="*/ 2147483647 h 216"/>
              <a:gd name="T18" fmla="*/ 2147483647 w 176"/>
              <a:gd name="T19" fmla="*/ 2147483647 h 216"/>
              <a:gd name="T20" fmla="*/ 1718829410 w 176"/>
              <a:gd name="T21" fmla="*/ 2147483647 h 216"/>
              <a:gd name="T22" fmla="*/ 1444348076 w 176"/>
              <a:gd name="T23" fmla="*/ 2147483647 h 216"/>
              <a:gd name="T24" fmla="*/ 1169926164 w 176"/>
              <a:gd name="T25" fmla="*/ 1285262303 h 21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6"/>
              <a:gd name="T40" fmla="*/ 0 h 216"/>
              <a:gd name="T41" fmla="*/ 176 w 176"/>
              <a:gd name="T42" fmla="*/ 216 h 21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6" h="216">
                <a:moveTo>
                  <a:pt x="81" y="59"/>
                </a:moveTo>
                <a:lnTo>
                  <a:pt x="59" y="14"/>
                </a:lnTo>
                <a:lnTo>
                  <a:pt x="26" y="0"/>
                </a:lnTo>
                <a:lnTo>
                  <a:pt x="3" y="11"/>
                </a:lnTo>
                <a:lnTo>
                  <a:pt x="0" y="35"/>
                </a:lnTo>
                <a:lnTo>
                  <a:pt x="15" y="76"/>
                </a:lnTo>
                <a:lnTo>
                  <a:pt x="40" y="115"/>
                </a:lnTo>
                <a:lnTo>
                  <a:pt x="71" y="150"/>
                </a:lnTo>
                <a:lnTo>
                  <a:pt x="113" y="185"/>
                </a:lnTo>
                <a:lnTo>
                  <a:pt x="176" y="216"/>
                </a:lnTo>
                <a:lnTo>
                  <a:pt x="119" y="153"/>
                </a:lnTo>
                <a:lnTo>
                  <a:pt x="100" y="108"/>
                </a:lnTo>
                <a:lnTo>
                  <a:pt x="81" y="59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7" name="Freeform 105"/>
          <p:cNvSpPr/>
          <p:nvPr/>
        </p:nvSpPr>
        <p:spPr bwMode="auto">
          <a:xfrm flipH="1">
            <a:off x="596900" y="2109788"/>
            <a:ext cx="98425" cy="74612"/>
          </a:xfrm>
          <a:custGeom>
            <a:avLst/>
            <a:gdLst>
              <a:gd name="T0" fmla="*/ 0 w 418"/>
              <a:gd name="T1" fmla="*/ 2147483647 h 260"/>
              <a:gd name="T2" fmla="*/ 169715555 w 418"/>
              <a:gd name="T3" fmla="*/ 2147483647 h 260"/>
              <a:gd name="T4" fmla="*/ 1318580503 w 418"/>
              <a:gd name="T5" fmla="*/ 2147483647 h 260"/>
              <a:gd name="T6" fmla="*/ 2147483647 w 418"/>
              <a:gd name="T7" fmla="*/ 1630638181 h 260"/>
              <a:gd name="T8" fmla="*/ 2147483647 w 418"/>
              <a:gd name="T9" fmla="*/ 827136478 h 260"/>
              <a:gd name="T10" fmla="*/ 2147483647 w 418"/>
              <a:gd name="T11" fmla="*/ 0 h 260"/>
              <a:gd name="T12" fmla="*/ 2147483647 w 418"/>
              <a:gd name="T13" fmla="*/ 1796081604 h 260"/>
              <a:gd name="T14" fmla="*/ 2147483647 w 418"/>
              <a:gd name="T15" fmla="*/ 2147483647 h 260"/>
              <a:gd name="T16" fmla="*/ 2147483647 w 418"/>
              <a:gd name="T17" fmla="*/ 2147483647 h 260"/>
              <a:gd name="T18" fmla="*/ 2147483647 w 418"/>
              <a:gd name="T19" fmla="*/ 2147483647 h 260"/>
              <a:gd name="T20" fmla="*/ 1279436562 w 418"/>
              <a:gd name="T21" fmla="*/ 2147483647 h 260"/>
              <a:gd name="T22" fmla="*/ 0 w 418"/>
              <a:gd name="T23" fmla="*/ 2147483647 h 2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18"/>
              <a:gd name="T37" fmla="*/ 0 h 260"/>
              <a:gd name="T38" fmla="*/ 418 w 418"/>
              <a:gd name="T39" fmla="*/ 260 h 2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18" h="260">
                <a:moveTo>
                  <a:pt x="0" y="260"/>
                </a:moveTo>
                <a:lnTo>
                  <a:pt x="13" y="153"/>
                </a:lnTo>
                <a:lnTo>
                  <a:pt x="101" y="116"/>
                </a:lnTo>
                <a:lnTo>
                  <a:pt x="220" y="69"/>
                </a:lnTo>
                <a:lnTo>
                  <a:pt x="304" y="35"/>
                </a:lnTo>
                <a:lnTo>
                  <a:pt x="386" y="0"/>
                </a:lnTo>
                <a:lnTo>
                  <a:pt x="418" y="76"/>
                </a:lnTo>
                <a:lnTo>
                  <a:pt x="341" y="119"/>
                </a:lnTo>
                <a:lnTo>
                  <a:pt x="252" y="150"/>
                </a:lnTo>
                <a:lnTo>
                  <a:pt x="182" y="170"/>
                </a:lnTo>
                <a:lnTo>
                  <a:pt x="98" y="216"/>
                </a:lnTo>
                <a:lnTo>
                  <a:pt x="0" y="260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8" name="Freeform 106"/>
          <p:cNvSpPr/>
          <p:nvPr/>
        </p:nvSpPr>
        <p:spPr bwMode="auto">
          <a:xfrm flipH="1">
            <a:off x="485775" y="2446338"/>
            <a:ext cx="201613" cy="323850"/>
          </a:xfrm>
          <a:custGeom>
            <a:avLst/>
            <a:gdLst>
              <a:gd name="T0" fmla="*/ 2147483647 w 863"/>
              <a:gd name="T1" fmla="*/ 2147483647 h 1164"/>
              <a:gd name="T2" fmla="*/ 2147483647 w 863"/>
              <a:gd name="T3" fmla="*/ 2147483647 h 1164"/>
              <a:gd name="T4" fmla="*/ 2147483647 w 863"/>
              <a:gd name="T5" fmla="*/ 2147483647 h 1164"/>
              <a:gd name="T6" fmla="*/ 2147483647 w 863"/>
              <a:gd name="T7" fmla="*/ 1938277606 h 1164"/>
              <a:gd name="T8" fmla="*/ 2147483647 w 863"/>
              <a:gd name="T9" fmla="*/ 1119928196 h 1164"/>
              <a:gd name="T10" fmla="*/ 2147483647 w 863"/>
              <a:gd name="T11" fmla="*/ 430694027 h 1164"/>
              <a:gd name="T12" fmla="*/ 2147483647 w 863"/>
              <a:gd name="T13" fmla="*/ 0 h 1164"/>
              <a:gd name="T14" fmla="*/ 2147483647 w 863"/>
              <a:gd name="T15" fmla="*/ 150789463 h 1164"/>
              <a:gd name="T16" fmla="*/ 2147483647 w 863"/>
              <a:gd name="T17" fmla="*/ 2147483647 h 1164"/>
              <a:gd name="T18" fmla="*/ 2147483647 w 863"/>
              <a:gd name="T19" fmla="*/ 2147483647 h 1164"/>
              <a:gd name="T20" fmla="*/ 2147483647 w 863"/>
              <a:gd name="T21" fmla="*/ 2147483647 h 1164"/>
              <a:gd name="T22" fmla="*/ 2147483647 w 863"/>
              <a:gd name="T23" fmla="*/ 2147483647 h 1164"/>
              <a:gd name="T24" fmla="*/ 2147483647 w 863"/>
              <a:gd name="T25" fmla="*/ 2147483647 h 1164"/>
              <a:gd name="T26" fmla="*/ 1759530586 w 863"/>
              <a:gd name="T27" fmla="*/ 2147483647 h 1164"/>
              <a:gd name="T28" fmla="*/ 318734060 w 863"/>
              <a:gd name="T29" fmla="*/ 2147483647 h 1164"/>
              <a:gd name="T30" fmla="*/ 0 w 863"/>
              <a:gd name="T31" fmla="*/ 2147483647 h 1164"/>
              <a:gd name="T32" fmla="*/ 165752530 w 863"/>
              <a:gd name="T33" fmla="*/ 2147483647 h 1164"/>
              <a:gd name="T34" fmla="*/ 1211297570 w 863"/>
              <a:gd name="T35" fmla="*/ 2147483647 h 1164"/>
              <a:gd name="T36" fmla="*/ 2078319664 w 863"/>
              <a:gd name="T37" fmla="*/ 2147483647 h 1164"/>
              <a:gd name="T38" fmla="*/ 2147483647 w 863"/>
              <a:gd name="T39" fmla="*/ 2147483647 h 1164"/>
              <a:gd name="T40" fmla="*/ 2147483647 w 863"/>
              <a:gd name="T41" fmla="*/ 2147483647 h 1164"/>
              <a:gd name="T42" fmla="*/ 2147483647 w 863"/>
              <a:gd name="T43" fmla="*/ 2147483647 h 1164"/>
              <a:gd name="T44" fmla="*/ 2147483647 w 863"/>
              <a:gd name="T45" fmla="*/ 2147483647 h 1164"/>
              <a:gd name="T46" fmla="*/ 2147483647 w 863"/>
              <a:gd name="T47" fmla="*/ 2147483647 h 116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863"/>
              <a:gd name="T73" fmla="*/ 0 h 1164"/>
              <a:gd name="T74" fmla="*/ 863 w 863"/>
              <a:gd name="T75" fmla="*/ 1164 h 116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863" h="1164">
                <a:moveTo>
                  <a:pt x="385" y="172"/>
                </a:moveTo>
                <a:lnTo>
                  <a:pt x="543" y="158"/>
                </a:lnTo>
                <a:lnTo>
                  <a:pt x="637" y="133"/>
                </a:lnTo>
                <a:lnTo>
                  <a:pt x="667" y="90"/>
                </a:lnTo>
                <a:lnTo>
                  <a:pt x="667" y="52"/>
                </a:lnTo>
                <a:lnTo>
                  <a:pt x="694" y="20"/>
                </a:lnTo>
                <a:lnTo>
                  <a:pt x="782" y="0"/>
                </a:lnTo>
                <a:lnTo>
                  <a:pt x="863" y="7"/>
                </a:lnTo>
                <a:lnTo>
                  <a:pt x="763" y="907"/>
                </a:lnTo>
                <a:lnTo>
                  <a:pt x="694" y="990"/>
                </a:lnTo>
                <a:lnTo>
                  <a:pt x="605" y="1071"/>
                </a:lnTo>
                <a:lnTo>
                  <a:pt x="481" y="1134"/>
                </a:lnTo>
                <a:lnTo>
                  <a:pt x="334" y="1153"/>
                </a:lnTo>
                <a:lnTo>
                  <a:pt x="138" y="1164"/>
                </a:lnTo>
                <a:lnTo>
                  <a:pt x="25" y="1147"/>
                </a:lnTo>
                <a:lnTo>
                  <a:pt x="0" y="1083"/>
                </a:lnTo>
                <a:lnTo>
                  <a:pt x="13" y="1001"/>
                </a:lnTo>
                <a:lnTo>
                  <a:pt x="95" y="750"/>
                </a:lnTo>
                <a:lnTo>
                  <a:pt x="163" y="499"/>
                </a:lnTo>
                <a:lnTo>
                  <a:pt x="195" y="310"/>
                </a:lnTo>
                <a:lnTo>
                  <a:pt x="195" y="259"/>
                </a:lnTo>
                <a:lnTo>
                  <a:pt x="239" y="190"/>
                </a:lnTo>
                <a:lnTo>
                  <a:pt x="291" y="172"/>
                </a:lnTo>
                <a:lnTo>
                  <a:pt x="385" y="172"/>
                </a:lnTo>
                <a:close/>
              </a:path>
            </a:pathLst>
          </a:custGeom>
          <a:solidFill>
            <a:srgbClr val="40404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9" name="Freeform 107"/>
          <p:cNvSpPr/>
          <p:nvPr/>
        </p:nvSpPr>
        <p:spPr bwMode="auto">
          <a:xfrm flipH="1">
            <a:off x="490538" y="2463800"/>
            <a:ext cx="173037" cy="293688"/>
          </a:xfrm>
          <a:custGeom>
            <a:avLst/>
            <a:gdLst>
              <a:gd name="T0" fmla="*/ 2147483647 w 743"/>
              <a:gd name="T1" fmla="*/ 2147483647 h 1068"/>
              <a:gd name="T2" fmla="*/ 2147483647 w 743"/>
              <a:gd name="T3" fmla="*/ 2147483647 h 1068"/>
              <a:gd name="T4" fmla="*/ 2147483647 w 743"/>
              <a:gd name="T5" fmla="*/ 2147483647 h 1068"/>
              <a:gd name="T6" fmla="*/ 2147483647 w 743"/>
              <a:gd name="T7" fmla="*/ 2147483647 h 1068"/>
              <a:gd name="T8" fmla="*/ 2147483647 w 743"/>
              <a:gd name="T9" fmla="*/ 2079440434 h 1068"/>
              <a:gd name="T10" fmla="*/ 2147483647 w 743"/>
              <a:gd name="T11" fmla="*/ 0 h 1068"/>
              <a:gd name="T12" fmla="*/ 2147483647 w 743"/>
              <a:gd name="T13" fmla="*/ 2147483647 h 1068"/>
              <a:gd name="T14" fmla="*/ 2147483647 w 743"/>
              <a:gd name="T15" fmla="*/ 2147483647 h 1068"/>
              <a:gd name="T16" fmla="*/ 2147483647 w 743"/>
              <a:gd name="T17" fmla="*/ 2147483647 h 1068"/>
              <a:gd name="T18" fmla="*/ 2147483647 w 743"/>
              <a:gd name="T19" fmla="*/ 2147483647 h 1068"/>
              <a:gd name="T20" fmla="*/ 2147483647 w 743"/>
              <a:gd name="T21" fmla="*/ 2147483647 h 1068"/>
              <a:gd name="T22" fmla="*/ 2147483647 w 743"/>
              <a:gd name="T23" fmla="*/ 2147483647 h 1068"/>
              <a:gd name="T24" fmla="*/ 2147319063 w 743"/>
              <a:gd name="T25" fmla="*/ 2147483647 h 1068"/>
              <a:gd name="T26" fmla="*/ 871543299 w 743"/>
              <a:gd name="T27" fmla="*/ 2147483647 h 1068"/>
              <a:gd name="T28" fmla="*/ 303133826 w 743"/>
              <a:gd name="T29" fmla="*/ 2147483647 h 1068"/>
              <a:gd name="T30" fmla="*/ 0 w 743"/>
              <a:gd name="T31" fmla="*/ 2147483647 h 1068"/>
              <a:gd name="T32" fmla="*/ 138956642 w 743"/>
              <a:gd name="T33" fmla="*/ 2147483647 h 1068"/>
              <a:gd name="T34" fmla="*/ 947367948 w 743"/>
              <a:gd name="T35" fmla="*/ 2147483647 h 1068"/>
              <a:gd name="T36" fmla="*/ 2147483647 w 743"/>
              <a:gd name="T37" fmla="*/ 2147483647 h 1068"/>
              <a:gd name="T38" fmla="*/ 2147483647 w 743"/>
              <a:gd name="T39" fmla="*/ 2147483647 h 1068"/>
              <a:gd name="T40" fmla="*/ 2147483647 w 743"/>
              <a:gd name="T41" fmla="*/ 2147483647 h 106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43"/>
              <a:gd name="T64" fmla="*/ 0 h 1068"/>
              <a:gd name="T65" fmla="*/ 743 w 743"/>
              <a:gd name="T66" fmla="*/ 1068 h 106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43" h="1068">
                <a:moveTo>
                  <a:pt x="257" y="214"/>
                </a:moveTo>
                <a:lnTo>
                  <a:pt x="397" y="207"/>
                </a:lnTo>
                <a:lnTo>
                  <a:pt x="542" y="182"/>
                </a:lnTo>
                <a:lnTo>
                  <a:pt x="628" y="138"/>
                </a:lnTo>
                <a:lnTo>
                  <a:pt x="679" y="100"/>
                </a:lnTo>
                <a:lnTo>
                  <a:pt x="743" y="0"/>
                </a:lnTo>
                <a:lnTo>
                  <a:pt x="648" y="822"/>
                </a:lnTo>
                <a:lnTo>
                  <a:pt x="585" y="898"/>
                </a:lnTo>
                <a:lnTo>
                  <a:pt x="516" y="967"/>
                </a:lnTo>
                <a:lnTo>
                  <a:pt x="428" y="1016"/>
                </a:lnTo>
                <a:lnTo>
                  <a:pt x="353" y="1042"/>
                </a:lnTo>
                <a:lnTo>
                  <a:pt x="257" y="1055"/>
                </a:lnTo>
                <a:lnTo>
                  <a:pt x="170" y="1068"/>
                </a:lnTo>
                <a:lnTo>
                  <a:pt x="69" y="1068"/>
                </a:lnTo>
                <a:lnTo>
                  <a:pt x="24" y="1055"/>
                </a:lnTo>
                <a:lnTo>
                  <a:pt x="0" y="1016"/>
                </a:lnTo>
                <a:lnTo>
                  <a:pt x="11" y="956"/>
                </a:lnTo>
                <a:lnTo>
                  <a:pt x="75" y="809"/>
                </a:lnTo>
                <a:lnTo>
                  <a:pt x="184" y="321"/>
                </a:lnTo>
                <a:lnTo>
                  <a:pt x="201" y="252"/>
                </a:lnTo>
                <a:lnTo>
                  <a:pt x="257" y="214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0" name="Text Box 108"/>
          <p:cNvSpPr txBox="1">
            <a:spLocks noChangeArrowheads="1"/>
          </p:cNvSpPr>
          <p:nvPr/>
        </p:nvSpPr>
        <p:spPr bwMode="auto">
          <a:xfrm>
            <a:off x="466725" y="1298575"/>
            <a:ext cx="643125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用户</a:t>
            </a:r>
            <a:r>
              <a:rPr lang="en-US" altLang="zh-CN" sz="1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4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1" name="Freeform 110"/>
          <p:cNvSpPr/>
          <p:nvPr/>
        </p:nvSpPr>
        <p:spPr bwMode="auto">
          <a:xfrm flipH="1">
            <a:off x="1120775" y="3328988"/>
            <a:ext cx="276225" cy="204787"/>
          </a:xfrm>
          <a:custGeom>
            <a:avLst/>
            <a:gdLst>
              <a:gd name="T0" fmla="*/ 0 w 1188"/>
              <a:gd name="T1" fmla="*/ 2147483647 h 738"/>
              <a:gd name="T2" fmla="*/ 0 w 1188"/>
              <a:gd name="T3" fmla="*/ 2147483647 h 738"/>
              <a:gd name="T4" fmla="*/ 2147483647 w 1188"/>
              <a:gd name="T5" fmla="*/ 2147483647 h 738"/>
              <a:gd name="T6" fmla="*/ 2147483647 w 1188"/>
              <a:gd name="T7" fmla="*/ 0 h 738"/>
              <a:gd name="T8" fmla="*/ 0 w 1188"/>
              <a:gd name="T9" fmla="*/ 2147483647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8"/>
              <a:gd name="T16" fmla="*/ 0 h 738"/>
              <a:gd name="T17" fmla="*/ 1188 w 1188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8" h="738">
                <a:moveTo>
                  <a:pt x="0" y="225"/>
                </a:moveTo>
                <a:lnTo>
                  <a:pt x="0" y="738"/>
                </a:lnTo>
                <a:lnTo>
                  <a:pt x="1188" y="360"/>
                </a:lnTo>
                <a:lnTo>
                  <a:pt x="1188" y="0"/>
                </a:lnTo>
                <a:lnTo>
                  <a:pt x="0" y="225"/>
                </a:lnTo>
                <a:close/>
              </a:path>
            </a:pathLst>
          </a:custGeom>
          <a:solidFill>
            <a:srgbClr val="A0A0A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2" name="Freeform 111"/>
          <p:cNvSpPr/>
          <p:nvPr/>
        </p:nvSpPr>
        <p:spPr bwMode="auto">
          <a:xfrm flipH="1">
            <a:off x="1397000" y="3378200"/>
            <a:ext cx="206375" cy="155575"/>
          </a:xfrm>
          <a:custGeom>
            <a:avLst/>
            <a:gdLst>
              <a:gd name="T0" fmla="*/ 2147483647 w 882"/>
              <a:gd name="T1" fmla="*/ 1055058071 h 563"/>
              <a:gd name="T2" fmla="*/ 2147483647 w 882"/>
              <a:gd name="T3" fmla="*/ 2147483647 h 563"/>
              <a:gd name="T4" fmla="*/ 0 w 882"/>
              <a:gd name="T5" fmla="*/ 2147483647 h 563"/>
              <a:gd name="T6" fmla="*/ 0 w 882"/>
              <a:gd name="T7" fmla="*/ 0 h 563"/>
              <a:gd name="T8" fmla="*/ 2147483647 w 882"/>
              <a:gd name="T9" fmla="*/ 1055058071 h 5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2"/>
              <a:gd name="T16" fmla="*/ 0 h 563"/>
              <a:gd name="T17" fmla="*/ 882 w 882"/>
              <a:gd name="T18" fmla="*/ 563 h 5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2" h="563">
                <a:moveTo>
                  <a:pt x="882" y="50"/>
                </a:moveTo>
                <a:lnTo>
                  <a:pt x="882" y="563"/>
                </a:lnTo>
                <a:lnTo>
                  <a:pt x="0" y="436"/>
                </a:lnTo>
                <a:lnTo>
                  <a:pt x="0" y="0"/>
                </a:lnTo>
                <a:lnTo>
                  <a:pt x="882" y="50"/>
                </a:lnTo>
                <a:close/>
              </a:path>
            </a:pathLst>
          </a:custGeom>
          <a:solidFill>
            <a:srgbClr val="80808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3" name="Freeform 112"/>
          <p:cNvSpPr/>
          <p:nvPr/>
        </p:nvSpPr>
        <p:spPr bwMode="auto">
          <a:xfrm flipH="1">
            <a:off x="1120775" y="3328988"/>
            <a:ext cx="482600" cy="63500"/>
          </a:xfrm>
          <a:custGeom>
            <a:avLst/>
            <a:gdLst>
              <a:gd name="T0" fmla="*/ 0 w 2070"/>
              <a:gd name="T1" fmla="*/ 2147483647 h 225"/>
              <a:gd name="T2" fmla="*/ 2147483647 w 2070"/>
              <a:gd name="T3" fmla="*/ 2147483647 h 225"/>
              <a:gd name="T4" fmla="*/ 2147483647 w 2070"/>
              <a:gd name="T5" fmla="*/ 0 h 225"/>
              <a:gd name="T6" fmla="*/ 2147483647 w 2070"/>
              <a:gd name="T7" fmla="*/ 0 h 225"/>
              <a:gd name="T8" fmla="*/ 0 w 2070"/>
              <a:gd name="T9" fmla="*/ 2147483647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70"/>
              <a:gd name="T16" fmla="*/ 0 h 225"/>
              <a:gd name="T17" fmla="*/ 2070 w 2070"/>
              <a:gd name="T18" fmla="*/ 225 h 2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70" h="225">
                <a:moveTo>
                  <a:pt x="0" y="175"/>
                </a:moveTo>
                <a:lnTo>
                  <a:pt x="892" y="225"/>
                </a:lnTo>
                <a:lnTo>
                  <a:pt x="2070" y="0"/>
                </a:lnTo>
                <a:lnTo>
                  <a:pt x="1202" y="0"/>
                </a:lnTo>
                <a:lnTo>
                  <a:pt x="0" y="175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4" name="Freeform 113"/>
          <p:cNvSpPr/>
          <p:nvPr/>
        </p:nvSpPr>
        <p:spPr bwMode="auto">
          <a:xfrm flipH="1">
            <a:off x="1270000" y="3311525"/>
            <a:ext cx="176213" cy="57150"/>
          </a:xfrm>
          <a:custGeom>
            <a:avLst/>
            <a:gdLst>
              <a:gd name="T0" fmla="*/ 0 w 751"/>
              <a:gd name="T1" fmla="*/ 2147483647 h 210"/>
              <a:gd name="T2" fmla="*/ 0 w 751"/>
              <a:gd name="T3" fmla="*/ 2147483647 h 210"/>
              <a:gd name="T4" fmla="*/ 2147483647 w 751"/>
              <a:gd name="T5" fmla="*/ 2147483647 h 210"/>
              <a:gd name="T6" fmla="*/ 2147483647 w 751"/>
              <a:gd name="T7" fmla="*/ 2147483647 h 210"/>
              <a:gd name="T8" fmla="*/ 2147483647 w 751"/>
              <a:gd name="T9" fmla="*/ 0 h 210"/>
              <a:gd name="T10" fmla="*/ 0 w 751"/>
              <a:gd name="T11" fmla="*/ 2147483647 h 2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51"/>
              <a:gd name="T19" fmla="*/ 0 h 210"/>
              <a:gd name="T20" fmla="*/ 751 w 751"/>
              <a:gd name="T21" fmla="*/ 210 h 2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51" h="210">
                <a:moveTo>
                  <a:pt x="0" y="120"/>
                </a:moveTo>
                <a:lnTo>
                  <a:pt x="0" y="188"/>
                </a:lnTo>
                <a:lnTo>
                  <a:pt x="351" y="210"/>
                </a:lnTo>
                <a:lnTo>
                  <a:pt x="751" y="135"/>
                </a:lnTo>
                <a:lnTo>
                  <a:pt x="751" y="0"/>
                </a:lnTo>
                <a:lnTo>
                  <a:pt x="0" y="120"/>
                </a:lnTo>
                <a:close/>
              </a:path>
            </a:pathLst>
          </a:custGeom>
          <a:solidFill>
            <a:srgbClr val="60606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5" name="Freeform 114"/>
          <p:cNvSpPr/>
          <p:nvPr/>
        </p:nvSpPr>
        <p:spPr bwMode="auto">
          <a:xfrm flipH="1">
            <a:off x="1174750" y="3063875"/>
            <a:ext cx="225425" cy="284163"/>
          </a:xfrm>
          <a:custGeom>
            <a:avLst/>
            <a:gdLst>
              <a:gd name="T0" fmla="*/ 1747917297 w 960"/>
              <a:gd name="T1" fmla="*/ 2147483647 h 1031"/>
              <a:gd name="T2" fmla="*/ 0 w 960"/>
              <a:gd name="T3" fmla="*/ 690907968 h 1031"/>
              <a:gd name="T4" fmla="*/ 2147483647 w 960"/>
              <a:gd name="T5" fmla="*/ 0 h 1031"/>
              <a:gd name="T6" fmla="*/ 2147483647 w 960"/>
              <a:gd name="T7" fmla="*/ 2147483647 h 1031"/>
              <a:gd name="T8" fmla="*/ 1747917297 w 960"/>
              <a:gd name="T9" fmla="*/ 2147483647 h 10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"/>
              <a:gd name="T16" fmla="*/ 0 h 1031"/>
              <a:gd name="T17" fmla="*/ 960 w 960"/>
              <a:gd name="T18" fmla="*/ 1031 h 10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" h="1031">
                <a:moveTo>
                  <a:pt x="135" y="1031"/>
                </a:moveTo>
                <a:lnTo>
                  <a:pt x="0" y="33"/>
                </a:lnTo>
                <a:lnTo>
                  <a:pt x="827" y="0"/>
                </a:lnTo>
                <a:lnTo>
                  <a:pt x="960" y="889"/>
                </a:lnTo>
                <a:lnTo>
                  <a:pt x="135" y="1031"/>
                </a:lnTo>
                <a:close/>
              </a:path>
            </a:pathLst>
          </a:custGeom>
          <a:solidFill>
            <a:srgbClr val="A0A0A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" name="Freeform 115"/>
          <p:cNvSpPr/>
          <p:nvPr/>
        </p:nvSpPr>
        <p:spPr bwMode="auto">
          <a:xfrm flipH="1">
            <a:off x="1370013" y="3071813"/>
            <a:ext cx="196850" cy="282575"/>
          </a:xfrm>
          <a:custGeom>
            <a:avLst/>
            <a:gdLst>
              <a:gd name="T0" fmla="*/ 2147483647 w 850"/>
              <a:gd name="T1" fmla="*/ 0 h 1026"/>
              <a:gd name="T2" fmla="*/ 0 w 850"/>
              <a:gd name="T3" fmla="*/ 2147483647 h 1026"/>
              <a:gd name="T4" fmla="*/ 1266921141 w 850"/>
              <a:gd name="T5" fmla="*/ 2147483647 h 1026"/>
              <a:gd name="T6" fmla="*/ 2147483647 w 850"/>
              <a:gd name="T7" fmla="*/ 2147483647 h 1026"/>
              <a:gd name="T8" fmla="*/ 2147483647 w 850"/>
              <a:gd name="T9" fmla="*/ 0 h 10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0"/>
              <a:gd name="T16" fmla="*/ 0 h 1026"/>
              <a:gd name="T17" fmla="*/ 850 w 850"/>
              <a:gd name="T18" fmla="*/ 1026 h 10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0" h="1026">
                <a:moveTo>
                  <a:pt x="715" y="0"/>
                </a:moveTo>
                <a:lnTo>
                  <a:pt x="0" y="228"/>
                </a:lnTo>
                <a:lnTo>
                  <a:pt x="102" y="1026"/>
                </a:lnTo>
                <a:lnTo>
                  <a:pt x="850" y="1000"/>
                </a:lnTo>
                <a:lnTo>
                  <a:pt x="715" y="0"/>
                </a:lnTo>
                <a:close/>
              </a:path>
            </a:pathLst>
          </a:custGeom>
          <a:solidFill>
            <a:srgbClr val="80808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" name="Freeform 116"/>
          <p:cNvSpPr/>
          <p:nvPr/>
        </p:nvSpPr>
        <p:spPr bwMode="auto">
          <a:xfrm flipH="1">
            <a:off x="1200150" y="3092450"/>
            <a:ext cx="163513" cy="212725"/>
          </a:xfrm>
          <a:custGeom>
            <a:avLst/>
            <a:gdLst>
              <a:gd name="T0" fmla="*/ 0 w 689"/>
              <a:gd name="T1" fmla="*/ 735877065 h 778"/>
              <a:gd name="T2" fmla="*/ 1309844036 w 689"/>
              <a:gd name="T3" fmla="*/ 2147483647 h 778"/>
              <a:gd name="T4" fmla="*/ 2147483647 w 689"/>
              <a:gd name="T5" fmla="*/ 2147483647 h 778"/>
              <a:gd name="T6" fmla="*/ 2147483647 w 689"/>
              <a:gd name="T7" fmla="*/ 0 h 778"/>
              <a:gd name="T8" fmla="*/ 0 w 689"/>
              <a:gd name="T9" fmla="*/ 735877065 h 7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9"/>
              <a:gd name="T16" fmla="*/ 0 h 778"/>
              <a:gd name="T17" fmla="*/ 689 w 689"/>
              <a:gd name="T18" fmla="*/ 778 h 7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9" h="778">
                <a:moveTo>
                  <a:pt x="0" y="36"/>
                </a:moveTo>
                <a:lnTo>
                  <a:pt x="98" y="778"/>
                </a:lnTo>
                <a:lnTo>
                  <a:pt x="689" y="689"/>
                </a:lnTo>
                <a:lnTo>
                  <a:pt x="587" y="0"/>
                </a:lnTo>
                <a:lnTo>
                  <a:pt x="0" y="36"/>
                </a:lnTo>
                <a:close/>
              </a:path>
            </a:pathLst>
          </a:custGeom>
          <a:solidFill>
            <a:srgbClr val="00C0C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" name="Freeform 117"/>
          <p:cNvSpPr/>
          <p:nvPr/>
        </p:nvSpPr>
        <p:spPr bwMode="auto">
          <a:xfrm flipH="1">
            <a:off x="1139825" y="3351213"/>
            <a:ext cx="158750" cy="131762"/>
          </a:xfrm>
          <a:custGeom>
            <a:avLst/>
            <a:gdLst>
              <a:gd name="T0" fmla="*/ 2147483647 w 674"/>
              <a:gd name="T1" fmla="*/ 0 h 482"/>
              <a:gd name="T2" fmla="*/ 0 w 674"/>
              <a:gd name="T3" fmla="*/ 2147483647 h 482"/>
              <a:gd name="T4" fmla="*/ 0 w 674"/>
              <a:gd name="T5" fmla="*/ 2147483647 h 482"/>
              <a:gd name="T6" fmla="*/ 2147483647 w 674"/>
              <a:gd name="T7" fmla="*/ 2147483647 h 482"/>
              <a:gd name="T8" fmla="*/ 2147483647 w 674"/>
              <a:gd name="T9" fmla="*/ 0 h 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4"/>
              <a:gd name="T16" fmla="*/ 0 h 482"/>
              <a:gd name="T17" fmla="*/ 674 w 674"/>
              <a:gd name="T18" fmla="*/ 482 h 4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4" h="482">
                <a:moveTo>
                  <a:pt x="674" y="0"/>
                </a:moveTo>
                <a:lnTo>
                  <a:pt x="0" y="143"/>
                </a:lnTo>
                <a:lnTo>
                  <a:pt x="0" y="482"/>
                </a:lnTo>
                <a:lnTo>
                  <a:pt x="674" y="271"/>
                </a:lnTo>
                <a:lnTo>
                  <a:pt x="674" y="0"/>
                </a:lnTo>
                <a:close/>
              </a:path>
            </a:pathLst>
          </a:custGeom>
          <a:solidFill>
            <a:srgbClr val="40404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9" name="Line 118"/>
          <p:cNvSpPr>
            <a:spLocks noChangeShapeType="1"/>
          </p:cNvSpPr>
          <p:nvPr/>
        </p:nvSpPr>
        <p:spPr bwMode="auto">
          <a:xfrm flipH="1" flipV="1">
            <a:off x="1152525" y="3384550"/>
            <a:ext cx="41275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0" name="Line 119"/>
          <p:cNvSpPr>
            <a:spLocks noChangeShapeType="1"/>
          </p:cNvSpPr>
          <p:nvPr/>
        </p:nvSpPr>
        <p:spPr bwMode="auto">
          <a:xfrm>
            <a:off x="1217613" y="3398838"/>
            <a:ext cx="52387" cy="15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" name="Line 120"/>
          <p:cNvSpPr>
            <a:spLocks noChangeShapeType="1"/>
          </p:cNvSpPr>
          <p:nvPr/>
        </p:nvSpPr>
        <p:spPr bwMode="auto">
          <a:xfrm flipH="1">
            <a:off x="1204913" y="3368675"/>
            <a:ext cx="0" cy="85725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" name="Line 121"/>
          <p:cNvSpPr>
            <a:spLocks noChangeShapeType="1"/>
          </p:cNvSpPr>
          <p:nvPr/>
        </p:nvSpPr>
        <p:spPr bwMode="auto">
          <a:xfrm flipH="1">
            <a:off x="1279525" y="3386138"/>
            <a:ext cx="1588" cy="95250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" name="Line 122"/>
          <p:cNvSpPr>
            <a:spLocks noChangeShapeType="1"/>
          </p:cNvSpPr>
          <p:nvPr/>
        </p:nvSpPr>
        <p:spPr bwMode="auto">
          <a:xfrm>
            <a:off x="1138238" y="3384550"/>
            <a:ext cx="142875" cy="42863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" name="Line 123"/>
          <p:cNvSpPr>
            <a:spLocks noChangeShapeType="1"/>
          </p:cNvSpPr>
          <p:nvPr/>
        </p:nvSpPr>
        <p:spPr bwMode="auto">
          <a:xfrm flipH="1" flipV="1">
            <a:off x="1138238" y="3371850"/>
            <a:ext cx="142875" cy="39688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5" name="Freeform 124"/>
          <p:cNvSpPr/>
          <p:nvPr/>
        </p:nvSpPr>
        <p:spPr bwMode="auto">
          <a:xfrm flipH="1">
            <a:off x="1312863" y="3478213"/>
            <a:ext cx="17462" cy="53975"/>
          </a:xfrm>
          <a:custGeom>
            <a:avLst/>
            <a:gdLst>
              <a:gd name="T0" fmla="*/ 290285260 w 75"/>
              <a:gd name="T1" fmla="*/ 0 h 194"/>
              <a:gd name="T2" fmla="*/ 0 w 75"/>
              <a:gd name="T3" fmla="*/ 2147483647 h 194"/>
              <a:gd name="T4" fmla="*/ 694136336 w 75"/>
              <a:gd name="T5" fmla="*/ 2147483647 h 194"/>
              <a:gd name="T6" fmla="*/ 946584135 w 75"/>
              <a:gd name="T7" fmla="*/ 172308526 h 194"/>
              <a:gd name="T8" fmla="*/ 290285260 w 75"/>
              <a:gd name="T9" fmla="*/ 0 h 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194"/>
              <a:gd name="T17" fmla="*/ 75 w 75"/>
              <a:gd name="T18" fmla="*/ 194 h 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194">
                <a:moveTo>
                  <a:pt x="23" y="0"/>
                </a:moveTo>
                <a:lnTo>
                  <a:pt x="0" y="183"/>
                </a:lnTo>
                <a:lnTo>
                  <a:pt x="55" y="194"/>
                </a:lnTo>
                <a:lnTo>
                  <a:pt x="75" y="8"/>
                </a:lnTo>
                <a:lnTo>
                  <a:pt x="23" y="0"/>
                </a:lnTo>
                <a:close/>
              </a:path>
            </a:pathLst>
          </a:custGeom>
          <a:solidFill>
            <a:srgbClr val="60606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6" name="Freeform 125"/>
          <p:cNvSpPr/>
          <p:nvPr/>
        </p:nvSpPr>
        <p:spPr bwMode="auto">
          <a:xfrm flipH="1">
            <a:off x="1270000" y="3484563"/>
            <a:ext cx="49213" cy="47625"/>
          </a:xfrm>
          <a:custGeom>
            <a:avLst/>
            <a:gdLst>
              <a:gd name="T0" fmla="*/ 231770526 w 206"/>
              <a:gd name="T1" fmla="*/ 113873070 h 168"/>
              <a:gd name="T2" fmla="*/ 0 w 206"/>
              <a:gd name="T3" fmla="*/ 2147483647 h 168"/>
              <a:gd name="T4" fmla="*/ 2147483647 w 206"/>
              <a:gd name="T5" fmla="*/ 1913663086 h 168"/>
              <a:gd name="T6" fmla="*/ 1717932151 w 206"/>
              <a:gd name="T7" fmla="*/ 1321313757 h 168"/>
              <a:gd name="T8" fmla="*/ 709008853 w 206"/>
              <a:gd name="T9" fmla="*/ 2147483647 h 168"/>
              <a:gd name="T10" fmla="*/ 1022564134 w 206"/>
              <a:gd name="T11" fmla="*/ 0 h 168"/>
              <a:gd name="T12" fmla="*/ 231770526 w 206"/>
              <a:gd name="T13" fmla="*/ 113873070 h 1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6"/>
              <a:gd name="T22" fmla="*/ 0 h 168"/>
              <a:gd name="T23" fmla="*/ 206 w 206"/>
              <a:gd name="T24" fmla="*/ 168 h 1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6" h="168">
                <a:moveTo>
                  <a:pt x="17" y="5"/>
                </a:moveTo>
                <a:lnTo>
                  <a:pt x="0" y="168"/>
                </a:lnTo>
                <a:lnTo>
                  <a:pt x="206" y="84"/>
                </a:lnTo>
                <a:lnTo>
                  <a:pt x="126" y="58"/>
                </a:lnTo>
                <a:lnTo>
                  <a:pt x="52" y="97"/>
                </a:lnTo>
                <a:lnTo>
                  <a:pt x="75" y="0"/>
                </a:lnTo>
                <a:lnTo>
                  <a:pt x="17" y="5"/>
                </a:lnTo>
                <a:close/>
              </a:path>
            </a:pathLst>
          </a:custGeom>
          <a:solidFill>
            <a:srgbClr val="40404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7" name="Freeform 126"/>
          <p:cNvSpPr/>
          <p:nvPr/>
        </p:nvSpPr>
        <p:spPr bwMode="auto">
          <a:xfrm flipH="1">
            <a:off x="981075" y="3352800"/>
            <a:ext cx="368300" cy="203200"/>
          </a:xfrm>
          <a:custGeom>
            <a:avLst/>
            <a:gdLst>
              <a:gd name="T0" fmla="*/ 0 w 1583"/>
              <a:gd name="T1" fmla="*/ 2147483647 h 729"/>
              <a:gd name="T2" fmla="*/ 2147483647 w 1583"/>
              <a:gd name="T3" fmla="*/ 2147483647 h 729"/>
              <a:gd name="T4" fmla="*/ 2147483647 w 1583"/>
              <a:gd name="T5" fmla="*/ 2147483647 h 729"/>
              <a:gd name="T6" fmla="*/ 2147483647 w 1583"/>
              <a:gd name="T7" fmla="*/ 0 h 729"/>
              <a:gd name="T8" fmla="*/ 0 w 1583"/>
              <a:gd name="T9" fmla="*/ 2147483647 h 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3"/>
              <a:gd name="T16" fmla="*/ 0 h 729"/>
              <a:gd name="T17" fmla="*/ 1583 w 1583"/>
              <a:gd name="T18" fmla="*/ 729 h 7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3" h="729">
                <a:moveTo>
                  <a:pt x="0" y="309"/>
                </a:moveTo>
                <a:lnTo>
                  <a:pt x="759" y="729"/>
                </a:lnTo>
                <a:lnTo>
                  <a:pt x="1583" y="318"/>
                </a:lnTo>
                <a:lnTo>
                  <a:pt x="951" y="0"/>
                </a:lnTo>
                <a:lnTo>
                  <a:pt x="0" y="309"/>
                </a:lnTo>
                <a:close/>
              </a:path>
            </a:pathLst>
          </a:custGeom>
          <a:solidFill>
            <a:srgbClr val="80808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8" name="Freeform 127"/>
          <p:cNvSpPr/>
          <p:nvPr/>
        </p:nvSpPr>
        <p:spPr bwMode="auto">
          <a:xfrm flipH="1">
            <a:off x="1171575" y="3438525"/>
            <a:ext cx="185738" cy="144463"/>
          </a:xfrm>
          <a:custGeom>
            <a:avLst/>
            <a:gdLst>
              <a:gd name="T0" fmla="*/ 361120409 w 792"/>
              <a:gd name="T1" fmla="*/ 0 h 516"/>
              <a:gd name="T2" fmla="*/ 2147483647 w 792"/>
              <a:gd name="T3" fmla="*/ 2147483647 h 516"/>
              <a:gd name="T4" fmla="*/ 2147483647 w 792"/>
              <a:gd name="T5" fmla="*/ 2147483647 h 516"/>
              <a:gd name="T6" fmla="*/ 0 w 792"/>
              <a:gd name="T7" fmla="*/ 1799403960 h 516"/>
              <a:gd name="T8" fmla="*/ 361120409 w 792"/>
              <a:gd name="T9" fmla="*/ 0 h 5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2"/>
              <a:gd name="T16" fmla="*/ 0 h 516"/>
              <a:gd name="T17" fmla="*/ 792 w 792"/>
              <a:gd name="T18" fmla="*/ 516 h 5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2" h="516">
                <a:moveTo>
                  <a:pt x="28" y="0"/>
                </a:moveTo>
                <a:lnTo>
                  <a:pt x="792" y="426"/>
                </a:lnTo>
                <a:lnTo>
                  <a:pt x="770" y="516"/>
                </a:lnTo>
                <a:lnTo>
                  <a:pt x="0" y="82"/>
                </a:lnTo>
                <a:lnTo>
                  <a:pt x="28" y="0"/>
                </a:lnTo>
                <a:close/>
              </a:path>
            </a:pathLst>
          </a:custGeom>
          <a:solidFill>
            <a:srgbClr val="60606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" name="Freeform 128"/>
          <p:cNvSpPr/>
          <p:nvPr/>
        </p:nvSpPr>
        <p:spPr bwMode="auto">
          <a:xfrm flipH="1">
            <a:off x="977900" y="3441700"/>
            <a:ext cx="196850" cy="141288"/>
          </a:xfrm>
          <a:custGeom>
            <a:avLst/>
            <a:gdLst>
              <a:gd name="T0" fmla="*/ 0 w 846"/>
              <a:gd name="T1" fmla="*/ 2147483647 h 507"/>
              <a:gd name="T2" fmla="*/ 314940945 w 846"/>
              <a:gd name="T3" fmla="*/ 2147483647 h 507"/>
              <a:gd name="T4" fmla="*/ 2147483647 w 846"/>
              <a:gd name="T5" fmla="*/ 0 h 507"/>
              <a:gd name="T6" fmla="*/ 2147483647 w 846"/>
              <a:gd name="T7" fmla="*/ 1644750768 h 507"/>
              <a:gd name="T8" fmla="*/ 0 w 846"/>
              <a:gd name="T9" fmla="*/ 2147483647 h 5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6"/>
              <a:gd name="T16" fmla="*/ 0 h 507"/>
              <a:gd name="T17" fmla="*/ 846 w 846"/>
              <a:gd name="T18" fmla="*/ 507 h 5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6" h="507">
                <a:moveTo>
                  <a:pt x="0" y="507"/>
                </a:moveTo>
                <a:lnTo>
                  <a:pt x="25" y="411"/>
                </a:lnTo>
                <a:lnTo>
                  <a:pt x="846" y="0"/>
                </a:lnTo>
                <a:lnTo>
                  <a:pt x="817" y="76"/>
                </a:lnTo>
                <a:lnTo>
                  <a:pt x="0" y="507"/>
                </a:lnTo>
                <a:close/>
              </a:path>
            </a:pathLst>
          </a:custGeom>
          <a:solidFill>
            <a:srgbClr val="40404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0" name="Freeform 129"/>
          <p:cNvSpPr/>
          <p:nvPr/>
        </p:nvSpPr>
        <p:spPr bwMode="auto">
          <a:xfrm flipH="1">
            <a:off x="1128713" y="3446463"/>
            <a:ext cx="149225" cy="92075"/>
          </a:xfrm>
          <a:custGeom>
            <a:avLst/>
            <a:gdLst>
              <a:gd name="T0" fmla="*/ 0 w 637"/>
              <a:gd name="T1" fmla="*/ 1958826899 h 321"/>
              <a:gd name="T2" fmla="*/ 2147483647 w 637"/>
              <a:gd name="T3" fmla="*/ 0 h 321"/>
              <a:gd name="T4" fmla="*/ 2147483647 w 637"/>
              <a:gd name="T5" fmla="*/ 2147483647 h 321"/>
              <a:gd name="T6" fmla="*/ 2147483647 w 637"/>
              <a:gd name="T7" fmla="*/ 2147483647 h 321"/>
              <a:gd name="T8" fmla="*/ 0 w 637"/>
              <a:gd name="T9" fmla="*/ 1958826899 h 3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321"/>
              <a:gd name="T17" fmla="*/ 637 w 637"/>
              <a:gd name="T18" fmla="*/ 321 h 3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321">
                <a:moveTo>
                  <a:pt x="0" y="83"/>
                </a:moveTo>
                <a:lnTo>
                  <a:pt x="220" y="0"/>
                </a:lnTo>
                <a:lnTo>
                  <a:pt x="637" y="224"/>
                </a:lnTo>
                <a:lnTo>
                  <a:pt x="425" y="321"/>
                </a:lnTo>
                <a:lnTo>
                  <a:pt x="0" y="83"/>
                </a:lnTo>
                <a:close/>
              </a:path>
            </a:pathLst>
          </a:custGeom>
          <a:solidFill>
            <a:srgbClr val="A0A0A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1" name="Freeform 130"/>
          <p:cNvSpPr/>
          <p:nvPr/>
        </p:nvSpPr>
        <p:spPr bwMode="auto">
          <a:xfrm flipH="1">
            <a:off x="995363" y="3386138"/>
            <a:ext cx="222250" cy="120650"/>
          </a:xfrm>
          <a:custGeom>
            <a:avLst/>
            <a:gdLst>
              <a:gd name="T0" fmla="*/ 0 w 938"/>
              <a:gd name="T1" fmla="*/ 2147483647 h 434"/>
              <a:gd name="T2" fmla="*/ 2147483647 w 938"/>
              <a:gd name="T3" fmla="*/ 2147483647 h 434"/>
              <a:gd name="T4" fmla="*/ 2147483647 w 938"/>
              <a:gd name="T5" fmla="*/ 2147483647 h 434"/>
              <a:gd name="T6" fmla="*/ 2147483647 w 938"/>
              <a:gd name="T7" fmla="*/ 0 h 434"/>
              <a:gd name="T8" fmla="*/ 0 w 938"/>
              <a:gd name="T9" fmla="*/ 2147483647 h 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8"/>
              <a:gd name="T16" fmla="*/ 0 h 434"/>
              <a:gd name="T17" fmla="*/ 938 w 938"/>
              <a:gd name="T18" fmla="*/ 434 h 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8" h="434">
                <a:moveTo>
                  <a:pt x="0" y="210"/>
                </a:moveTo>
                <a:lnTo>
                  <a:pt x="410" y="434"/>
                </a:lnTo>
                <a:lnTo>
                  <a:pt x="938" y="186"/>
                </a:lnTo>
                <a:lnTo>
                  <a:pt x="554" y="0"/>
                </a:lnTo>
                <a:lnTo>
                  <a:pt x="0" y="210"/>
                </a:lnTo>
                <a:close/>
              </a:path>
            </a:pathLst>
          </a:custGeom>
          <a:solidFill>
            <a:srgbClr val="A0A0A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" name="Freeform 131"/>
          <p:cNvSpPr/>
          <p:nvPr/>
        </p:nvSpPr>
        <p:spPr bwMode="auto">
          <a:xfrm flipH="1">
            <a:off x="1089025" y="3360738"/>
            <a:ext cx="241300" cy="107950"/>
          </a:xfrm>
          <a:custGeom>
            <a:avLst/>
            <a:gdLst>
              <a:gd name="T0" fmla="*/ 2147483647 w 1034"/>
              <a:gd name="T1" fmla="*/ 2147483647 h 395"/>
              <a:gd name="T2" fmla="*/ 0 w 1034"/>
              <a:gd name="T3" fmla="*/ 2147483647 h 395"/>
              <a:gd name="T4" fmla="*/ 2147483647 w 1034"/>
              <a:gd name="T5" fmla="*/ 0 h 395"/>
              <a:gd name="T6" fmla="*/ 2147483647 w 1034"/>
              <a:gd name="T7" fmla="*/ 1673758494 h 395"/>
              <a:gd name="T8" fmla="*/ 2147483647 w 1034"/>
              <a:gd name="T9" fmla="*/ 2147483647 h 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4"/>
              <a:gd name="T16" fmla="*/ 0 h 395"/>
              <a:gd name="T17" fmla="*/ 1034 w 1034"/>
              <a:gd name="T18" fmla="*/ 395 h 3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4" h="395">
                <a:moveTo>
                  <a:pt x="216" y="395"/>
                </a:moveTo>
                <a:lnTo>
                  <a:pt x="0" y="285"/>
                </a:lnTo>
                <a:lnTo>
                  <a:pt x="867" y="0"/>
                </a:lnTo>
                <a:lnTo>
                  <a:pt x="1034" y="82"/>
                </a:lnTo>
                <a:lnTo>
                  <a:pt x="216" y="395"/>
                </a:lnTo>
                <a:close/>
              </a:path>
            </a:pathLst>
          </a:custGeom>
          <a:solidFill>
            <a:srgbClr val="A0A0A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" name="Line 132"/>
          <p:cNvSpPr>
            <a:spLocks noChangeShapeType="1"/>
          </p:cNvSpPr>
          <p:nvPr/>
        </p:nvSpPr>
        <p:spPr bwMode="auto">
          <a:xfrm flipH="1" flipV="1">
            <a:off x="1117600" y="3365500"/>
            <a:ext cx="206375" cy="84138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4" name="Line 133"/>
          <p:cNvSpPr>
            <a:spLocks noChangeShapeType="1"/>
          </p:cNvSpPr>
          <p:nvPr/>
        </p:nvSpPr>
        <p:spPr bwMode="auto">
          <a:xfrm flipH="1" flipV="1">
            <a:off x="1106488" y="3368675"/>
            <a:ext cx="200025" cy="87313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5" name="Line 134"/>
          <p:cNvSpPr>
            <a:spLocks noChangeShapeType="1"/>
          </p:cNvSpPr>
          <p:nvPr/>
        </p:nvSpPr>
        <p:spPr bwMode="auto">
          <a:xfrm flipH="1" flipV="1">
            <a:off x="1095375" y="3378200"/>
            <a:ext cx="196850" cy="88900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" name="Line 135"/>
          <p:cNvSpPr>
            <a:spLocks noChangeShapeType="1"/>
          </p:cNvSpPr>
          <p:nvPr/>
        </p:nvSpPr>
        <p:spPr bwMode="auto">
          <a:xfrm flipH="1" flipV="1">
            <a:off x="1071563" y="3392488"/>
            <a:ext cx="193675" cy="90487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" name="Line 136"/>
          <p:cNvSpPr>
            <a:spLocks noChangeShapeType="1"/>
          </p:cNvSpPr>
          <p:nvPr/>
        </p:nvSpPr>
        <p:spPr bwMode="auto">
          <a:xfrm flipH="1" flipV="1">
            <a:off x="1055688" y="3400425"/>
            <a:ext cx="192087" cy="95250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" name="Line 137"/>
          <p:cNvSpPr>
            <a:spLocks noChangeShapeType="1"/>
          </p:cNvSpPr>
          <p:nvPr/>
        </p:nvSpPr>
        <p:spPr bwMode="auto">
          <a:xfrm flipH="1" flipV="1">
            <a:off x="1054100" y="3414713"/>
            <a:ext cx="173038" cy="88900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" name="Line 138"/>
          <p:cNvSpPr>
            <a:spLocks noChangeShapeType="1"/>
          </p:cNvSpPr>
          <p:nvPr/>
        </p:nvSpPr>
        <p:spPr bwMode="auto">
          <a:xfrm flipH="1" flipV="1">
            <a:off x="1042988" y="3422650"/>
            <a:ext cx="168275" cy="88900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0" name="Line 139"/>
          <p:cNvSpPr>
            <a:spLocks noChangeShapeType="1"/>
          </p:cNvSpPr>
          <p:nvPr/>
        </p:nvSpPr>
        <p:spPr bwMode="auto">
          <a:xfrm flipH="1" flipV="1">
            <a:off x="1027113" y="3435350"/>
            <a:ext cx="158750" cy="85725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 flipH="1">
            <a:off x="1158875" y="3463925"/>
            <a:ext cx="100013" cy="68263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2" name="Line 141"/>
          <p:cNvSpPr>
            <a:spLocks noChangeShapeType="1"/>
          </p:cNvSpPr>
          <p:nvPr/>
        </p:nvSpPr>
        <p:spPr bwMode="auto">
          <a:xfrm flipH="1">
            <a:off x="1139825" y="3455988"/>
            <a:ext cx="98425" cy="63500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" name="Line 142"/>
          <p:cNvSpPr>
            <a:spLocks noChangeShapeType="1"/>
          </p:cNvSpPr>
          <p:nvPr/>
        </p:nvSpPr>
        <p:spPr bwMode="auto">
          <a:xfrm flipH="1">
            <a:off x="1098550" y="3435350"/>
            <a:ext cx="96838" cy="60325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" name="Line 143"/>
          <p:cNvSpPr>
            <a:spLocks noChangeShapeType="1"/>
          </p:cNvSpPr>
          <p:nvPr/>
        </p:nvSpPr>
        <p:spPr bwMode="auto">
          <a:xfrm flipH="1">
            <a:off x="1077913" y="3425825"/>
            <a:ext cx="95250" cy="58738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" name="Line 144"/>
          <p:cNvSpPr>
            <a:spLocks noChangeShapeType="1"/>
          </p:cNvSpPr>
          <p:nvPr/>
        </p:nvSpPr>
        <p:spPr bwMode="auto">
          <a:xfrm flipH="1">
            <a:off x="1055688" y="3414713"/>
            <a:ext cx="93662" cy="60325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" name="Line 145"/>
          <p:cNvSpPr>
            <a:spLocks noChangeShapeType="1"/>
          </p:cNvSpPr>
          <p:nvPr/>
        </p:nvSpPr>
        <p:spPr bwMode="auto">
          <a:xfrm flipH="1">
            <a:off x="1038225" y="3406775"/>
            <a:ext cx="90488" cy="57150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7" name="Line 146"/>
          <p:cNvSpPr>
            <a:spLocks noChangeShapeType="1"/>
          </p:cNvSpPr>
          <p:nvPr/>
        </p:nvSpPr>
        <p:spPr bwMode="auto">
          <a:xfrm flipH="1">
            <a:off x="1019175" y="3397250"/>
            <a:ext cx="90488" cy="55563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8" name="Line 147"/>
          <p:cNvSpPr>
            <a:spLocks noChangeShapeType="1"/>
          </p:cNvSpPr>
          <p:nvPr/>
        </p:nvSpPr>
        <p:spPr bwMode="auto">
          <a:xfrm flipH="1">
            <a:off x="1252538" y="3425825"/>
            <a:ext cx="47625" cy="30163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9" name="Line 148"/>
          <p:cNvSpPr>
            <a:spLocks noChangeShapeType="1"/>
          </p:cNvSpPr>
          <p:nvPr/>
        </p:nvSpPr>
        <p:spPr bwMode="auto">
          <a:xfrm flipH="1">
            <a:off x="1223963" y="3414713"/>
            <a:ext cx="46037" cy="26987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0" name="Line 149"/>
          <p:cNvSpPr>
            <a:spLocks noChangeShapeType="1"/>
          </p:cNvSpPr>
          <p:nvPr/>
        </p:nvSpPr>
        <p:spPr bwMode="auto">
          <a:xfrm flipH="1">
            <a:off x="1195388" y="3403600"/>
            <a:ext cx="46037" cy="28575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1" name="Line 150"/>
          <p:cNvSpPr>
            <a:spLocks noChangeShapeType="1"/>
          </p:cNvSpPr>
          <p:nvPr/>
        </p:nvSpPr>
        <p:spPr bwMode="auto">
          <a:xfrm flipH="1">
            <a:off x="1166813" y="3394075"/>
            <a:ext cx="46037" cy="23813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2" name="Line 151"/>
          <p:cNvSpPr>
            <a:spLocks noChangeShapeType="1"/>
          </p:cNvSpPr>
          <p:nvPr/>
        </p:nvSpPr>
        <p:spPr bwMode="auto">
          <a:xfrm flipH="1">
            <a:off x="1141413" y="3381375"/>
            <a:ext cx="42862" cy="26988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" name="Line 152"/>
          <p:cNvSpPr>
            <a:spLocks noChangeShapeType="1"/>
          </p:cNvSpPr>
          <p:nvPr/>
        </p:nvSpPr>
        <p:spPr bwMode="auto">
          <a:xfrm flipH="1">
            <a:off x="1112838" y="3368675"/>
            <a:ext cx="39687" cy="25400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" name="Freeform 153"/>
          <p:cNvSpPr/>
          <p:nvPr/>
        </p:nvSpPr>
        <p:spPr bwMode="auto">
          <a:xfrm flipH="1">
            <a:off x="735013" y="3654425"/>
            <a:ext cx="485775" cy="258763"/>
          </a:xfrm>
          <a:custGeom>
            <a:avLst/>
            <a:gdLst>
              <a:gd name="T0" fmla="*/ 2147483647 w 2091"/>
              <a:gd name="T1" fmla="*/ 2147483647 h 931"/>
              <a:gd name="T2" fmla="*/ 62714458 w 2091"/>
              <a:gd name="T3" fmla="*/ 2147483647 h 931"/>
              <a:gd name="T4" fmla="*/ 0 w 2091"/>
              <a:gd name="T5" fmla="*/ 2147483647 h 931"/>
              <a:gd name="T6" fmla="*/ 112853803 w 2091"/>
              <a:gd name="T7" fmla="*/ 2147483647 h 931"/>
              <a:gd name="T8" fmla="*/ 1253858799 w 2091"/>
              <a:gd name="T9" fmla="*/ 2147483647 h 931"/>
              <a:gd name="T10" fmla="*/ 2147483647 w 2091"/>
              <a:gd name="T11" fmla="*/ 2147483647 h 931"/>
              <a:gd name="T12" fmla="*/ 2147483647 w 2091"/>
              <a:gd name="T13" fmla="*/ 2147483647 h 931"/>
              <a:gd name="T14" fmla="*/ 2147483647 w 2091"/>
              <a:gd name="T15" fmla="*/ 2147483647 h 931"/>
              <a:gd name="T16" fmla="*/ 2147483647 w 2091"/>
              <a:gd name="T17" fmla="*/ 2147483647 h 931"/>
              <a:gd name="T18" fmla="*/ 2147483647 w 2091"/>
              <a:gd name="T19" fmla="*/ 2147483647 h 931"/>
              <a:gd name="T20" fmla="*/ 2147483647 w 2091"/>
              <a:gd name="T21" fmla="*/ 2147483647 h 931"/>
              <a:gd name="T22" fmla="*/ 2147483647 w 2091"/>
              <a:gd name="T23" fmla="*/ 2147483647 h 931"/>
              <a:gd name="T24" fmla="*/ 2147483647 w 2091"/>
              <a:gd name="T25" fmla="*/ 2147483647 h 931"/>
              <a:gd name="T26" fmla="*/ 2147483647 w 2091"/>
              <a:gd name="T27" fmla="*/ 2147483647 h 931"/>
              <a:gd name="T28" fmla="*/ 2147483647 w 2091"/>
              <a:gd name="T29" fmla="*/ 2147483647 h 931"/>
              <a:gd name="T30" fmla="*/ 2147483647 w 2091"/>
              <a:gd name="T31" fmla="*/ 2147483647 h 931"/>
              <a:gd name="T32" fmla="*/ 2147483647 w 2091"/>
              <a:gd name="T33" fmla="*/ 2147483647 h 931"/>
              <a:gd name="T34" fmla="*/ 2147483647 w 2091"/>
              <a:gd name="T35" fmla="*/ 2147483647 h 931"/>
              <a:gd name="T36" fmla="*/ 2147483647 w 2091"/>
              <a:gd name="T37" fmla="*/ 1760631329 h 931"/>
              <a:gd name="T38" fmla="*/ 2147483647 w 2091"/>
              <a:gd name="T39" fmla="*/ 0 h 931"/>
              <a:gd name="T40" fmla="*/ 2147483647 w 2091"/>
              <a:gd name="T41" fmla="*/ 472390911 h 931"/>
              <a:gd name="T42" fmla="*/ 2147483647 w 2091"/>
              <a:gd name="T43" fmla="*/ 2147483647 h 931"/>
              <a:gd name="T44" fmla="*/ 2147483647 w 2091"/>
              <a:gd name="T45" fmla="*/ 2147483647 h 931"/>
              <a:gd name="T46" fmla="*/ 2147483647 w 2091"/>
              <a:gd name="T47" fmla="*/ 2147483647 h 931"/>
              <a:gd name="T48" fmla="*/ 2147483647 w 2091"/>
              <a:gd name="T49" fmla="*/ 2147483647 h 931"/>
              <a:gd name="T50" fmla="*/ 2147483647 w 2091"/>
              <a:gd name="T51" fmla="*/ 2147483647 h 931"/>
              <a:gd name="T52" fmla="*/ 2147483647 w 2091"/>
              <a:gd name="T53" fmla="*/ 2147483647 h 931"/>
              <a:gd name="T54" fmla="*/ 2147483647 w 2091"/>
              <a:gd name="T55" fmla="*/ 2147483647 h 931"/>
              <a:gd name="T56" fmla="*/ 2147483647 w 2091"/>
              <a:gd name="T57" fmla="*/ 2147483647 h 931"/>
              <a:gd name="T58" fmla="*/ 2147483647 w 2091"/>
              <a:gd name="T59" fmla="*/ 2147483647 h 931"/>
              <a:gd name="T60" fmla="*/ 2147483647 w 2091"/>
              <a:gd name="T61" fmla="*/ 2147483647 h 931"/>
              <a:gd name="T62" fmla="*/ 2147483647 w 2091"/>
              <a:gd name="T63" fmla="*/ 2147483647 h 931"/>
              <a:gd name="T64" fmla="*/ 2147483647 w 2091"/>
              <a:gd name="T65" fmla="*/ 2147483647 h 931"/>
              <a:gd name="T66" fmla="*/ 2147483647 w 2091"/>
              <a:gd name="T67" fmla="*/ 2147483647 h 931"/>
              <a:gd name="T68" fmla="*/ 2147483647 w 2091"/>
              <a:gd name="T69" fmla="*/ 2147483647 h 931"/>
              <a:gd name="T70" fmla="*/ 2147483647 w 2091"/>
              <a:gd name="T71" fmla="*/ 2147483647 h 931"/>
              <a:gd name="T72" fmla="*/ 2147483647 w 2091"/>
              <a:gd name="T73" fmla="*/ 2147483647 h 931"/>
              <a:gd name="T74" fmla="*/ 2147483647 w 2091"/>
              <a:gd name="T75" fmla="*/ 2147483647 h 931"/>
              <a:gd name="T76" fmla="*/ 2147483647 w 2091"/>
              <a:gd name="T77" fmla="*/ 2147483647 h 931"/>
              <a:gd name="T78" fmla="*/ 2147483647 w 2091"/>
              <a:gd name="T79" fmla="*/ 2147483647 h 931"/>
              <a:gd name="T80" fmla="*/ 2147483647 w 2091"/>
              <a:gd name="T81" fmla="*/ 2147483647 h 931"/>
              <a:gd name="T82" fmla="*/ 2147483647 w 2091"/>
              <a:gd name="T83" fmla="*/ 2147483647 h 931"/>
              <a:gd name="T84" fmla="*/ 2147483647 w 2091"/>
              <a:gd name="T85" fmla="*/ 2147483647 h 931"/>
              <a:gd name="T86" fmla="*/ 2147483647 w 2091"/>
              <a:gd name="T87" fmla="*/ 2147483647 h 931"/>
              <a:gd name="T88" fmla="*/ 2147483647 w 2091"/>
              <a:gd name="T89" fmla="*/ 2147483647 h 93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091"/>
              <a:gd name="T136" fmla="*/ 0 h 931"/>
              <a:gd name="T137" fmla="*/ 2091 w 2091"/>
              <a:gd name="T138" fmla="*/ 931 h 931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091" h="931">
                <a:moveTo>
                  <a:pt x="182" y="927"/>
                </a:moveTo>
                <a:lnTo>
                  <a:pt x="5" y="905"/>
                </a:lnTo>
                <a:lnTo>
                  <a:pt x="0" y="695"/>
                </a:lnTo>
                <a:lnTo>
                  <a:pt x="9" y="537"/>
                </a:lnTo>
                <a:lnTo>
                  <a:pt x="100" y="442"/>
                </a:lnTo>
                <a:lnTo>
                  <a:pt x="210" y="387"/>
                </a:lnTo>
                <a:lnTo>
                  <a:pt x="460" y="296"/>
                </a:lnTo>
                <a:lnTo>
                  <a:pt x="828" y="207"/>
                </a:lnTo>
                <a:lnTo>
                  <a:pt x="900" y="201"/>
                </a:lnTo>
                <a:lnTo>
                  <a:pt x="948" y="207"/>
                </a:lnTo>
                <a:lnTo>
                  <a:pt x="960" y="188"/>
                </a:lnTo>
                <a:lnTo>
                  <a:pt x="980" y="169"/>
                </a:lnTo>
                <a:lnTo>
                  <a:pt x="1003" y="173"/>
                </a:lnTo>
                <a:lnTo>
                  <a:pt x="1035" y="176"/>
                </a:lnTo>
                <a:lnTo>
                  <a:pt x="1049" y="138"/>
                </a:lnTo>
                <a:lnTo>
                  <a:pt x="1077" y="118"/>
                </a:lnTo>
                <a:lnTo>
                  <a:pt x="1106" y="112"/>
                </a:lnTo>
                <a:lnTo>
                  <a:pt x="1144" y="112"/>
                </a:lnTo>
                <a:lnTo>
                  <a:pt x="1138" y="82"/>
                </a:lnTo>
                <a:lnTo>
                  <a:pt x="1182" y="0"/>
                </a:lnTo>
                <a:lnTo>
                  <a:pt x="2040" y="22"/>
                </a:lnTo>
                <a:lnTo>
                  <a:pt x="2037" y="110"/>
                </a:lnTo>
                <a:lnTo>
                  <a:pt x="2053" y="188"/>
                </a:lnTo>
                <a:lnTo>
                  <a:pt x="2065" y="244"/>
                </a:lnTo>
                <a:lnTo>
                  <a:pt x="2080" y="314"/>
                </a:lnTo>
                <a:lnTo>
                  <a:pt x="2091" y="427"/>
                </a:lnTo>
                <a:lnTo>
                  <a:pt x="2077" y="494"/>
                </a:lnTo>
                <a:lnTo>
                  <a:pt x="2053" y="557"/>
                </a:lnTo>
                <a:lnTo>
                  <a:pt x="2023" y="610"/>
                </a:lnTo>
                <a:lnTo>
                  <a:pt x="1983" y="629"/>
                </a:lnTo>
                <a:lnTo>
                  <a:pt x="1921" y="648"/>
                </a:lnTo>
                <a:lnTo>
                  <a:pt x="1838" y="673"/>
                </a:lnTo>
                <a:lnTo>
                  <a:pt x="1801" y="717"/>
                </a:lnTo>
                <a:lnTo>
                  <a:pt x="1757" y="754"/>
                </a:lnTo>
                <a:lnTo>
                  <a:pt x="1686" y="786"/>
                </a:lnTo>
                <a:lnTo>
                  <a:pt x="1605" y="812"/>
                </a:lnTo>
                <a:lnTo>
                  <a:pt x="1475" y="827"/>
                </a:lnTo>
                <a:lnTo>
                  <a:pt x="1364" y="827"/>
                </a:lnTo>
                <a:lnTo>
                  <a:pt x="1279" y="818"/>
                </a:lnTo>
                <a:lnTo>
                  <a:pt x="1202" y="812"/>
                </a:lnTo>
                <a:lnTo>
                  <a:pt x="1144" y="843"/>
                </a:lnTo>
                <a:lnTo>
                  <a:pt x="1031" y="837"/>
                </a:lnTo>
                <a:lnTo>
                  <a:pt x="582" y="901"/>
                </a:lnTo>
                <a:lnTo>
                  <a:pt x="386" y="931"/>
                </a:lnTo>
                <a:lnTo>
                  <a:pt x="182" y="927"/>
                </a:lnTo>
                <a:close/>
              </a:path>
            </a:pathLst>
          </a:custGeom>
          <a:solidFill>
            <a:srgbClr val="60606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5" name="Freeform 154"/>
          <p:cNvSpPr/>
          <p:nvPr/>
        </p:nvSpPr>
        <p:spPr bwMode="auto">
          <a:xfrm flipH="1">
            <a:off x="738188" y="3679825"/>
            <a:ext cx="481012" cy="228600"/>
          </a:xfrm>
          <a:custGeom>
            <a:avLst/>
            <a:gdLst>
              <a:gd name="T0" fmla="*/ 2147483647 w 2049"/>
              <a:gd name="T1" fmla="*/ 1887166071 h 829"/>
              <a:gd name="T2" fmla="*/ 2147483647 w 2049"/>
              <a:gd name="T3" fmla="*/ 2147483647 h 829"/>
              <a:gd name="T4" fmla="*/ 2147483647 w 2049"/>
              <a:gd name="T5" fmla="*/ 2147483647 h 829"/>
              <a:gd name="T6" fmla="*/ 2147483647 w 2049"/>
              <a:gd name="T7" fmla="*/ 2147483647 h 829"/>
              <a:gd name="T8" fmla="*/ 2147483647 w 2049"/>
              <a:gd name="T9" fmla="*/ 2147483647 h 829"/>
              <a:gd name="T10" fmla="*/ 2147483647 w 2049"/>
              <a:gd name="T11" fmla="*/ 2147483647 h 829"/>
              <a:gd name="T12" fmla="*/ 2147483647 w 2049"/>
              <a:gd name="T13" fmla="*/ 2147483647 h 829"/>
              <a:gd name="T14" fmla="*/ 2147483647 w 2049"/>
              <a:gd name="T15" fmla="*/ 2147483647 h 829"/>
              <a:gd name="T16" fmla="*/ 2147483647 w 2049"/>
              <a:gd name="T17" fmla="*/ 2147483647 h 829"/>
              <a:gd name="T18" fmla="*/ 2147483647 w 2049"/>
              <a:gd name="T19" fmla="*/ 2147483647 h 829"/>
              <a:gd name="T20" fmla="*/ 2147483647 w 2049"/>
              <a:gd name="T21" fmla="*/ 2147483647 h 829"/>
              <a:gd name="T22" fmla="*/ 2147483647 w 2049"/>
              <a:gd name="T23" fmla="*/ 2147483647 h 829"/>
              <a:gd name="T24" fmla="*/ 2147483647 w 2049"/>
              <a:gd name="T25" fmla="*/ 2147483647 h 829"/>
              <a:gd name="T26" fmla="*/ 2147483647 w 2049"/>
              <a:gd name="T27" fmla="*/ 2147483647 h 829"/>
              <a:gd name="T28" fmla="*/ 2147483647 w 2049"/>
              <a:gd name="T29" fmla="*/ 2147483647 h 829"/>
              <a:gd name="T30" fmla="*/ 2147483647 w 2049"/>
              <a:gd name="T31" fmla="*/ 2147483647 h 829"/>
              <a:gd name="T32" fmla="*/ 2147483647 w 2049"/>
              <a:gd name="T33" fmla="*/ 2147483647 h 829"/>
              <a:gd name="T34" fmla="*/ 2147483647 w 2049"/>
              <a:gd name="T35" fmla="*/ 2147483647 h 829"/>
              <a:gd name="T36" fmla="*/ 2147483647 w 2049"/>
              <a:gd name="T37" fmla="*/ 2147483647 h 829"/>
              <a:gd name="T38" fmla="*/ 2147483647 w 2049"/>
              <a:gd name="T39" fmla="*/ 2147483647 h 829"/>
              <a:gd name="T40" fmla="*/ 763323894 w 2049"/>
              <a:gd name="T41" fmla="*/ 2147483647 h 829"/>
              <a:gd name="T42" fmla="*/ 0 w 2049"/>
              <a:gd name="T43" fmla="*/ 2147483647 h 829"/>
              <a:gd name="T44" fmla="*/ 517479693 w 2049"/>
              <a:gd name="T45" fmla="*/ 2147483647 h 829"/>
              <a:gd name="T46" fmla="*/ 2147483647 w 2049"/>
              <a:gd name="T47" fmla="*/ 2147483647 h 829"/>
              <a:gd name="T48" fmla="*/ 2147483647 w 2049"/>
              <a:gd name="T49" fmla="*/ 2147483647 h 829"/>
              <a:gd name="T50" fmla="*/ 2147483647 w 2049"/>
              <a:gd name="T51" fmla="*/ 2147483647 h 829"/>
              <a:gd name="T52" fmla="*/ 2147483647 w 2049"/>
              <a:gd name="T53" fmla="*/ 2147483647 h 829"/>
              <a:gd name="T54" fmla="*/ 2147483647 w 2049"/>
              <a:gd name="T55" fmla="*/ 2147483647 h 829"/>
              <a:gd name="T56" fmla="*/ 2147483647 w 2049"/>
              <a:gd name="T57" fmla="*/ 2147483647 h 829"/>
              <a:gd name="T58" fmla="*/ 2147483647 w 2049"/>
              <a:gd name="T59" fmla="*/ 2147483647 h 829"/>
              <a:gd name="T60" fmla="*/ 2147483647 w 2049"/>
              <a:gd name="T61" fmla="*/ 2147483647 h 829"/>
              <a:gd name="T62" fmla="*/ 2147483647 w 2049"/>
              <a:gd name="T63" fmla="*/ 1404918932 h 829"/>
              <a:gd name="T64" fmla="*/ 2147483647 w 2049"/>
              <a:gd name="T65" fmla="*/ 2147483647 h 829"/>
              <a:gd name="T66" fmla="*/ 2147483647 w 2049"/>
              <a:gd name="T67" fmla="*/ 1320970640 h 829"/>
              <a:gd name="T68" fmla="*/ 2147483647 w 2049"/>
              <a:gd name="T69" fmla="*/ 0 h 829"/>
              <a:gd name="T70" fmla="*/ 2147483647 w 2049"/>
              <a:gd name="T71" fmla="*/ 1132314478 h 829"/>
              <a:gd name="T72" fmla="*/ 2147483647 w 2049"/>
              <a:gd name="T73" fmla="*/ 2147483647 h 829"/>
              <a:gd name="T74" fmla="*/ 2147483647 w 2049"/>
              <a:gd name="T75" fmla="*/ 733863968 h 829"/>
              <a:gd name="T76" fmla="*/ 2147483647 w 2049"/>
              <a:gd name="T77" fmla="*/ 2147483647 h 829"/>
              <a:gd name="T78" fmla="*/ 2147483647 w 2049"/>
              <a:gd name="T79" fmla="*/ 1320970640 h 829"/>
              <a:gd name="T80" fmla="*/ 2147483647 w 2049"/>
              <a:gd name="T81" fmla="*/ 2147483647 h 829"/>
              <a:gd name="T82" fmla="*/ 2147483647 w 2049"/>
              <a:gd name="T83" fmla="*/ 2147483647 h 829"/>
              <a:gd name="T84" fmla="*/ 2147483647 w 2049"/>
              <a:gd name="T85" fmla="*/ 649991783 h 82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049"/>
              <a:gd name="T130" fmla="*/ 0 h 829"/>
              <a:gd name="T131" fmla="*/ 2049 w 2049"/>
              <a:gd name="T132" fmla="*/ 829 h 82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049" h="829">
                <a:moveTo>
                  <a:pt x="1982" y="31"/>
                </a:moveTo>
                <a:lnTo>
                  <a:pt x="1986" y="90"/>
                </a:lnTo>
                <a:lnTo>
                  <a:pt x="2010" y="67"/>
                </a:lnTo>
                <a:lnTo>
                  <a:pt x="2037" y="199"/>
                </a:lnTo>
                <a:lnTo>
                  <a:pt x="2049" y="353"/>
                </a:lnTo>
                <a:lnTo>
                  <a:pt x="1995" y="512"/>
                </a:lnTo>
                <a:lnTo>
                  <a:pt x="1868" y="549"/>
                </a:lnTo>
                <a:lnTo>
                  <a:pt x="1882" y="512"/>
                </a:lnTo>
                <a:lnTo>
                  <a:pt x="1814" y="567"/>
                </a:lnTo>
                <a:lnTo>
                  <a:pt x="1754" y="624"/>
                </a:lnTo>
                <a:lnTo>
                  <a:pt x="1622" y="688"/>
                </a:lnTo>
                <a:lnTo>
                  <a:pt x="1460" y="701"/>
                </a:lnTo>
                <a:lnTo>
                  <a:pt x="1264" y="710"/>
                </a:lnTo>
                <a:lnTo>
                  <a:pt x="1181" y="701"/>
                </a:lnTo>
                <a:lnTo>
                  <a:pt x="1255" y="669"/>
                </a:lnTo>
                <a:lnTo>
                  <a:pt x="1287" y="589"/>
                </a:lnTo>
                <a:lnTo>
                  <a:pt x="1228" y="656"/>
                </a:lnTo>
                <a:lnTo>
                  <a:pt x="1155" y="697"/>
                </a:lnTo>
                <a:lnTo>
                  <a:pt x="1086" y="733"/>
                </a:lnTo>
                <a:lnTo>
                  <a:pt x="1017" y="724"/>
                </a:lnTo>
                <a:lnTo>
                  <a:pt x="1063" y="692"/>
                </a:lnTo>
                <a:lnTo>
                  <a:pt x="1109" y="652"/>
                </a:lnTo>
                <a:lnTo>
                  <a:pt x="1036" y="678"/>
                </a:lnTo>
                <a:lnTo>
                  <a:pt x="963" y="733"/>
                </a:lnTo>
                <a:lnTo>
                  <a:pt x="726" y="761"/>
                </a:lnTo>
                <a:lnTo>
                  <a:pt x="491" y="797"/>
                </a:lnTo>
                <a:lnTo>
                  <a:pt x="409" y="793"/>
                </a:lnTo>
                <a:lnTo>
                  <a:pt x="495" y="742"/>
                </a:lnTo>
                <a:lnTo>
                  <a:pt x="581" y="724"/>
                </a:lnTo>
                <a:lnTo>
                  <a:pt x="486" y="720"/>
                </a:lnTo>
                <a:lnTo>
                  <a:pt x="414" y="752"/>
                </a:lnTo>
                <a:lnTo>
                  <a:pt x="319" y="815"/>
                </a:lnTo>
                <a:lnTo>
                  <a:pt x="386" y="720"/>
                </a:lnTo>
                <a:lnTo>
                  <a:pt x="473" y="669"/>
                </a:lnTo>
                <a:lnTo>
                  <a:pt x="359" y="692"/>
                </a:lnTo>
                <a:lnTo>
                  <a:pt x="300" y="765"/>
                </a:lnTo>
                <a:lnTo>
                  <a:pt x="287" y="829"/>
                </a:lnTo>
                <a:lnTo>
                  <a:pt x="214" y="742"/>
                </a:lnTo>
                <a:lnTo>
                  <a:pt x="140" y="701"/>
                </a:lnTo>
                <a:lnTo>
                  <a:pt x="182" y="746"/>
                </a:lnTo>
                <a:lnTo>
                  <a:pt x="241" y="829"/>
                </a:lnTo>
                <a:lnTo>
                  <a:pt x="59" y="793"/>
                </a:lnTo>
                <a:lnTo>
                  <a:pt x="23" y="778"/>
                </a:lnTo>
                <a:lnTo>
                  <a:pt x="0" y="674"/>
                </a:lnTo>
                <a:lnTo>
                  <a:pt x="13" y="530"/>
                </a:lnTo>
                <a:lnTo>
                  <a:pt x="40" y="435"/>
                </a:lnTo>
                <a:lnTo>
                  <a:pt x="155" y="362"/>
                </a:lnTo>
                <a:lnTo>
                  <a:pt x="296" y="298"/>
                </a:lnTo>
                <a:lnTo>
                  <a:pt x="572" y="207"/>
                </a:lnTo>
                <a:lnTo>
                  <a:pt x="795" y="145"/>
                </a:lnTo>
                <a:lnTo>
                  <a:pt x="917" y="135"/>
                </a:lnTo>
                <a:lnTo>
                  <a:pt x="968" y="207"/>
                </a:lnTo>
                <a:lnTo>
                  <a:pt x="1123" y="285"/>
                </a:lnTo>
                <a:lnTo>
                  <a:pt x="1040" y="217"/>
                </a:lnTo>
                <a:lnTo>
                  <a:pt x="977" y="182"/>
                </a:lnTo>
                <a:lnTo>
                  <a:pt x="953" y="131"/>
                </a:lnTo>
                <a:lnTo>
                  <a:pt x="963" y="108"/>
                </a:lnTo>
                <a:lnTo>
                  <a:pt x="1008" y="108"/>
                </a:lnTo>
                <a:lnTo>
                  <a:pt x="1036" y="135"/>
                </a:lnTo>
                <a:lnTo>
                  <a:pt x="1063" y="163"/>
                </a:lnTo>
                <a:lnTo>
                  <a:pt x="1132" y="190"/>
                </a:lnTo>
                <a:lnTo>
                  <a:pt x="1068" y="135"/>
                </a:lnTo>
                <a:lnTo>
                  <a:pt x="1040" y="95"/>
                </a:lnTo>
                <a:lnTo>
                  <a:pt x="1059" y="67"/>
                </a:lnTo>
                <a:lnTo>
                  <a:pt x="1113" y="50"/>
                </a:lnTo>
                <a:lnTo>
                  <a:pt x="1186" y="113"/>
                </a:lnTo>
                <a:lnTo>
                  <a:pt x="1255" y="154"/>
                </a:lnTo>
                <a:lnTo>
                  <a:pt x="1173" y="63"/>
                </a:lnTo>
                <a:lnTo>
                  <a:pt x="1145" y="27"/>
                </a:lnTo>
                <a:lnTo>
                  <a:pt x="1145" y="0"/>
                </a:lnTo>
                <a:lnTo>
                  <a:pt x="1213" y="10"/>
                </a:lnTo>
                <a:lnTo>
                  <a:pt x="1277" y="54"/>
                </a:lnTo>
                <a:lnTo>
                  <a:pt x="1319" y="86"/>
                </a:lnTo>
                <a:lnTo>
                  <a:pt x="1514" y="104"/>
                </a:lnTo>
                <a:lnTo>
                  <a:pt x="1508" y="54"/>
                </a:lnTo>
                <a:lnTo>
                  <a:pt x="1567" y="35"/>
                </a:lnTo>
                <a:lnTo>
                  <a:pt x="1567" y="99"/>
                </a:lnTo>
                <a:lnTo>
                  <a:pt x="1626" y="113"/>
                </a:lnTo>
                <a:lnTo>
                  <a:pt x="1754" y="131"/>
                </a:lnTo>
                <a:lnTo>
                  <a:pt x="1745" y="63"/>
                </a:lnTo>
                <a:lnTo>
                  <a:pt x="1790" y="63"/>
                </a:lnTo>
                <a:lnTo>
                  <a:pt x="1795" y="131"/>
                </a:lnTo>
                <a:lnTo>
                  <a:pt x="1868" y="127"/>
                </a:lnTo>
                <a:lnTo>
                  <a:pt x="1946" y="108"/>
                </a:lnTo>
                <a:lnTo>
                  <a:pt x="1950" y="54"/>
                </a:lnTo>
                <a:lnTo>
                  <a:pt x="1982" y="3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6" name="Freeform 155"/>
          <p:cNvSpPr/>
          <p:nvPr/>
        </p:nvSpPr>
        <p:spPr bwMode="auto">
          <a:xfrm flipH="1">
            <a:off x="806450" y="3760788"/>
            <a:ext cx="66675" cy="14287"/>
          </a:xfrm>
          <a:custGeom>
            <a:avLst/>
            <a:gdLst>
              <a:gd name="T0" fmla="*/ 2147483647 w 280"/>
              <a:gd name="T1" fmla="*/ 0 h 48"/>
              <a:gd name="T2" fmla="*/ 2011897245 w 280"/>
              <a:gd name="T3" fmla="*/ 1265728384 h 48"/>
              <a:gd name="T4" fmla="*/ 0 w 280"/>
              <a:gd name="T5" fmla="*/ 922962230 h 48"/>
              <a:gd name="T6" fmla="*/ 2147483647 w 280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48"/>
              <a:gd name="T14" fmla="*/ 280 w 280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48">
                <a:moveTo>
                  <a:pt x="280" y="0"/>
                </a:moveTo>
                <a:lnTo>
                  <a:pt x="149" y="48"/>
                </a:lnTo>
                <a:lnTo>
                  <a:pt x="0" y="35"/>
                </a:lnTo>
                <a:lnTo>
                  <a:pt x="280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7" name="Freeform 156"/>
          <p:cNvSpPr/>
          <p:nvPr/>
        </p:nvSpPr>
        <p:spPr bwMode="auto">
          <a:xfrm flipH="1">
            <a:off x="741363" y="3740150"/>
            <a:ext cx="39687" cy="15875"/>
          </a:xfrm>
          <a:custGeom>
            <a:avLst/>
            <a:gdLst>
              <a:gd name="T0" fmla="*/ 2147483647 w 170"/>
              <a:gd name="T1" fmla="*/ 0 h 57"/>
              <a:gd name="T2" fmla="*/ 1590426072 w 170"/>
              <a:gd name="T3" fmla="*/ 756124655 h 57"/>
              <a:gd name="T4" fmla="*/ 0 w 170"/>
              <a:gd name="T5" fmla="*/ 1144968472 h 57"/>
              <a:gd name="T6" fmla="*/ 1654027968 w 170"/>
              <a:gd name="T7" fmla="*/ 1231377745 h 57"/>
              <a:gd name="T8" fmla="*/ 2147483647 w 170"/>
              <a:gd name="T9" fmla="*/ 0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0"/>
              <a:gd name="T16" fmla="*/ 0 h 57"/>
              <a:gd name="T17" fmla="*/ 170 w 170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0" h="57">
                <a:moveTo>
                  <a:pt x="170" y="0"/>
                </a:moveTo>
                <a:lnTo>
                  <a:pt x="125" y="35"/>
                </a:lnTo>
                <a:lnTo>
                  <a:pt x="0" y="53"/>
                </a:lnTo>
                <a:lnTo>
                  <a:pt x="130" y="57"/>
                </a:lnTo>
                <a:lnTo>
                  <a:pt x="170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8" name="Freeform 157"/>
          <p:cNvSpPr/>
          <p:nvPr/>
        </p:nvSpPr>
        <p:spPr bwMode="auto">
          <a:xfrm flipH="1">
            <a:off x="908050" y="3725863"/>
            <a:ext cx="61913" cy="42862"/>
          </a:xfrm>
          <a:custGeom>
            <a:avLst/>
            <a:gdLst>
              <a:gd name="T0" fmla="*/ 2147483647 w 263"/>
              <a:gd name="T1" fmla="*/ 0 h 143"/>
              <a:gd name="T2" fmla="*/ 1891698340 w 263"/>
              <a:gd name="T3" fmla="*/ 350108806 h 143"/>
              <a:gd name="T4" fmla="*/ 1591609229 w 263"/>
              <a:gd name="T5" fmla="*/ 834798839 h 143"/>
              <a:gd name="T6" fmla="*/ 1591609229 w 263"/>
              <a:gd name="T7" fmla="*/ 2046568507 h 143"/>
              <a:gd name="T8" fmla="*/ 1474177978 w 263"/>
              <a:gd name="T9" fmla="*/ 2147483647 h 143"/>
              <a:gd name="T10" fmla="*/ 0 w 263"/>
              <a:gd name="T11" fmla="*/ 2147483647 h 143"/>
              <a:gd name="T12" fmla="*/ 1774267090 w 263"/>
              <a:gd name="T13" fmla="*/ 2147483647 h 143"/>
              <a:gd name="T14" fmla="*/ 2074301115 w 263"/>
              <a:gd name="T15" fmla="*/ 1292536928 h 143"/>
              <a:gd name="T16" fmla="*/ 2147483647 w 263"/>
              <a:gd name="T17" fmla="*/ 0 h 1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3"/>
              <a:gd name="T28" fmla="*/ 0 h 143"/>
              <a:gd name="T29" fmla="*/ 263 w 263"/>
              <a:gd name="T30" fmla="*/ 143 h 1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3" h="143">
                <a:moveTo>
                  <a:pt x="263" y="0"/>
                </a:moveTo>
                <a:lnTo>
                  <a:pt x="145" y="13"/>
                </a:lnTo>
                <a:lnTo>
                  <a:pt x="122" y="31"/>
                </a:lnTo>
                <a:lnTo>
                  <a:pt x="122" y="76"/>
                </a:lnTo>
                <a:lnTo>
                  <a:pt x="113" y="124"/>
                </a:lnTo>
                <a:lnTo>
                  <a:pt x="0" y="143"/>
                </a:lnTo>
                <a:lnTo>
                  <a:pt x="136" y="138"/>
                </a:lnTo>
                <a:lnTo>
                  <a:pt x="159" y="48"/>
                </a:lnTo>
                <a:lnTo>
                  <a:pt x="263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9" name="Freeform 158"/>
          <p:cNvSpPr/>
          <p:nvPr/>
        </p:nvSpPr>
        <p:spPr bwMode="auto">
          <a:xfrm flipH="1">
            <a:off x="969963" y="3817938"/>
            <a:ext cx="201612" cy="58737"/>
          </a:xfrm>
          <a:custGeom>
            <a:avLst/>
            <a:gdLst>
              <a:gd name="T0" fmla="*/ 2147483647 w 853"/>
              <a:gd name="T1" fmla="*/ 0 h 212"/>
              <a:gd name="T2" fmla="*/ 2147483647 w 853"/>
              <a:gd name="T3" fmla="*/ 212710235 h 212"/>
              <a:gd name="T4" fmla="*/ 2147483647 w 853"/>
              <a:gd name="T5" fmla="*/ 1339897530 h 212"/>
              <a:gd name="T6" fmla="*/ 2147483647 w 853"/>
              <a:gd name="T7" fmla="*/ 1510004266 h 212"/>
              <a:gd name="T8" fmla="*/ 1505264069 w 853"/>
              <a:gd name="T9" fmla="*/ 2105530780 h 212"/>
              <a:gd name="T10" fmla="*/ 845059647 w 853"/>
              <a:gd name="T11" fmla="*/ 2147483647 h 212"/>
              <a:gd name="T12" fmla="*/ 0 w 853"/>
              <a:gd name="T13" fmla="*/ 2147483647 h 212"/>
              <a:gd name="T14" fmla="*/ 845059647 w 853"/>
              <a:gd name="T15" fmla="*/ 2147483647 h 212"/>
              <a:gd name="T16" fmla="*/ 1624087956 w 853"/>
              <a:gd name="T17" fmla="*/ 2147483647 h 212"/>
              <a:gd name="T18" fmla="*/ 2147483647 w 853"/>
              <a:gd name="T19" fmla="*/ 1722714155 h 212"/>
              <a:gd name="T20" fmla="*/ 2147483647 w 853"/>
              <a:gd name="T21" fmla="*/ 1722714155 h 212"/>
              <a:gd name="T22" fmla="*/ 2147483647 w 853"/>
              <a:gd name="T23" fmla="*/ 1339897530 h 212"/>
              <a:gd name="T24" fmla="*/ 2147483647 w 853"/>
              <a:gd name="T25" fmla="*/ 489133751 h 212"/>
              <a:gd name="T26" fmla="*/ 2147483647 w 853"/>
              <a:gd name="T27" fmla="*/ 0 h 2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53"/>
              <a:gd name="T43" fmla="*/ 0 h 212"/>
              <a:gd name="T44" fmla="*/ 853 w 853"/>
              <a:gd name="T45" fmla="*/ 212 h 21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53" h="212">
                <a:moveTo>
                  <a:pt x="853" y="0"/>
                </a:moveTo>
                <a:lnTo>
                  <a:pt x="636" y="10"/>
                </a:lnTo>
                <a:lnTo>
                  <a:pt x="413" y="63"/>
                </a:lnTo>
                <a:lnTo>
                  <a:pt x="249" y="71"/>
                </a:lnTo>
                <a:lnTo>
                  <a:pt x="114" y="99"/>
                </a:lnTo>
                <a:lnTo>
                  <a:pt x="64" y="170"/>
                </a:lnTo>
                <a:lnTo>
                  <a:pt x="0" y="212"/>
                </a:lnTo>
                <a:lnTo>
                  <a:pt x="64" y="198"/>
                </a:lnTo>
                <a:lnTo>
                  <a:pt x="123" y="117"/>
                </a:lnTo>
                <a:lnTo>
                  <a:pt x="304" y="81"/>
                </a:lnTo>
                <a:lnTo>
                  <a:pt x="413" y="81"/>
                </a:lnTo>
                <a:lnTo>
                  <a:pt x="500" y="63"/>
                </a:lnTo>
                <a:lnTo>
                  <a:pt x="649" y="23"/>
                </a:lnTo>
                <a:lnTo>
                  <a:pt x="853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" name="Freeform 159"/>
          <p:cNvSpPr/>
          <p:nvPr/>
        </p:nvSpPr>
        <p:spPr bwMode="auto">
          <a:xfrm flipH="1">
            <a:off x="963613" y="3371850"/>
            <a:ext cx="174625" cy="106363"/>
          </a:xfrm>
          <a:custGeom>
            <a:avLst/>
            <a:gdLst>
              <a:gd name="T0" fmla="*/ 2147483647 w 751"/>
              <a:gd name="T1" fmla="*/ 2147483647 h 379"/>
              <a:gd name="T2" fmla="*/ 2147483647 w 751"/>
              <a:gd name="T3" fmla="*/ 2147483647 h 379"/>
              <a:gd name="T4" fmla="*/ 2147483647 w 751"/>
              <a:gd name="T5" fmla="*/ 2147483647 h 379"/>
              <a:gd name="T6" fmla="*/ 2147483647 w 751"/>
              <a:gd name="T7" fmla="*/ 2147483647 h 379"/>
              <a:gd name="T8" fmla="*/ 2147483647 w 751"/>
              <a:gd name="T9" fmla="*/ 2147483647 h 379"/>
              <a:gd name="T10" fmla="*/ 2147483647 w 751"/>
              <a:gd name="T11" fmla="*/ 2147483647 h 379"/>
              <a:gd name="T12" fmla="*/ 2147483647 w 751"/>
              <a:gd name="T13" fmla="*/ 2147483647 h 379"/>
              <a:gd name="T14" fmla="*/ 2147483647 w 751"/>
              <a:gd name="T15" fmla="*/ 2147483647 h 379"/>
              <a:gd name="T16" fmla="*/ 2147483647 w 751"/>
              <a:gd name="T17" fmla="*/ 2147483647 h 379"/>
              <a:gd name="T18" fmla="*/ 2147483647 w 751"/>
              <a:gd name="T19" fmla="*/ 2147483647 h 379"/>
              <a:gd name="T20" fmla="*/ 2147483647 w 751"/>
              <a:gd name="T21" fmla="*/ 2147483647 h 379"/>
              <a:gd name="T22" fmla="*/ 2147483647 w 751"/>
              <a:gd name="T23" fmla="*/ 2147483647 h 379"/>
              <a:gd name="T24" fmla="*/ 2147483647 w 751"/>
              <a:gd name="T25" fmla="*/ 2147483647 h 379"/>
              <a:gd name="T26" fmla="*/ 2147483647 w 751"/>
              <a:gd name="T27" fmla="*/ 2147483647 h 379"/>
              <a:gd name="T28" fmla="*/ 2147483647 w 751"/>
              <a:gd name="T29" fmla="*/ 2147483647 h 379"/>
              <a:gd name="T30" fmla="*/ 2147483647 w 751"/>
              <a:gd name="T31" fmla="*/ 2147483647 h 379"/>
              <a:gd name="T32" fmla="*/ 2147483647 w 751"/>
              <a:gd name="T33" fmla="*/ 2147483647 h 379"/>
              <a:gd name="T34" fmla="*/ 2147483647 w 751"/>
              <a:gd name="T35" fmla="*/ 2147483647 h 379"/>
              <a:gd name="T36" fmla="*/ 2147483647 w 751"/>
              <a:gd name="T37" fmla="*/ 2147483647 h 379"/>
              <a:gd name="T38" fmla="*/ 2147483647 w 751"/>
              <a:gd name="T39" fmla="*/ 2147483647 h 379"/>
              <a:gd name="T40" fmla="*/ 2147483647 w 751"/>
              <a:gd name="T41" fmla="*/ 2147483647 h 379"/>
              <a:gd name="T42" fmla="*/ 2147483647 w 751"/>
              <a:gd name="T43" fmla="*/ 2147483647 h 379"/>
              <a:gd name="T44" fmla="*/ 2147483647 w 751"/>
              <a:gd name="T45" fmla="*/ 2147483647 h 379"/>
              <a:gd name="T46" fmla="*/ 2147483647 w 751"/>
              <a:gd name="T47" fmla="*/ 2147483647 h 379"/>
              <a:gd name="T48" fmla="*/ 2112076365 w 751"/>
              <a:gd name="T49" fmla="*/ 2147483647 h 379"/>
              <a:gd name="T50" fmla="*/ 1521176715 w 751"/>
              <a:gd name="T51" fmla="*/ 2147483647 h 379"/>
              <a:gd name="T52" fmla="*/ 1169200726 w 751"/>
              <a:gd name="T53" fmla="*/ 2147483647 h 379"/>
              <a:gd name="T54" fmla="*/ 678866209 w 751"/>
              <a:gd name="T55" fmla="*/ 2147483647 h 379"/>
              <a:gd name="T56" fmla="*/ 528019091 w 751"/>
              <a:gd name="T57" fmla="*/ 2147483647 h 379"/>
              <a:gd name="T58" fmla="*/ 490280571 w 751"/>
              <a:gd name="T59" fmla="*/ 2147483647 h 379"/>
              <a:gd name="T60" fmla="*/ 226270735 w 751"/>
              <a:gd name="T61" fmla="*/ 2147483647 h 379"/>
              <a:gd name="T62" fmla="*/ 75423588 w 751"/>
              <a:gd name="T63" fmla="*/ 2147483647 h 379"/>
              <a:gd name="T64" fmla="*/ 0 w 751"/>
              <a:gd name="T65" fmla="*/ 1922990221 h 379"/>
              <a:gd name="T66" fmla="*/ 50282465 w 751"/>
              <a:gd name="T67" fmla="*/ 1635596927 h 379"/>
              <a:gd name="T68" fmla="*/ 188585928 w 751"/>
              <a:gd name="T69" fmla="*/ 1503045659 h 379"/>
              <a:gd name="T70" fmla="*/ 452595648 w 751"/>
              <a:gd name="T71" fmla="*/ 1237783719 h 379"/>
              <a:gd name="T72" fmla="*/ 653724868 w 751"/>
              <a:gd name="T73" fmla="*/ 972521498 h 379"/>
              <a:gd name="T74" fmla="*/ 892593653 w 751"/>
              <a:gd name="T75" fmla="*/ 751522829 h 379"/>
              <a:gd name="T76" fmla="*/ 1169200726 w 751"/>
              <a:gd name="T77" fmla="*/ 596760505 h 379"/>
              <a:gd name="T78" fmla="*/ 1408069047 w 751"/>
              <a:gd name="T79" fmla="*/ 596760505 h 379"/>
              <a:gd name="T80" fmla="*/ 2147483647 w 751"/>
              <a:gd name="T81" fmla="*/ 198946525 h 379"/>
              <a:gd name="T82" fmla="*/ 2147483647 w 751"/>
              <a:gd name="T83" fmla="*/ 88446875 h 379"/>
              <a:gd name="T84" fmla="*/ 2147483647 w 751"/>
              <a:gd name="T85" fmla="*/ 0 h 379"/>
              <a:gd name="T86" fmla="*/ 2147483647 w 751"/>
              <a:gd name="T87" fmla="*/ 88446875 h 379"/>
              <a:gd name="T88" fmla="*/ 2147483647 w 751"/>
              <a:gd name="T89" fmla="*/ 287314505 h 379"/>
              <a:gd name="T90" fmla="*/ 2147483647 w 751"/>
              <a:gd name="T91" fmla="*/ 1237783719 h 379"/>
              <a:gd name="T92" fmla="*/ 2147483647 w 751"/>
              <a:gd name="T93" fmla="*/ 1414598819 h 379"/>
              <a:gd name="T94" fmla="*/ 2147483647 w 751"/>
              <a:gd name="T95" fmla="*/ 1569361144 h 379"/>
              <a:gd name="T96" fmla="*/ 2147483647 w 751"/>
              <a:gd name="T97" fmla="*/ 1922990221 h 379"/>
              <a:gd name="T98" fmla="*/ 2147483647 w 751"/>
              <a:gd name="T99" fmla="*/ 2147483647 h 379"/>
              <a:gd name="T100" fmla="*/ 2147483647 w 751"/>
              <a:gd name="T101" fmla="*/ 2147483647 h 379"/>
              <a:gd name="T102" fmla="*/ 2147483647 w 751"/>
              <a:gd name="T103" fmla="*/ 2147483647 h 379"/>
              <a:gd name="T104" fmla="*/ 2147483647 w 751"/>
              <a:gd name="T105" fmla="*/ 2147483647 h 379"/>
              <a:gd name="T106" fmla="*/ 2147483647 w 751"/>
              <a:gd name="T107" fmla="*/ 2147483647 h 379"/>
              <a:gd name="T108" fmla="*/ 2147483647 w 751"/>
              <a:gd name="T109" fmla="*/ 2147483647 h 379"/>
              <a:gd name="T110" fmla="*/ 2147483647 w 751"/>
              <a:gd name="T111" fmla="*/ 2147483647 h 37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751"/>
              <a:gd name="T169" fmla="*/ 0 h 379"/>
              <a:gd name="T170" fmla="*/ 751 w 751"/>
              <a:gd name="T171" fmla="*/ 379 h 37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751" h="379">
                <a:moveTo>
                  <a:pt x="679" y="379"/>
                </a:moveTo>
                <a:lnTo>
                  <a:pt x="639" y="370"/>
                </a:lnTo>
                <a:lnTo>
                  <a:pt x="600" y="352"/>
                </a:lnTo>
                <a:lnTo>
                  <a:pt x="564" y="344"/>
                </a:lnTo>
                <a:lnTo>
                  <a:pt x="502" y="353"/>
                </a:lnTo>
                <a:lnTo>
                  <a:pt x="457" y="352"/>
                </a:lnTo>
                <a:lnTo>
                  <a:pt x="425" y="341"/>
                </a:lnTo>
                <a:lnTo>
                  <a:pt x="399" y="332"/>
                </a:lnTo>
                <a:lnTo>
                  <a:pt x="373" y="320"/>
                </a:lnTo>
                <a:lnTo>
                  <a:pt x="346" y="295"/>
                </a:lnTo>
                <a:lnTo>
                  <a:pt x="324" y="273"/>
                </a:lnTo>
                <a:lnTo>
                  <a:pt x="288" y="246"/>
                </a:lnTo>
                <a:lnTo>
                  <a:pt x="238" y="254"/>
                </a:lnTo>
                <a:lnTo>
                  <a:pt x="208" y="256"/>
                </a:lnTo>
                <a:lnTo>
                  <a:pt x="190" y="251"/>
                </a:lnTo>
                <a:lnTo>
                  <a:pt x="182" y="243"/>
                </a:lnTo>
                <a:lnTo>
                  <a:pt x="176" y="228"/>
                </a:lnTo>
                <a:lnTo>
                  <a:pt x="180" y="215"/>
                </a:lnTo>
                <a:lnTo>
                  <a:pt x="190" y="200"/>
                </a:lnTo>
                <a:lnTo>
                  <a:pt x="208" y="193"/>
                </a:lnTo>
                <a:lnTo>
                  <a:pt x="248" y="188"/>
                </a:lnTo>
                <a:lnTo>
                  <a:pt x="296" y="171"/>
                </a:lnTo>
                <a:lnTo>
                  <a:pt x="256" y="140"/>
                </a:lnTo>
                <a:lnTo>
                  <a:pt x="209" y="121"/>
                </a:lnTo>
                <a:lnTo>
                  <a:pt x="168" y="124"/>
                </a:lnTo>
                <a:lnTo>
                  <a:pt x="121" y="121"/>
                </a:lnTo>
                <a:lnTo>
                  <a:pt x="93" y="131"/>
                </a:lnTo>
                <a:lnTo>
                  <a:pt x="54" y="132"/>
                </a:lnTo>
                <a:lnTo>
                  <a:pt x="42" y="121"/>
                </a:lnTo>
                <a:lnTo>
                  <a:pt x="39" y="105"/>
                </a:lnTo>
                <a:lnTo>
                  <a:pt x="18" y="106"/>
                </a:lnTo>
                <a:lnTo>
                  <a:pt x="6" y="103"/>
                </a:lnTo>
                <a:lnTo>
                  <a:pt x="0" y="87"/>
                </a:lnTo>
                <a:lnTo>
                  <a:pt x="4" y="74"/>
                </a:lnTo>
                <a:lnTo>
                  <a:pt x="15" y="68"/>
                </a:lnTo>
                <a:lnTo>
                  <a:pt x="36" y="56"/>
                </a:lnTo>
                <a:lnTo>
                  <a:pt x="52" y="44"/>
                </a:lnTo>
                <a:lnTo>
                  <a:pt x="71" y="34"/>
                </a:lnTo>
                <a:lnTo>
                  <a:pt x="93" y="27"/>
                </a:lnTo>
                <a:lnTo>
                  <a:pt x="112" y="27"/>
                </a:lnTo>
                <a:lnTo>
                  <a:pt x="203" y="9"/>
                </a:lnTo>
                <a:lnTo>
                  <a:pt x="222" y="4"/>
                </a:lnTo>
                <a:lnTo>
                  <a:pt x="244" y="0"/>
                </a:lnTo>
                <a:lnTo>
                  <a:pt x="267" y="4"/>
                </a:lnTo>
                <a:lnTo>
                  <a:pt x="295" y="13"/>
                </a:lnTo>
                <a:lnTo>
                  <a:pt x="373" y="56"/>
                </a:lnTo>
                <a:lnTo>
                  <a:pt x="410" y="64"/>
                </a:lnTo>
                <a:lnTo>
                  <a:pt x="443" y="71"/>
                </a:lnTo>
                <a:lnTo>
                  <a:pt x="469" y="87"/>
                </a:lnTo>
                <a:lnTo>
                  <a:pt x="484" y="108"/>
                </a:lnTo>
                <a:lnTo>
                  <a:pt x="549" y="153"/>
                </a:lnTo>
                <a:lnTo>
                  <a:pt x="578" y="174"/>
                </a:lnTo>
                <a:lnTo>
                  <a:pt x="617" y="215"/>
                </a:lnTo>
                <a:lnTo>
                  <a:pt x="641" y="227"/>
                </a:lnTo>
                <a:lnTo>
                  <a:pt x="751" y="232"/>
                </a:lnTo>
                <a:lnTo>
                  <a:pt x="679" y="379"/>
                </a:lnTo>
                <a:close/>
              </a:path>
            </a:pathLst>
          </a:custGeom>
          <a:solidFill>
            <a:srgbClr val="FFC080"/>
          </a:solidFill>
          <a:ln w="1588">
            <a:solidFill>
              <a:srgbClr val="402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" name="Freeform 160"/>
          <p:cNvSpPr/>
          <p:nvPr/>
        </p:nvSpPr>
        <p:spPr bwMode="auto">
          <a:xfrm flipH="1">
            <a:off x="1028700" y="3421063"/>
            <a:ext cx="42863" cy="11112"/>
          </a:xfrm>
          <a:custGeom>
            <a:avLst/>
            <a:gdLst>
              <a:gd name="T0" fmla="*/ 0 w 179"/>
              <a:gd name="T1" fmla="*/ 0 h 43"/>
              <a:gd name="T2" fmla="*/ 82397774 w 179"/>
              <a:gd name="T3" fmla="*/ 189856011 h 43"/>
              <a:gd name="T4" fmla="*/ 521738076 w 179"/>
              <a:gd name="T5" fmla="*/ 172560060 h 43"/>
              <a:gd name="T6" fmla="*/ 686534042 w 179"/>
              <a:gd name="T7" fmla="*/ 276136074 h 43"/>
              <a:gd name="T8" fmla="*/ 1043533622 w 179"/>
              <a:gd name="T9" fmla="*/ 500450579 h 43"/>
              <a:gd name="T10" fmla="*/ 1537805623 w 179"/>
              <a:gd name="T11" fmla="*/ 638485215 h 43"/>
              <a:gd name="T12" fmla="*/ 2059602366 w 179"/>
              <a:gd name="T13" fmla="*/ 655781166 h 43"/>
              <a:gd name="T14" fmla="*/ 2147483647 w 179"/>
              <a:gd name="T15" fmla="*/ 742061422 h 43"/>
              <a:gd name="T16" fmla="*/ 2128238697 w 179"/>
              <a:gd name="T17" fmla="*/ 586730706 h 43"/>
              <a:gd name="T18" fmla="*/ 1716305293 w 179"/>
              <a:gd name="T19" fmla="*/ 500450579 h 43"/>
              <a:gd name="T20" fmla="*/ 1441703458 w 179"/>
              <a:gd name="T21" fmla="*/ 500450579 h 43"/>
              <a:gd name="T22" fmla="*/ 1043533622 w 179"/>
              <a:gd name="T23" fmla="*/ 362416072 h 43"/>
              <a:gd name="T24" fmla="*/ 727704060 w 179"/>
              <a:gd name="T25" fmla="*/ 138034572 h 43"/>
              <a:gd name="T26" fmla="*/ 590431877 w 179"/>
              <a:gd name="T27" fmla="*/ 34525246 h 43"/>
              <a:gd name="T28" fmla="*/ 0 w 179"/>
              <a:gd name="T29" fmla="*/ 0 h 4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9"/>
              <a:gd name="T46" fmla="*/ 0 h 43"/>
              <a:gd name="T47" fmla="*/ 179 w 179"/>
              <a:gd name="T48" fmla="*/ 43 h 4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9" h="43">
                <a:moveTo>
                  <a:pt x="0" y="0"/>
                </a:moveTo>
                <a:lnTo>
                  <a:pt x="6" y="11"/>
                </a:lnTo>
                <a:lnTo>
                  <a:pt x="38" y="10"/>
                </a:lnTo>
                <a:lnTo>
                  <a:pt x="50" y="16"/>
                </a:lnTo>
                <a:lnTo>
                  <a:pt x="76" y="29"/>
                </a:lnTo>
                <a:lnTo>
                  <a:pt x="112" y="37"/>
                </a:lnTo>
                <a:lnTo>
                  <a:pt x="150" y="38"/>
                </a:lnTo>
                <a:lnTo>
                  <a:pt x="179" y="43"/>
                </a:lnTo>
                <a:lnTo>
                  <a:pt x="155" y="34"/>
                </a:lnTo>
                <a:lnTo>
                  <a:pt x="125" y="29"/>
                </a:lnTo>
                <a:lnTo>
                  <a:pt x="105" y="29"/>
                </a:lnTo>
                <a:lnTo>
                  <a:pt x="76" y="21"/>
                </a:lnTo>
                <a:lnTo>
                  <a:pt x="53" y="8"/>
                </a:lnTo>
                <a:lnTo>
                  <a:pt x="43" y="2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2" name="Freeform 161"/>
          <p:cNvSpPr/>
          <p:nvPr/>
        </p:nvSpPr>
        <p:spPr bwMode="auto">
          <a:xfrm flipH="1">
            <a:off x="1081088" y="3430588"/>
            <a:ext cx="6350" cy="7937"/>
          </a:xfrm>
          <a:custGeom>
            <a:avLst/>
            <a:gdLst>
              <a:gd name="T0" fmla="*/ 128023928 w 20"/>
              <a:gd name="T1" fmla="*/ 0 h 24"/>
              <a:gd name="T2" fmla="*/ 384071825 w 20"/>
              <a:gd name="T3" fmla="*/ 216986019 h 24"/>
              <a:gd name="T4" fmla="*/ 288104232 w 20"/>
              <a:gd name="T5" fmla="*/ 542574636 h 24"/>
              <a:gd name="T6" fmla="*/ 0 w 20"/>
              <a:gd name="T7" fmla="*/ 868053871 h 24"/>
              <a:gd name="T8" fmla="*/ 544152089 w 20"/>
              <a:gd name="T9" fmla="*/ 651067769 h 24"/>
              <a:gd name="T10" fmla="*/ 640119602 w 20"/>
              <a:gd name="T11" fmla="*/ 289387641 h 24"/>
              <a:gd name="T12" fmla="*/ 128023928 w 20"/>
              <a:gd name="T13" fmla="*/ 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"/>
              <a:gd name="T22" fmla="*/ 0 h 24"/>
              <a:gd name="T23" fmla="*/ 20 w 20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" h="24">
                <a:moveTo>
                  <a:pt x="4" y="0"/>
                </a:moveTo>
                <a:lnTo>
                  <a:pt x="12" y="6"/>
                </a:lnTo>
                <a:lnTo>
                  <a:pt x="9" y="15"/>
                </a:lnTo>
                <a:lnTo>
                  <a:pt x="0" y="24"/>
                </a:lnTo>
                <a:lnTo>
                  <a:pt x="17" y="18"/>
                </a:lnTo>
                <a:lnTo>
                  <a:pt x="20" y="8"/>
                </a:lnTo>
                <a:lnTo>
                  <a:pt x="4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" name="Freeform 162"/>
          <p:cNvSpPr/>
          <p:nvPr/>
        </p:nvSpPr>
        <p:spPr bwMode="auto">
          <a:xfrm flipH="1">
            <a:off x="1106488" y="3389313"/>
            <a:ext cx="25400" cy="11112"/>
          </a:xfrm>
          <a:custGeom>
            <a:avLst/>
            <a:gdLst>
              <a:gd name="T0" fmla="*/ 0 w 104"/>
              <a:gd name="T1" fmla="*/ 558323883 h 48"/>
              <a:gd name="T2" fmla="*/ 160275968 w 104"/>
              <a:gd name="T3" fmla="*/ 595517124 h 48"/>
              <a:gd name="T4" fmla="*/ 364214767 w 104"/>
              <a:gd name="T5" fmla="*/ 409444776 h 48"/>
              <a:gd name="T6" fmla="*/ 670152671 w 104"/>
              <a:gd name="T7" fmla="*/ 310138484 h 48"/>
              <a:gd name="T8" fmla="*/ 815814789 w 104"/>
              <a:gd name="T9" fmla="*/ 173692369 h 48"/>
              <a:gd name="T10" fmla="*/ 961476908 w 104"/>
              <a:gd name="T11" fmla="*/ 111686242 h 48"/>
              <a:gd name="T12" fmla="*/ 1296583162 w 104"/>
              <a:gd name="T13" fmla="*/ 49626422 h 48"/>
              <a:gd name="T14" fmla="*/ 1515075852 w 104"/>
              <a:gd name="T15" fmla="*/ 12433402 h 48"/>
              <a:gd name="T16" fmla="*/ 1223692022 w 104"/>
              <a:gd name="T17" fmla="*/ 0 h 48"/>
              <a:gd name="T18" fmla="*/ 844923181 w 104"/>
              <a:gd name="T19" fmla="*/ 49626422 h 48"/>
              <a:gd name="T20" fmla="*/ 713815746 w 104"/>
              <a:gd name="T21" fmla="*/ 148879281 h 48"/>
              <a:gd name="T22" fmla="*/ 539045236 w 104"/>
              <a:gd name="T23" fmla="*/ 248132154 h 48"/>
              <a:gd name="T24" fmla="*/ 0 w 104"/>
              <a:gd name="T25" fmla="*/ 558323883 h 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4"/>
              <a:gd name="T40" fmla="*/ 0 h 48"/>
              <a:gd name="T41" fmla="*/ 104 w 104"/>
              <a:gd name="T42" fmla="*/ 48 h 4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4" h="48">
                <a:moveTo>
                  <a:pt x="0" y="45"/>
                </a:moveTo>
                <a:lnTo>
                  <a:pt x="11" y="48"/>
                </a:lnTo>
                <a:lnTo>
                  <a:pt x="25" y="33"/>
                </a:lnTo>
                <a:lnTo>
                  <a:pt x="46" y="25"/>
                </a:lnTo>
                <a:lnTo>
                  <a:pt x="56" y="14"/>
                </a:lnTo>
                <a:lnTo>
                  <a:pt x="66" y="9"/>
                </a:lnTo>
                <a:lnTo>
                  <a:pt x="89" y="4"/>
                </a:lnTo>
                <a:lnTo>
                  <a:pt x="104" y="1"/>
                </a:lnTo>
                <a:lnTo>
                  <a:pt x="84" y="0"/>
                </a:lnTo>
                <a:lnTo>
                  <a:pt x="58" y="4"/>
                </a:lnTo>
                <a:lnTo>
                  <a:pt x="49" y="12"/>
                </a:lnTo>
                <a:lnTo>
                  <a:pt x="37" y="20"/>
                </a:lnTo>
                <a:lnTo>
                  <a:pt x="0" y="45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4" name="Freeform 163"/>
          <p:cNvSpPr/>
          <p:nvPr/>
        </p:nvSpPr>
        <p:spPr bwMode="auto">
          <a:xfrm flipH="1">
            <a:off x="1055688" y="3384550"/>
            <a:ext cx="38100" cy="9525"/>
          </a:xfrm>
          <a:custGeom>
            <a:avLst/>
            <a:gdLst>
              <a:gd name="T0" fmla="*/ 0 w 166"/>
              <a:gd name="T1" fmla="*/ 116647218 h 42"/>
              <a:gd name="T2" fmla="*/ 423166560 w 166"/>
              <a:gd name="T3" fmla="*/ 69998548 h 42"/>
              <a:gd name="T4" fmla="*/ 664961121 w 166"/>
              <a:gd name="T5" fmla="*/ 0 h 42"/>
              <a:gd name="T6" fmla="*/ 761731413 w 166"/>
              <a:gd name="T7" fmla="*/ 0 h 42"/>
              <a:gd name="T8" fmla="*/ 1027705809 w 166"/>
              <a:gd name="T9" fmla="*/ 58323609 h 42"/>
              <a:gd name="T10" fmla="*/ 1136539566 w 166"/>
              <a:gd name="T11" fmla="*/ 163295917 h 42"/>
              <a:gd name="T12" fmla="*/ 1342091286 w 166"/>
              <a:gd name="T13" fmla="*/ 268268012 h 42"/>
              <a:gd name="T14" fmla="*/ 1728962216 w 166"/>
              <a:gd name="T15" fmla="*/ 419888722 h 42"/>
              <a:gd name="T16" fmla="*/ 2007051260 w 166"/>
              <a:gd name="T17" fmla="*/ 419888722 h 42"/>
              <a:gd name="T18" fmla="*/ 1716898751 w 166"/>
              <a:gd name="T19" fmla="*/ 489887581 h 42"/>
              <a:gd name="T20" fmla="*/ 1523410496 w 166"/>
              <a:gd name="T21" fmla="*/ 454913948 h 42"/>
              <a:gd name="T22" fmla="*/ 1100243592 w 166"/>
              <a:gd name="T23" fmla="*/ 256593088 h 42"/>
              <a:gd name="T24" fmla="*/ 955167337 w 166"/>
              <a:gd name="T25" fmla="*/ 116647218 h 42"/>
              <a:gd name="T26" fmla="*/ 664961121 w 166"/>
              <a:gd name="T27" fmla="*/ 93297143 h 42"/>
              <a:gd name="T28" fmla="*/ 423166560 w 166"/>
              <a:gd name="T29" fmla="*/ 116647218 h 42"/>
              <a:gd name="T30" fmla="*/ 0 w 166"/>
              <a:gd name="T31" fmla="*/ 116647218 h 4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"/>
              <a:gd name="T49" fmla="*/ 0 h 42"/>
              <a:gd name="T50" fmla="*/ 166 w 166"/>
              <a:gd name="T51" fmla="*/ 42 h 4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" h="42">
                <a:moveTo>
                  <a:pt x="0" y="10"/>
                </a:moveTo>
                <a:lnTo>
                  <a:pt x="35" y="6"/>
                </a:lnTo>
                <a:lnTo>
                  <a:pt x="55" y="0"/>
                </a:lnTo>
                <a:lnTo>
                  <a:pt x="63" y="0"/>
                </a:lnTo>
                <a:lnTo>
                  <a:pt x="85" y="5"/>
                </a:lnTo>
                <a:lnTo>
                  <a:pt x="94" y="14"/>
                </a:lnTo>
                <a:lnTo>
                  <a:pt x="111" y="23"/>
                </a:lnTo>
                <a:lnTo>
                  <a:pt x="143" y="36"/>
                </a:lnTo>
                <a:lnTo>
                  <a:pt x="166" y="36"/>
                </a:lnTo>
                <a:lnTo>
                  <a:pt x="142" y="42"/>
                </a:lnTo>
                <a:lnTo>
                  <a:pt x="126" y="39"/>
                </a:lnTo>
                <a:lnTo>
                  <a:pt x="91" y="22"/>
                </a:lnTo>
                <a:lnTo>
                  <a:pt x="79" y="10"/>
                </a:lnTo>
                <a:lnTo>
                  <a:pt x="55" y="8"/>
                </a:lnTo>
                <a:lnTo>
                  <a:pt x="35" y="10"/>
                </a:lnTo>
                <a:lnTo>
                  <a:pt x="0" y="1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" name="Freeform 164"/>
          <p:cNvSpPr/>
          <p:nvPr/>
        </p:nvSpPr>
        <p:spPr bwMode="auto">
          <a:xfrm flipH="1">
            <a:off x="1117600" y="3397250"/>
            <a:ext cx="6350" cy="6350"/>
          </a:xfrm>
          <a:custGeom>
            <a:avLst/>
            <a:gdLst>
              <a:gd name="T0" fmla="*/ 178137285 w 33"/>
              <a:gd name="T1" fmla="*/ 0 h 30"/>
              <a:gd name="T2" fmla="*/ 235122015 w 33"/>
              <a:gd name="T3" fmla="*/ 104300867 h 30"/>
              <a:gd name="T4" fmla="*/ 163881927 w 33"/>
              <a:gd name="T5" fmla="*/ 227598230 h 30"/>
              <a:gd name="T6" fmla="*/ 0 w 33"/>
              <a:gd name="T7" fmla="*/ 284497602 h 30"/>
              <a:gd name="T8" fmla="*/ 178137285 w 33"/>
              <a:gd name="T9" fmla="*/ 142248907 h 30"/>
              <a:gd name="T10" fmla="*/ 178137285 w 33"/>
              <a:gd name="T11" fmla="*/ 0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"/>
              <a:gd name="T19" fmla="*/ 0 h 30"/>
              <a:gd name="T20" fmla="*/ 33 w 33"/>
              <a:gd name="T21" fmla="*/ 30 h 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" h="30">
                <a:moveTo>
                  <a:pt x="25" y="0"/>
                </a:moveTo>
                <a:lnTo>
                  <a:pt x="33" y="11"/>
                </a:lnTo>
                <a:lnTo>
                  <a:pt x="23" y="24"/>
                </a:lnTo>
                <a:lnTo>
                  <a:pt x="0" y="30"/>
                </a:lnTo>
                <a:lnTo>
                  <a:pt x="25" y="15"/>
                </a:lnTo>
                <a:lnTo>
                  <a:pt x="25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6" name="Freeform 165"/>
          <p:cNvSpPr/>
          <p:nvPr/>
        </p:nvSpPr>
        <p:spPr bwMode="auto">
          <a:xfrm flipH="1">
            <a:off x="1123950" y="3389313"/>
            <a:ext cx="9525" cy="7937"/>
          </a:xfrm>
          <a:custGeom>
            <a:avLst/>
            <a:gdLst>
              <a:gd name="T0" fmla="*/ 793536331 w 33"/>
              <a:gd name="T1" fmla="*/ 364396500 h 28"/>
              <a:gd name="T2" fmla="*/ 601171685 w 33"/>
              <a:gd name="T3" fmla="*/ 0 h 28"/>
              <a:gd name="T4" fmla="*/ 577094805 w 33"/>
              <a:gd name="T5" fmla="*/ 296097145 h 28"/>
              <a:gd name="T6" fmla="*/ 0 w 33"/>
              <a:gd name="T7" fmla="*/ 592194291 h 28"/>
              <a:gd name="T8" fmla="*/ 72147241 w 33"/>
              <a:gd name="T9" fmla="*/ 637753934 h 28"/>
              <a:gd name="T10" fmla="*/ 793536331 w 33"/>
              <a:gd name="T11" fmla="*/ 364396500 h 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"/>
              <a:gd name="T19" fmla="*/ 0 h 28"/>
              <a:gd name="T20" fmla="*/ 33 w 33"/>
              <a:gd name="T21" fmla="*/ 28 h 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" h="28">
                <a:moveTo>
                  <a:pt x="33" y="16"/>
                </a:moveTo>
                <a:lnTo>
                  <a:pt x="25" y="0"/>
                </a:lnTo>
                <a:lnTo>
                  <a:pt x="24" y="13"/>
                </a:lnTo>
                <a:lnTo>
                  <a:pt x="0" y="26"/>
                </a:lnTo>
                <a:lnTo>
                  <a:pt x="3" y="28"/>
                </a:lnTo>
                <a:lnTo>
                  <a:pt x="33" y="16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7" name="Freeform 166"/>
          <p:cNvSpPr/>
          <p:nvPr/>
        </p:nvSpPr>
        <p:spPr bwMode="auto">
          <a:xfrm flipH="1">
            <a:off x="1027113" y="3398838"/>
            <a:ext cx="7937" cy="12700"/>
          </a:xfrm>
          <a:custGeom>
            <a:avLst/>
            <a:gdLst>
              <a:gd name="T0" fmla="*/ 0 w 37"/>
              <a:gd name="T1" fmla="*/ 0 h 42"/>
              <a:gd name="T2" fmla="*/ 78963491 w 37"/>
              <a:gd name="T3" fmla="*/ 580607352 h 42"/>
              <a:gd name="T4" fmla="*/ 227043261 w 37"/>
              <a:gd name="T5" fmla="*/ 1078283734 h 42"/>
              <a:gd name="T6" fmla="*/ 365229163 w 37"/>
              <a:gd name="T7" fmla="*/ 1161214704 h 42"/>
              <a:gd name="T8" fmla="*/ 0 w 37"/>
              <a:gd name="T9" fmla="*/ 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"/>
              <a:gd name="T16" fmla="*/ 0 h 42"/>
              <a:gd name="T17" fmla="*/ 37 w 37"/>
              <a:gd name="T18" fmla="*/ 42 h 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" h="42">
                <a:moveTo>
                  <a:pt x="0" y="0"/>
                </a:moveTo>
                <a:lnTo>
                  <a:pt x="8" y="21"/>
                </a:lnTo>
                <a:lnTo>
                  <a:pt x="23" y="39"/>
                </a:lnTo>
                <a:lnTo>
                  <a:pt x="37" y="42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8" name="Freeform 167"/>
          <p:cNvSpPr/>
          <p:nvPr/>
        </p:nvSpPr>
        <p:spPr bwMode="auto">
          <a:xfrm flipH="1">
            <a:off x="993775" y="3452813"/>
            <a:ext cx="12700" cy="7937"/>
          </a:xfrm>
          <a:custGeom>
            <a:avLst/>
            <a:gdLst>
              <a:gd name="T0" fmla="*/ 819353204 w 50"/>
              <a:gd name="T1" fmla="*/ 0 h 39"/>
              <a:gd name="T2" fmla="*/ 278580130 w 50"/>
              <a:gd name="T3" fmla="*/ 117998366 h 39"/>
              <a:gd name="T4" fmla="*/ 0 w 50"/>
              <a:gd name="T5" fmla="*/ 328730365 h 39"/>
              <a:gd name="T6" fmla="*/ 819353204 w 50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39"/>
              <a:gd name="T14" fmla="*/ 50 w 50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39">
                <a:moveTo>
                  <a:pt x="50" y="0"/>
                </a:moveTo>
                <a:lnTo>
                  <a:pt x="17" y="14"/>
                </a:lnTo>
                <a:lnTo>
                  <a:pt x="0" y="39"/>
                </a:lnTo>
                <a:lnTo>
                  <a:pt x="5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9" name="Freeform 168"/>
          <p:cNvSpPr/>
          <p:nvPr/>
        </p:nvSpPr>
        <p:spPr bwMode="auto">
          <a:xfrm flipH="1">
            <a:off x="935038" y="3430588"/>
            <a:ext cx="53975" cy="74612"/>
          </a:xfrm>
          <a:custGeom>
            <a:avLst/>
            <a:gdLst>
              <a:gd name="T0" fmla="*/ 1152782941 w 219"/>
              <a:gd name="T1" fmla="*/ 371004926 h 267"/>
              <a:gd name="T2" fmla="*/ 628752135 w 219"/>
              <a:gd name="T3" fmla="*/ 1200240499 h 267"/>
              <a:gd name="T4" fmla="*/ 389241836 w 219"/>
              <a:gd name="T5" fmla="*/ 1898520195 h 267"/>
              <a:gd name="T6" fmla="*/ 164674537 w 219"/>
              <a:gd name="T7" fmla="*/ 2147483647 h 267"/>
              <a:gd name="T8" fmla="*/ 164674537 w 219"/>
              <a:gd name="T9" fmla="*/ 2147483647 h 267"/>
              <a:gd name="T10" fmla="*/ 0 w 219"/>
              <a:gd name="T11" fmla="*/ 2147483647 h 267"/>
              <a:gd name="T12" fmla="*/ 2147483647 w 219"/>
              <a:gd name="T13" fmla="*/ 2147483647 h 267"/>
              <a:gd name="T14" fmla="*/ 2147483647 w 219"/>
              <a:gd name="T15" fmla="*/ 0 h 267"/>
              <a:gd name="T16" fmla="*/ 2147483647 w 219"/>
              <a:gd name="T17" fmla="*/ 371004926 h 267"/>
              <a:gd name="T18" fmla="*/ 1152782941 w 219"/>
              <a:gd name="T19" fmla="*/ 371004926 h 2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9"/>
              <a:gd name="T31" fmla="*/ 0 h 267"/>
              <a:gd name="T32" fmla="*/ 219 w 219"/>
              <a:gd name="T33" fmla="*/ 267 h 26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" h="267">
                <a:moveTo>
                  <a:pt x="77" y="17"/>
                </a:moveTo>
                <a:lnTo>
                  <a:pt x="42" y="55"/>
                </a:lnTo>
                <a:lnTo>
                  <a:pt x="26" y="87"/>
                </a:lnTo>
                <a:lnTo>
                  <a:pt x="11" y="138"/>
                </a:lnTo>
                <a:lnTo>
                  <a:pt x="11" y="167"/>
                </a:lnTo>
                <a:lnTo>
                  <a:pt x="0" y="210"/>
                </a:lnTo>
                <a:lnTo>
                  <a:pt x="178" y="267"/>
                </a:lnTo>
                <a:lnTo>
                  <a:pt x="219" y="0"/>
                </a:lnTo>
                <a:lnTo>
                  <a:pt x="146" y="17"/>
                </a:lnTo>
                <a:lnTo>
                  <a:pt x="77" y="17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0" name="Freeform 169"/>
          <p:cNvSpPr/>
          <p:nvPr/>
        </p:nvSpPr>
        <p:spPr bwMode="auto">
          <a:xfrm flipH="1">
            <a:off x="942975" y="3438525"/>
            <a:ext cx="39688" cy="60325"/>
          </a:xfrm>
          <a:custGeom>
            <a:avLst/>
            <a:gdLst>
              <a:gd name="T0" fmla="*/ 804824053 w 175"/>
              <a:gd name="T1" fmla="*/ 144286186 h 220"/>
              <a:gd name="T2" fmla="*/ 443250057 w 175"/>
              <a:gd name="T3" fmla="*/ 865941827 h 220"/>
              <a:gd name="T4" fmla="*/ 139949421 w 175"/>
              <a:gd name="T5" fmla="*/ 1896770480 h 220"/>
              <a:gd name="T6" fmla="*/ 70000338 w 175"/>
              <a:gd name="T7" fmla="*/ 2147483647 h 220"/>
              <a:gd name="T8" fmla="*/ 0 w 175"/>
              <a:gd name="T9" fmla="*/ 2147483647 h 220"/>
              <a:gd name="T10" fmla="*/ 1632999157 w 175"/>
              <a:gd name="T11" fmla="*/ 2147483647 h 220"/>
              <a:gd name="T12" fmla="*/ 2041275140 w 175"/>
              <a:gd name="T13" fmla="*/ 0 h 220"/>
              <a:gd name="T14" fmla="*/ 1423049257 w 175"/>
              <a:gd name="T15" fmla="*/ 206165909 h 220"/>
              <a:gd name="T16" fmla="*/ 804824053 w 175"/>
              <a:gd name="T17" fmla="*/ 144286186 h 2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5"/>
              <a:gd name="T28" fmla="*/ 0 h 220"/>
              <a:gd name="T29" fmla="*/ 175 w 175"/>
              <a:gd name="T30" fmla="*/ 220 h 2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5" h="220">
                <a:moveTo>
                  <a:pt x="69" y="7"/>
                </a:moveTo>
                <a:lnTo>
                  <a:pt x="38" y="42"/>
                </a:lnTo>
                <a:lnTo>
                  <a:pt x="12" y="92"/>
                </a:lnTo>
                <a:lnTo>
                  <a:pt x="6" y="128"/>
                </a:lnTo>
                <a:lnTo>
                  <a:pt x="0" y="171"/>
                </a:lnTo>
                <a:lnTo>
                  <a:pt x="140" y="220"/>
                </a:lnTo>
                <a:lnTo>
                  <a:pt x="175" y="0"/>
                </a:lnTo>
                <a:lnTo>
                  <a:pt x="122" y="10"/>
                </a:lnTo>
                <a:lnTo>
                  <a:pt x="69" y="7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1" name="Freeform 170"/>
          <p:cNvSpPr/>
          <p:nvPr/>
        </p:nvSpPr>
        <p:spPr bwMode="auto">
          <a:xfrm flipH="1">
            <a:off x="768350" y="3024188"/>
            <a:ext cx="174625" cy="225425"/>
          </a:xfrm>
          <a:custGeom>
            <a:avLst/>
            <a:gdLst>
              <a:gd name="T0" fmla="*/ 2147483647 w 741"/>
              <a:gd name="T1" fmla="*/ 566725960 h 807"/>
              <a:gd name="T2" fmla="*/ 2147483647 w 741"/>
              <a:gd name="T3" fmla="*/ 1612941365 h 807"/>
              <a:gd name="T4" fmla="*/ 1884621663 w 741"/>
              <a:gd name="T5" fmla="*/ 2147483647 h 807"/>
              <a:gd name="T6" fmla="*/ 1465822505 w 741"/>
              <a:gd name="T7" fmla="*/ 2147483647 h 807"/>
              <a:gd name="T8" fmla="*/ 1204081162 w 741"/>
              <a:gd name="T9" fmla="*/ 2147483647 h 807"/>
              <a:gd name="T10" fmla="*/ 1204081162 w 741"/>
              <a:gd name="T11" fmla="*/ 2147483647 h 807"/>
              <a:gd name="T12" fmla="*/ 1426558523 w 741"/>
              <a:gd name="T13" fmla="*/ 2147483647 h 807"/>
              <a:gd name="T14" fmla="*/ 1007760307 w 741"/>
              <a:gd name="T15" fmla="*/ 2147483647 h 807"/>
              <a:gd name="T16" fmla="*/ 340270604 w 741"/>
              <a:gd name="T17" fmla="*/ 2147483647 h 807"/>
              <a:gd name="T18" fmla="*/ 0 w 741"/>
              <a:gd name="T19" fmla="*/ 2147483647 h 807"/>
              <a:gd name="T20" fmla="*/ 0 w 741"/>
              <a:gd name="T21" fmla="*/ 2147483647 h 807"/>
              <a:gd name="T22" fmla="*/ 78528230 w 741"/>
              <a:gd name="T23" fmla="*/ 2147483647 h 807"/>
              <a:gd name="T24" fmla="*/ 366483670 w 741"/>
              <a:gd name="T25" fmla="*/ 2147483647 h 807"/>
              <a:gd name="T26" fmla="*/ 785282239 w 741"/>
              <a:gd name="T27" fmla="*/ 2147483647 h 807"/>
              <a:gd name="T28" fmla="*/ 1033917757 w 741"/>
              <a:gd name="T29" fmla="*/ 2147483647 h 807"/>
              <a:gd name="T30" fmla="*/ 1007760307 w 741"/>
              <a:gd name="T31" fmla="*/ 2147483647 h 807"/>
              <a:gd name="T32" fmla="*/ 876861121 w 741"/>
              <a:gd name="T33" fmla="*/ 2147483647 h 807"/>
              <a:gd name="T34" fmla="*/ 1125552254 w 741"/>
              <a:gd name="T35" fmla="*/ 2147483647 h 807"/>
              <a:gd name="T36" fmla="*/ 1047024290 w 741"/>
              <a:gd name="T37" fmla="*/ 2147483647 h 807"/>
              <a:gd name="T38" fmla="*/ 1243345144 w 741"/>
              <a:gd name="T39" fmla="*/ 2147483647 h 807"/>
              <a:gd name="T40" fmla="*/ 1439665056 w 741"/>
              <a:gd name="T41" fmla="*/ 2147483647 h 807"/>
              <a:gd name="T42" fmla="*/ 1740671324 w 741"/>
              <a:gd name="T43" fmla="*/ 2147483647 h 807"/>
              <a:gd name="T44" fmla="*/ 2147483647 w 741"/>
              <a:gd name="T45" fmla="*/ 2147483647 h 807"/>
              <a:gd name="T46" fmla="*/ 2147483647 w 741"/>
              <a:gd name="T47" fmla="*/ 2147483647 h 807"/>
              <a:gd name="T48" fmla="*/ 2147483647 w 741"/>
              <a:gd name="T49" fmla="*/ 2147483647 h 807"/>
              <a:gd name="T50" fmla="*/ 2147483647 w 741"/>
              <a:gd name="T51" fmla="*/ 2147483647 h 807"/>
              <a:gd name="T52" fmla="*/ 2147483647 w 741"/>
              <a:gd name="T53" fmla="*/ 2147483647 h 807"/>
              <a:gd name="T54" fmla="*/ 2147483647 w 741"/>
              <a:gd name="T55" fmla="*/ 2147483647 h 807"/>
              <a:gd name="T56" fmla="*/ 2147483647 w 741"/>
              <a:gd name="T57" fmla="*/ 2147483647 h 807"/>
              <a:gd name="T58" fmla="*/ 2147483647 w 741"/>
              <a:gd name="T59" fmla="*/ 2147483647 h 807"/>
              <a:gd name="T60" fmla="*/ 2147483647 w 741"/>
              <a:gd name="T61" fmla="*/ 2147483647 h 807"/>
              <a:gd name="T62" fmla="*/ 2147483647 w 741"/>
              <a:gd name="T63" fmla="*/ 1678329680 h 807"/>
              <a:gd name="T64" fmla="*/ 2147483647 w 741"/>
              <a:gd name="T65" fmla="*/ 762891323 h 807"/>
              <a:gd name="T66" fmla="*/ 2147483647 w 741"/>
              <a:gd name="T67" fmla="*/ 0 h 807"/>
              <a:gd name="T68" fmla="*/ 2147483647 w 741"/>
              <a:gd name="T69" fmla="*/ 392330864 h 807"/>
              <a:gd name="T70" fmla="*/ 2147483647 w 741"/>
              <a:gd name="T71" fmla="*/ 566725960 h 80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41"/>
              <a:gd name="T109" fmla="*/ 0 h 807"/>
              <a:gd name="T110" fmla="*/ 741 w 741"/>
              <a:gd name="T111" fmla="*/ 807 h 80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41" h="807">
                <a:moveTo>
                  <a:pt x="243" y="26"/>
                </a:moveTo>
                <a:lnTo>
                  <a:pt x="179" y="74"/>
                </a:lnTo>
                <a:lnTo>
                  <a:pt x="144" y="131"/>
                </a:lnTo>
                <a:lnTo>
                  <a:pt x="112" y="192"/>
                </a:lnTo>
                <a:lnTo>
                  <a:pt x="92" y="224"/>
                </a:lnTo>
                <a:lnTo>
                  <a:pt x="92" y="259"/>
                </a:lnTo>
                <a:lnTo>
                  <a:pt x="109" y="300"/>
                </a:lnTo>
                <a:lnTo>
                  <a:pt x="77" y="332"/>
                </a:lnTo>
                <a:lnTo>
                  <a:pt x="26" y="420"/>
                </a:lnTo>
                <a:lnTo>
                  <a:pt x="0" y="467"/>
                </a:lnTo>
                <a:lnTo>
                  <a:pt x="0" y="482"/>
                </a:lnTo>
                <a:lnTo>
                  <a:pt x="6" y="498"/>
                </a:lnTo>
                <a:lnTo>
                  <a:pt x="28" y="503"/>
                </a:lnTo>
                <a:lnTo>
                  <a:pt x="60" y="504"/>
                </a:lnTo>
                <a:lnTo>
                  <a:pt x="79" y="511"/>
                </a:lnTo>
                <a:lnTo>
                  <a:pt x="77" y="546"/>
                </a:lnTo>
                <a:lnTo>
                  <a:pt x="67" y="587"/>
                </a:lnTo>
                <a:lnTo>
                  <a:pt x="86" y="609"/>
                </a:lnTo>
                <a:lnTo>
                  <a:pt x="80" y="639"/>
                </a:lnTo>
                <a:lnTo>
                  <a:pt x="95" y="659"/>
                </a:lnTo>
                <a:lnTo>
                  <a:pt x="110" y="713"/>
                </a:lnTo>
                <a:lnTo>
                  <a:pt x="133" y="728"/>
                </a:lnTo>
                <a:lnTo>
                  <a:pt x="167" y="728"/>
                </a:lnTo>
                <a:lnTo>
                  <a:pt x="217" y="721"/>
                </a:lnTo>
                <a:lnTo>
                  <a:pt x="269" y="713"/>
                </a:lnTo>
                <a:lnTo>
                  <a:pt x="263" y="807"/>
                </a:lnTo>
                <a:lnTo>
                  <a:pt x="658" y="681"/>
                </a:lnTo>
                <a:lnTo>
                  <a:pt x="626" y="606"/>
                </a:lnTo>
                <a:lnTo>
                  <a:pt x="634" y="549"/>
                </a:lnTo>
                <a:lnTo>
                  <a:pt x="741" y="441"/>
                </a:lnTo>
                <a:lnTo>
                  <a:pt x="741" y="155"/>
                </a:lnTo>
                <a:lnTo>
                  <a:pt x="668" y="77"/>
                </a:lnTo>
                <a:lnTo>
                  <a:pt x="577" y="35"/>
                </a:lnTo>
                <a:lnTo>
                  <a:pt x="481" y="0"/>
                </a:lnTo>
                <a:lnTo>
                  <a:pt x="355" y="18"/>
                </a:lnTo>
                <a:lnTo>
                  <a:pt x="243" y="26"/>
                </a:lnTo>
                <a:close/>
              </a:path>
            </a:pathLst>
          </a:custGeom>
          <a:solidFill>
            <a:srgbClr val="FFC080"/>
          </a:solidFill>
          <a:ln w="1588">
            <a:solidFill>
              <a:srgbClr val="402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2" name="Freeform 171"/>
          <p:cNvSpPr/>
          <p:nvPr/>
        </p:nvSpPr>
        <p:spPr bwMode="auto">
          <a:xfrm flipH="1">
            <a:off x="923925" y="3160713"/>
            <a:ext cx="9525" cy="3175"/>
          </a:xfrm>
          <a:custGeom>
            <a:avLst/>
            <a:gdLst>
              <a:gd name="T0" fmla="*/ 0 w 42"/>
              <a:gd name="T1" fmla="*/ 131670413 h 9"/>
              <a:gd name="T2" fmla="*/ 104972294 w 42"/>
              <a:gd name="T3" fmla="*/ 351203975 h 9"/>
              <a:gd name="T4" fmla="*/ 349941683 w 42"/>
              <a:gd name="T5" fmla="*/ 263465357 h 9"/>
              <a:gd name="T6" fmla="*/ 454913948 w 42"/>
              <a:gd name="T7" fmla="*/ 395135462 h 9"/>
              <a:gd name="T8" fmla="*/ 489887581 w 42"/>
              <a:gd name="T9" fmla="*/ 87863171 h 9"/>
              <a:gd name="T10" fmla="*/ 338266758 w 42"/>
              <a:gd name="T11" fmla="*/ 0 h 9"/>
              <a:gd name="T12" fmla="*/ 0 w 42"/>
              <a:gd name="T13" fmla="*/ 131670413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2"/>
              <a:gd name="T22" fmla="*/ 0 h 9"/>
              <a:gd name="T23" fmla="*/ 42 w 42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2" h="9">
                <a:moveTo>
                  <a:pt x="0" y="3"/>
                </a:moveTo>
                <a:lnTo>
                  <a:pt x="9" y="8"/>
                </a:lnTo>
                <a:lnTo>
                  <a:pt x="30" y="6"/>
                </a:lnTo>
                <a:lnTo>
                  <a:pt x="39" y="9"/>
                </a:lnTo>
                <a:lnTo>
                  <a:pt x="42" y="2"/>
                </a:lnTo>
                <a:lnTo>
                  <a:pt x="29" y="0"/>
                </a:lnTo>
                <a:lnTo>
                  <a:pt x="0" y="3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3" name="Freeform 172"/>
          <p:cNvSpPr/>
          <p:nvPr/>
        </p:nvSpPr>
        <p:spPr bwMode="auto">
          <a:xfrm flipH="1">
            <a:off x="920750" y="3152775"/>
            <a:ext cx="3175" cy="7938"/>
          </a:xfrm>
          <a:custGeom>
            <a:avLst/>
            <a:gdLst>
              <a:gd name="T0" fmla="*/ 0 w 17"/>
              <a:gd name="T1" fmla="*/ 0 h 31"/>
              <a:gd name="T2" fmla="*/ 71645734 w 17"/>
              <a:gd name="T3" fmla="*/ 117499815 h 31"/>
              <a:gd name="T4" fmla="*/ 71645734 w 17"/>
              <a:gd name="T5" fmla="*/ 268636578 h 31"/>
              <a:gd name="T6" fmla="*/ 84691243 w 17"/>
              <a:gd name="T7" fmla="*/ 520486978 h 31"/>
              <a:gd name="T8" fmla="*/ 110747359 w 17"/>
              <a:gd name="T9" fmla="*/ 201493597 h 31"/>
              <a:gd name="T10" fmla="*/ 110747359 w 17"/>
              <a:gd name="T11" fmla="*/ 16785801 h 31"/>
              <a:gd name="T12" fmla="*/ 0 w 17"/>
              <a:gd name="T13" fmla="*/ 0 h 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31"/>
              <a:gd name="T23" fmla="*/ 17 w 17"/>
              <a:gd name="T24" fmla="*/ 31 h 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31">
                <a:moveTo>
                  <a:pt x="0" y="0"/>
                </a:moveTo>
                <a:lnTo>
                  <a:pt x="11" y="7"/>
                </a:lnTo>
                <a:lnTo>
                  <a:pt x="11" y="16"/>
                </a:lnTo>
                <a:lnTo>
                  <a:pt x="13" y="31"/>
                </a:lnTo>
                <a:lnTo>
                  <a:pt x="17" y="12"/>
                </a:lnTo>
                <a:lnTo>
                  <a:pt x="17" y="1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" name="Freeform 173"/>
          <p:cNvSpPr/>
          <p:nvPr/>
        </p:nvSpPr>
        <p:spPr bwMode="auto">
          <a:xfrm flipH="1">
            <a:off x="912813" y="3124200"/>
            <a:ext cx="4762" cy="15875"/>
          </a:xfrm>
          <a:custGeom>
            <a:avLst/>
            <a:gdLst>
              <a:gd name="T0" fmla="*/ 299130800 w 19"/>
              <a:gd name="T1" fmla="*/ 0 h 60"/>
              <a:gd name="T2" fmla="*/ 78708591 w 19"/>
              <a:gd name="T3" fmla="*/ 629759238 h 60"/>
              <a:gd name="T4" fmla="*/ 0 w 19"/>
              <a:gd name="T5" fmla="*/ 1111319038 h 60"/>
              <a:gd name="T6" fmla="*/ 141713366 w 19"/>
              <a:gd name="T7" fmla="*/ 796439287 h 60"/>
              <a:gd name="T8" fmla="*/ 299130800 w 19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"/>
              <a:gd name="T16" fmla="*/ 0 h 60"/>
              <a:gd name="T17" fmla="*/ 19 w 19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" h="60">
                <a:moveTo>
                  <a:pt x="19" y="0"/>
                </a:moveTo>
                <a:lnTo>
                  <a:pt x="5" y="34"/>
                </a:lnTo>
                <a:lnTo>
                  <a:pt x="0" y="60"/>
                </a:lnTo>
                <a:lnTo>
                  <a:pt x="9" y="43"/>
                </a:lnTo>
                <a:lnTo>
                  <a:pt x="19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" name="Freeform 174"/>
          <p:cNvSpPr/>
          <p:nvPr/>
        </p:nvSpPr>
        <p:spPr bwMode="auto">
          <a:xfrm flipH="1">
            <a:off x="896938" y="3108325"/>
            <a:ext cx="17462" cy="12700"/>
          </a:xfrm>
          <a:custGeom>
            <a:avLst/>
            <a:gdLst>
              <a:gd name="T0" fmla="*/ 0 w 80"/>
              <a:gd name="T1" fmla="*/ 0 h 51"/>
              <a:gd name="T2" fmla="*/ 176806666 w 80"/>
              <a:gd name="T3" fmla="*/ 432401128 h 51"/>
              <a:gd name="T4" fmla="*/ 135213508 w 80"/>
              <a:gd name="T5" fmla="*/ 540485691 h 51"/>
              <a:gd name="T6" fmla="*/ 135213508 w 80"/>
              <a:gd name="T7" fmla="*/ 617689217 h 51"/>
              <a:gd name="T8" fmla="*/ 93572738 w 80"/>
              <a:gd name="T9" fmla="*/ 787536476 h 51"/>
              <a:gd name="T10" fmla="*/ 208013649 w 80"/>
              <a:gd name="T11" fmla="*/ 525044986 h 51"/>
              <a:gd name="T12" fmla="*/ 363999944 w 80"/>
              <a:gd name="T13" fmla="*/ 525044986 h 51"/>
              <a:gd name="T14" fmla="*/ 540758862 w 80"/>
              <a:gd name="T15" fmla="*/ 432401128 h 51"/>
              <a:gd name="T16" fmla="*/ 831958992 w 80"/>
              <a:gd name="T17" fmla="*/ 401519718 h 51"/>
              <a:gd name="T18" fmla="*/ 540758862 w 80"/>
              <a:gd name="T19" fmla="*/ 138966160 h 51"/>
              <a:gd name="T20" fmla="*/ 0 w 80"/>
              <a:gd name="T21" fmla="*/ 0 h 5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0"/>
              <a:gd name="T34" fmla="*/ 0 h 51"/>
              <a:gd name="T35" fmla="*/ 80 w 80"/>
              <a:gd name="T36" fmla="*/ 51 h 5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0" h="51">
                <a:moveTo>
                  <a:pt x="0" y="0"/>
                </a:moveTo>
                <a:lnTo>
                  <a:pt x="17" y="28"/>
                </a:lnTo>
                <a:lnTo>
                  <a:pt x="13" y="35"/>
                </a:lnTo>
                <a:lnTo>
                  <a:pt x="13" y="40"/>
                </a:lnTo>
                <a:lnTo>
                  <a:pt x="9" y="51"/>
                </a:lnTo>
                <a:lnTo>
                  <a:pt x="20" y="34"/>
                </a:lnTo>
                <a:lnTo>
                  <a:pt x="35" y="34"/>
                </a:lnTo>
                <a:lnTo>
                  <a:pt x="52" y="28"/>
                </a:lnTo>
                <a:lnTo>
                  <a:pt x="80" y="26"/>
                </a:lnTo>
                <a:lnTo>
                  <a:pt x="52" y="9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" name="Freeform 175"/>
          <p:cNvSpPr/>
          <p:nvPr/>
        </p:nvSpPr>
        <p:spPr bwMode="auto">
          <a:xfrm flipH="1">
            <a:off x="887413" y="3087688"/>
            <a:ext cx="33337" cy="12700"/>
          </a:xfrm>
          <a:custGeom>
            <a:avLst/>
            <a:gdLst>
              <a:gd name="T0" fmla="*/ 0 w 135"/>
              <a:gd name="T1" fmla="*/ 463078762 h 48"/>
              <a:gd name="T2" fmla="*/ 90371905 w 135"/>
              <a:gd name="T3" fmla="*/ 777958096 h 48"/>
              <a:gd name="T4" fmla="*/ 301178792 w 135"/>
              <a:gd name="T5" fmla="*/ 889055015 h 48"/>
              <a:gd name="T6" fmla="*/ 632481378 w 135"/>
              <a:gd name="T7" fmla="*/ 629759198 h 48"/>
              <a:gd name="T8" fmla="*/ 1039032824 w 135"/>
              <a:gd name="T9" fmla="*/ 463078762 h 48"/>
              <a:gd name="T10" fmla="*/ 1701577495 w 135"/>
              <a:gd name="T11" fmla="*/ 444527508 h 48"/>
              <a:gd name="T12" fmla="*/ 2032880945 w 135"/>
              <a:gd name="T13" fmla="*/ 500110892 h 48"/>
              <a:gd name="T14" fmla="*/ 1520894988 w 135"/>
              <a:gd name="T15" fmla="*/ 222263754 h 48"/>
              <a:gd name="T16" fmla="*/ 1159467744 w 135"/>
              <a:gd name="T17" fmla="*/ 111166802 h 48"/>
              <a:gd name="T18" fmla="*/ 1204653928 w 135"/>
              <a:gd name="T19" fmla="*/ 0 h 48"/>
              <a:gd name="T20" fmla="*/ 858350069 w 135"/>
              <a:gd name="T21" fmla="*/ 166680369 h 48"/>
              <a:gd name="T22" fmla="*/ 888474357 w 135"/>
              <a:gd name="T23" fmla="*/ 55583401 h 48"/>
              <a:gd name="T24" fmla="*/ 602357585 w 135"/>
              <a:gd name="T25" fmla="*/ 222263754 h 48"/>
              <a:gd name="T26" fmla="*/ 346364729 w 135"/>
              <a:gd name="T27" fmla="*/ 222263754 h 48"/>
              <a:gd name="T28" fmla="*/ 0 w 135"/>
              <a:gd name="T29" fmla="*/ 463078762 h 4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5"/>
              <a:gd name="T46" fmla="*/ 0 h 48"/>
              <a:gd name="T47" fmla="*/ 135 w 135"/>
              <a:gd name="T48" fmla="*/ 48 h 4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5" h="48">
                <a:moveTo>
                  <a:pt x="0" y="25"/>
                </a:moveTo>
                <a:lnTo>
                  <a:pt x="6" y="42"/>
                </a:lnTo>
                <a:lnTo>
                  <a:pt x="20" y="48"/>
                </a:lnTo>
                <a:lnTo>
                  <a:pt x="42" y="34"/>
                </a:lnTo>
                <a:lnTo>
                  <a:pt x="69" y="25"/>
                </a:lnTo>
                <a:lnTo>
                  <a:pt x="113" y="24"/>
                </a:lnTo>
                <a:lnTo>
                  <a:pt x="135" y="27"/>
                </a:lnTo>
                <a:lnTo>
                  <a:pt x="101" y="12"/>
                </a:lnTo>
                <a:lnTo>
                  <a:pt x="77" y="6"/>
                </a:lnTo>
                <a:lnTo>
                  <a:pt x="80" y="0"/>
                </a:lnTo>
                <a:lnTo>
                  <a:pt x="57" y="9"/>
                </a:lnTo>
                <a:lnTo>
                  <a:pt x="59" y="3"/>
                </a:lnTo>
                <a:lnTo>
                  <a:pt x="40" y="12"/>
                </a:lnTo>
                <a:lnTo>
                  <a:pt x="23" y="12"/>
                </a:lnTo>
                <a:lnTo>
                  <a:pt x="0" y="25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" name="Freeform 176"/>
          <p:cNvSpPr/>
          <p:nvPr/>
        </p:nvSpPr>
        <p:spPr bwMode="auto">
          <a:xfrm flipH="1">
            <a:off x="828675" y="3105150"/>
            <a:ext cx="19050" cy="42863"/>
          </a:xfrm>
          <a:custGeom>
            <a:avLst/>
            <a:gdLst>
              <a:gd name="T0" fmla="*/ 0 w 78"/>
              <a:gd name="T1" fmla="*/ 587703533 h 159"/>
              <a:gd name="T2" fmla="*/ 349660537 w 78"/>
              <a:gd name="T3" fmla="*/ 195925417 h 159"/>
              <a:gd name="T4" fmla="*/ 757537852 w 78"/>
              <a:gd name="T5" fmla="*/ 293888160 h 159"/>
              <a:gd name="T6" fmla="*/ 990644795 w 78"/>
              <a:gd name="T7" fmla="*/ 803250425 h 159"/>
              <a:gd name="T8" fmla="*/ 1034307622 w 78"/>
              <a:gd name="T9" fmla="*/ 1508538174 h 159"/>
              <a:gd name="T10" fmla="*/ 990644795 w 78"/>
              <a:gd name="T11" fmla="*/ 2057070062 h 159"/>
              <a:gd name="T12" fmla="*/ 859536885 w 78"/>
              <a:gd name="T13" fmla="*/ 2147483647 h 159"/>
              <a:gd name="T14" fmla="*/ 640984624 w 78"/>
              <a:gd name="T15" fmla="*/ 1821974955 h 159"/>
              <a:gd name="T16" fmla="*/ 451599978 w 78"/>
              <a:gd name="T17" fmla="*/ 1430124255 h 159"/>
              <a:gd name="T18" fmla="*/ 72831083 w 78"/>
              <a:gd name="T19" fmla="*/ 1175479313 h 159"/>
              <a:gd name="T20" fmla="*/ 364214732 w 78"/>
              <a:gd name="T21" fmla="*/ 1743561035 h 159"/>
              <a:gd name="T22" fmla="*/ 684706799 w 78"/>
              <a:gd name="T23" fmla="*/ 2147483647 h 159"/>
              <a:gd name="T24" fmla="*/ 713815188 w 78"/>
              <a:gd name="T25" fmla="*/ 2147483647 h 159"/>
              <a:gd name="T26" fmla="*/ 582707766 w 78"/>
              <a:gd name="T27" fmla="*/ 2147483647 h 159"/>
              <a:gd name="T28" fmla="*/ 407877559 w 78"/>
              <a:gd name="T29" fmla="*/ 2147483647 h 159"/>
              <a:gd name="T30" fmla="*/ 888645762 w 78"/>
              <a:gd name="T31" fmla="*/ 2147483647 h 159"/>
              <a:gd name="T32" fmla="*/ 1121752950 w 78"/>
              <a:gd name="T33" fmla="*/ 2147483647 h 159"/>
              <a:gd name="T34" fmla="*/ 1136307144 w 78"/>
              <a:gd name="T35" fmla="*/ 1430124255 h 159"/>
              <a:gd name="T36" fmla="*/ 1121752950 w 78"/>
              <a:gd name="T37" fmla="*/ 646495911 h 159"/>
              <a:gd name="T38" fmla="*/ 859536885 w 78"/>
              <a:gd name="T39" fmla="*/ 137133275 h 159"/>
              <a:gd name="T40" fmla="*/ 495322398 w 78"/>
              <a:gd name="T41" fmla="*/ 0 h 159"/>
              <a:gd name="T42" fmla="*/ 145662166 w 78"/>
              <a:gd name="T43" fmla="*/ 78341167 h 159"/>
              <a:gd name="T44" fmla="*/ 0 w 78"/>
              <a:gd name="T45" fmla="*/ 587703533 h 15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78"/>
              <a:gd name="T70" fmla="*/ 0 h 159"/>
              <a:gd name="T71" fmla="*/ 78 w 78"/>
              <a:gd name="T72" fmla="*/ 159 h 159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78" h="159">
                <a:moveTo>
                  <a:pt x="0" y="30"/>
                </a:moveTo>
                <a:lnTo>
                  <a:pt x="24" y="10"/>
                </a:lnTo>
                <a:lnTo>
                  <a:pt x="52" y="15"/>
                </a:lnTo>
                <a:lnTo>
                  <a:pt x="68" y="41"/>
                </a:lnTo>
                <a:lnTo>
                  <a:pt x="71" y="77"/>
                </a:lnTo>
                <a:lnTo>
                  <a:pt x="68" y="105"/>
                </a:lnTo>
                <a:lnTo>
                  <a:pt x="59" y="128"/>
                </a:lnTo>
                <a:lnTo>
                  <a:pt x="44" y="93"/>
                </a:lnTo>
                <a:lnTo>
                  <a:pt x="31" y="73"/>
                </a:lnTo>
                <a:lnTo>
                  <a:pt x="5" y="60"/>
                </a:lnTo>
                <a:lnTo>
                  <a:pt x="25" y="89"/>
                </a:lnTo>
                <a:lnTo>
                  <a:pt x="47" y="111"/>
                </a:lnTo>
                <a:lnTo>
                  <a:pt x="49" y="134"/>
                </a:lnTo>
                <a:lnTo>
                  <a:pt x="40" y="156"/>
                </a:lnTo>
                <a:lnTo>
                  <a:pt x="28" y="159"/>
                </a:lnTo>
                <a:lnTo>
                  <a:pt x="61" y="151"/>
                </a:lnTo>
                <a:lnTo>
                  <a:pt x="77" y="117"/>
                </a:lnTo>
                <a:lnTo>
                  <a:pt x="78" y="73"/>
                </a:lnTo>
                <a:lnTo>
                  <a:pt x="77" y="33"/>
                </a:lnTo>
                <a:lnTo>
                  <a:pt x="59" y="7"/>
                </a:lnTo>
                <a:lnTo>
                  <a:pt x="34" y="0"/>
                </a:lnTo>
                <a:lnTo>
                  <a:pt x="10" y="4"/>
                </a:lnTo>
                <a:lnTo>
                  <a:pt x="0" y="3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8" name="Freeform 177"/>
          <p:cNvSpPr/>
          <p:nvPr/>
        </p:nvSpPr>
        <p:spPr bwMode="auto">
          <a:xfrm flipH="1">
            <a:off x="822325" y="3097213"/>
            <a:ext cx="30163" cy="60325"/>
          </a:xfrm>
          <a:custGeom>
            <a:avLst/>
            <a:gdLst>
              <a:gd name="T0" fmla="*/ 0 w 129"/>
              <a:gd name="T1" fmla="*/ 1170733115 h 215"/>
              <a:gd name="T2" fmla="*/ 255648958 w 129"/>
              <a:gd name="T3" fmla="*/ 419688061 h 215"/>
              <a:gd name="T4" fmla="*/ 690295828 w 129"/>
              <a:gd name="T5" fmla="*/ 198782954 h 215"/>
              <a:gd name="T6" fmla="*/ 1214441772 w 129"/>
              <a:gd name="T7" fmla="*/ 353400725 h 215"/>
              <a:gd name="T8" fmla="*/ 1393439686 w 129"/>
              <a:gd name="T9" fmla="*/ 773088786 h 215"/>
              <a:gd name="T10" fmla="*/ 1534057187 w 129"/>
              <a:gd name="T11" fmla="*/ 1479968237 h 215"/>
              <a:gd name="T12" fmla="*/ 1534057187 w 129"/>
              <a:gd name="T13" fmla="*/ 2054273297 h 215"/>
              <a:gd name="T14" fmla="*/ 1457351545 w 129"/>
              <a:gd name="T15" fmla="*/ 2147483647 h 215"/>
              <a:gd name="T16" fmla="*/ 1457351545 w 129"/>
              <a:gd name="T17" fmla="*/ 2147483647 h 215"/>
              <a:gd name="T18" fmla="*/ 1367853056 w 129"/>
              <a:gd name="T19" fmla="*/ 2147483647 h 215"/>
              <a:gd name="T20" fmla="*/ 1022705259 w 129"/>
              <a:gd name="T21" fmla="*/ 2147483647 h 215"/>
              <a:gd name="T22" fmla="*/ 805381414 w 129"/>
              <a:gd name="T23" fmla="*/ 2147483647 h 215"/>
              <a:gd name="T24" fmla="*/ 511352629 w 129"/>
              <a:gd name="T25" fmla="*/ 2147483647 h 215"/>
              <a:gd name="T26" fmla="*/ 511352629 w 129"/>
              <a:gd name="T27" fmla="*/ 2147483647 h 215"/>
              <a:gd name="T28" fmla="*/ 728675772 w 129"/>
              <a:gd name="T29" fmla="*/ 2147483647 h 215"/>
              <a:gd name="T30" fmla="*/ 971531766 w 129"/>
              <a:gd name="T31" fmla="*/ 2147483647 h 215"/>
              <a:gd name="T32" fmla="*/ 1291147414 w 129"/>
              <a:gd name="T33" fmla="*/ 2147483647 h 215"/>
              <a:gd name="T34" fmla="*/ 1546795787 w 129"/>
              <a:gd name="T35" fmla="*/ 2147483647 h 215"/>
              <a:gd name="T36" fmla="*/ 1572382417 w 129"/>
              <a:gd name="T37" fmla="*/ 2147483647 h 215"/>
              <a:gd name="T38" fmla="*/ 1649088059 w 129"/>
              <a:gd name="T39" fmla="*/ 1921778310 h 215"/>
              <a:gd name="T40" fmla="*/ 1649088059 w 129"/>
              <a:gd name="T41" fmla="*/ 1281185353 h 215"/>
              <a:gd name="T42" fmla="*/ 1495676775 w 129"/>
              <a:gd name="T43" fmla="*/ 706880012 h 215"/>
              <a:gd name="T44" fmla="*/ 1316734044 w 129"/>
              <a:gd name="T45" fmla="*/ 198782954 h 215"/>
              <a:gd name="T46" fmla="*/ 882087056 w 129"/>
              <a:gd name="T47" fmla="*/ 0 h 215"/>
              <a:gd name="T48" fmla="*/ 255648958 w 129"/>
              <a:gd name="T49" fmla="*/ 132495583 h 215"/>
              <a:gd name="T50" fmla="*/ 38325478 w 129"/>
              <a:gd name="T51" fmla="*/ 419688061 h 215"/>
              <a:gd name="T52" fmla="*/ 0 w 129"/>
              <a:gd name="T53" fmla="*/ 1170733115 h 21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29"/>
              <a:gd name="T82" fmla="*/ 0 h 215"/>
              <a:gd name="T83" fmla="*/ 129 w 129"/>
              <a:gd name="T84" fmla="*/ 215 h 21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29" h="215">
                <a:moveTo>
                  <a:pt x="0" y="53"/>
                </a:moveTo>
                <a:lnTo>
                  <a:pt x="20" y="19"/>
                </a:lnTo>
                <a:lnTo>
                  <a:pt x="54" y="9"/>
                </a:lnTo>
                <a:lnTo>
                  <a:pt x="95" y="16"/>
                </a:lnTo>
                <a:lnTo>
                  <a:pt x="109" y="35"/>
                </a:lnTo>
                <a:lnTo>
                  <a:pt x="120" y="67"/>
                </a:lnTo>
                <a:lnTo>
                  <a:pt x="120" y="93"/>
                </a:lnTo>
                <a:lnTo>
                  <a:pt x="114" y="111"/>
                </a:lnTo>
                <a:lnTo>
                  <a:pt x="114" y="137"/>
                </a:lnTo>
                <a:lnTo>
                  <a:pt x="107" y="168"/>
                </a:lnTo>
                <a:lnTo>
                  <a:pt x="80" y="198"/>
                </a:lnTo>
                <a:lnTo>
                  <a:pt x="63" y="198"/>
                </a:lnTo>
                <a:lnTo>
                  <a:pt x="40" y="198"/>
                </a:lnTo>
                <a:lnTo>
                  <a:pt x="40" y="203"/>
                </a:lnTo>
                <a:lnTo>
                  <a:pt x="57" y="215"/>
                </a:lnTo>
                <a:lnTo>
                  <a:pt x="76" y="211"/>
                </a:lnTo>
                <a:lnTo>
                  <a:pt x="101" y="201"/>
                </a:lnTo>
                <a:lnTo>
                  <a:pt x="121" y="171"/>
                </a:lnTo>
                <a:lnTo>
                  <a:pt x="123" y="121"/>
                </a:lnTo>
                <a:lnTo>
                  <a:pt x="129" y="87"/>
                </a:lnTo>
                <a:lnTo>
                  <a:pt x="129" y="58"/>
                </a:lnTo>
                <a:lnTo>
                  <a:pt x="117" y="32"/>
                </a:lnTo>
                <a:lnTo>
                  <a:pt x="103" y="9"/>
                </a:lnTo>
                <a:lnTo>
                  <a:pt x="69" y="0"/>
                </a:lnTo>
                <a:lnTo>
                  <a:pt x="20" y="6"/>
                </a:lnTo>
                <a:lnTo>
                  <a:pt x="3" y="19"/>
                </a:lnTo>
                <a:lnTo>
                  <a:pt x="0" y="53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9" name="Freeform 178"/>
          <p:cNvSpPr/>
          <p:nvPr/>
        </p:nvSpPr>
        <p:spPr bwMode="auto">
          <a:xfrm flipH="1">
            <a:off x="841375" y="3163888"/>
            <a:ext cx="26988" cy="46037"/>
          </a:xfrm>
          <a:custGeom>
            <a:avLst/>
            <a:gdLst>
              <a:gd name="T0" fmla="*/ 1411718586 w 118"/>
              <a:gd name="T1" fmla="*/ 0 h 179"/>
              <a:gd name="T2" fmla="*/ 1220318825 w 118"/>
              <a:gd name="T3" fmla="*/ 663450812 h 179"/>
              <a:gd name="T4" fmla="*/ 921215701 w 118"/>
              <a:gd name="T5" fmla="*/ 1360966934 h 179"/>
              <a:gd name="T6" fmla="*/ 622112349 w 118"/>
              <a:gd name="T7" fmla="*/ 1973419312 h 179"/>
              <a:gd name="T8" fmla="*/ 203377913 w 118"/>
              <a:gd name="T9" fmla="*/ 2147483647 h 179"/>
              <a:gd name="T10" fmla="*/ 0 w 118"/>
              <a:gd name="T11" fmla="*/ 2147483647 h 179"/>
              <a:gd name="T12" fmla="*/ 466597355 w 118"/>
              <a:gd name="T13" fmla="*/ 2147483647 h 179"/>
              <a:gd name="T14" fmla="*/ 837468757 w 118"/>
              <a:gd name="T15" fmla="*/ 1956419062 h 179"/>
              <a:gd name="T16" fmla="*/ 1184382711 w 118"/>
              <a:gd name="T17" fmla="*/ 1139839210 h 179"/>
              <a:gd name="T18" fmla="*/ 1411718586 w 118"/>
              <a:gd name="T19" fmla="*/ 0 h 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8"/>
              <a:gd name="T31" fmla="*/ 0 h 179"/>
              <a:gd name="T32" fmla="*/ 118 w 118"/>
              <a:gd name="T33" fmla="*/ 179 h 1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8" h="179">
                <a:moveTo>
                  <a:pt x="118" y="0"/>
                </a:moveTo>
                <a:lnTo>
                  <a:pt x="102" y="39"/>
                </a:lnTo>
                <a:lnTo>
                  <a:pt x="77" y="80"/>
                </a:lnTo>
                <a:lnTo>
                  <a:pt x="52" y="116"/>
                </a:lnTo>
                <a:lnTo>
                  <a:pt x="17" y="164"/>
                </a:lnTo>
                <a:lnTo>
                  <a:pt x="0" y="179"/>
                </a:lnTo>
                <a:lnTo>
                  <a:pt x="39" y="159"/>
                </a:lnTo>
                <a:lnTo>
                  <a:pt x="70" y="115"/>
                </a:lnTo>
                <a:lnTo>
                  <a:pt x="99" y="67"/>
                </a:lnTo>
                <a:lnTo>
                  <a:pt x="118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" name="Freeform 179"/>
          <p:cNvSpPr/>
          <p:nvPr/>
        </p:nvSpPr>
        <p:spPr bwMode="auto">
          <a:xfrm flipH="1">
            <a:off x="757238" y="2994025"/>
            <a:ext cx="157162" cy="185738"/>
          </a:xfrm>
          <a:custGeom>
            <a:avLst/>
            <a:gdLst>
              <a:gd name="T0" fmla="*/ 693860140 w 671"/>
              <a:gd name="T1" fmla="*/ 2147483647 h 670"/>
              <a:gd name="T2" fmla="*/ 1991611415 w 671"/>
              <a:gd name="T3" fmla="*/ 2147483647 h 670"/>
              <a:gd name="T4" fmla="*/ 2147483647 w 671"/>
              <a:gd name="T5" fmla="*/ 2147483647 h 670"/>
              <a:gd name="T6" fmla="*/ 2147483647 w 671"/>
              <a:gd name="T7" fmla="*/ 2147483647 h 670"/>
              <a:gd name="T8" fmla="*/ 2147483647 w 671"/>
              <a:gd name="T9" fmla="*/ 2147483647 h 670"/>
              <a:gd name="T10" fmla="*/ 2147483647 w 671"/>
              <a:gd name="T11" fmla="*/ 2147483647 h 670"/>
              <a:gd name="T12" fmla="*/ 2147483647 w 671"/>
              <a:gd name="T13" fmla="*/ 2147483647 h 670"/>
              <a:gd name="T14" fmla="*/ 2147483647 w 671"/>
              <a:gd name="T15" fmla="*/ 2147483647 h 670"/>
              <a:gd name="T16" fmla="*/ 2147483647 w 671"/>
              <a:gd name="T17" fmla="*/ 2147483647 h 670"/>
              <a:gd name="T18" fmla="*/ 2147483647 w 671"/>
              <a:gd name="T19" fmla="*/ 2147483647 h 670"/>
              <a:gd name="T20" fmla="*/ 2147483647 w 671"/>
              <a:gd name="T21" fmla="*/ 2147483647 h 670"/>
              <a:gd name="T22" fmla="*/ 2147483647 w 671"/>
              <a:gd name="T23" fmla="*/ 2147483647 h 670"/>
              <a:gd name="T24" fmla="*/ 2147483647 w 671"/>
              <a:gd name="T25" fmla="*/ 2147483647 h 670"/>
              <a:gd name="T26" fmla="*/ 2147483647 w 671"/>
              <a:gd name="T27" fmla="*/ 2147483647 h 670"/>
              <a:gd name="T28" fmla="*/ 2147483647 w 671"/>
              <a:gd name="T29" fmla="*/ 2147483647 h 670"/>
              <a:gd name="T30" fmla="*/ 2147483647 w 671"/>
              <a:gd name="T31" fmla="*/ 2147483647 h 670"/>
              <a:gd name="T32" fmla="*/ 2147483647 w 671"/>
              <a:gd name="T33" fmla="*/ 2147483647 h 670"/>
              <a:gd name="T34" fmla="*/ 2147483647 w 671"/>
              <a:gd name="T35" fmla="*/ 2147483647 h 670"/>
              <a:gd name="T36" fmla="*/ 2147483647 w 671"/>
              <a:gd name="T37" fmla="*/ 2147483647 h 670"/>
              <a:gd name="T38" fmla="*/ 2147483647 w 671"/>
              <a:gd name="T39" fmla="*/ 2147483647 h 670"/>
              <a:gd name="T40" fmla="*/ 2147483647 w 671"/>
              <a:gd name="T41" fmla="*/ 2147483647 h 670"/>
              <a:gd name="T42" fmla="*/ 2147483647 w 671"/>
              <a:gd name="T43" fmla="*/ 2147483647 h 670"/>
              <a:gd name="T44" fmla="*/ 2147483647 w 671"/>
              <a:gd name="T45" fmla="*/ 2147483647 h 670"/>
              <a:gd name="T46" fmla="*/ 2147483647 w 671"/>
              <a:gd name="T47" fmla="*/ 2147483647 h 670"/>
              <a:gd name="T48" fmla="*/ 2147483647 w 671"/>
              <a:gd name="T49" fmla="*/ 2147483647 h 670"/>
              <a:gd name="T50" fmla="*/ 2147483647 w 671"/>
              <a:gd name="T51" fmla="*/ 2147483647 h 670"/>
              <a:gd name="T52" fmla="*/ 2147483647 w 671"/>
              <a:gd name="T53" fmla="*/ 2147483647 h 670"/>
              <a:gd name="T54" fmla="*/ 2147483647 w 671"/>
              <a:gd name="T55" fmla="*/ 1256981734 h 670"/>
              <a:gd name="T56" fmla="*/ 2147483647 w 671"/>
              <a:gd name="T57" fmla="*/ 447428957 h 670"/>
              <a:gd name="T58" fmla="*/ 2147483647 w 671"/>
              <a:gd name="T59" fmla="*/ 170456483 h 670"/>
              <a:gd name="T60" fmla="*/ 2147483647 w 671"/>
              <a:gd name="T61" fmla="*/ 0 h 670"/>
              <a:gd name="T62" fmla="*/ 2147483647 w 671"/>
              <a:gd name="T63" fmla="*/ 106516026 h 670"/>
              <a:gd name="T64" fmla="*/ 1657516979 w 671"/>
              <a:gd name="T65" fmla="*/ 639173293 h 670"/>
              <a:gd name="T66" fmla="*/ 822340380 w 671"/>
              <a:gd name="T67" fmla="*/ 1320922156 h 670"/>
              <a:gd name="T68" fmla="*/ 411170190 w 671"/>
              <a:gd name="T69" fmla="*/ 2002670187 h 670"/>
              <a:gd name="T70" fmla="*/ 0 w 671"/>
              <a:gd name="T71" fmla="*/ 2147483647 h 670"/>
              <a:gd name="T72" fmla="*/ 77077305 w 671"/>
              <a:gd name="T73" fmla="*/ 2147483647 h 670"/>
              <a:gd name="T74" fmla="*/ 693860140 w 671"/>
              <a:gd name="T75" fmla="*/ 2147483647 h 67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671"/>
              <a:gd name="T115" fmla="*/ 0 h 670"/>
              <a:gd name="T116" fmla="*/ 671 w 671"/>
              <a:gd name="T117" fmla="*/ 670 h 670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671" h="670">
                <a:moveTo>
                  <a:pt x="54" y="193"/>
                </a:moveTo>
                <a:lnTo>
                  <a:pt x="155" y="177"/>
                </a:lnTo>
                <a:lnTo>
                  <a:pt x="223" y="187"/>
                </a:lnTo>
                <a:lnTo>
                  <a:pt x="264" y="234"/>
                </a:lnTo>
                <a:lnTo>
                  <a:pt x="238" y="290"/>
                </a:lnTo>
                <a:lnTo>
                  <a:pt x="206" y="311"/>
                </a:lnTo>
                <a:lnTo>
                  <a:pt x="197" y="366"/>
                </a:lnTo>
                <a:lnTo>
                  <a:pt x="217" y="401"/>
                </a:lnTo>
                <a:lnTo>
                  <a:pt x="200" y="453"/>
                </a:lnTo>
                <a:lnTo>
                  <a:pt x="242" y="453"/>
                </a:lnTo>
                <a:lnTo>
                  <a:pt x="254" y="394"/>
                </a:lnTo>
                <a:lnTo>
                  <a:pt x="280" y="366"/>
                </a:lnTo>
                <a:lnTo>
                  <a:pt x="329" y="366"/>
                </a:lnTo>
                <a:lnTo>
                  <a:pt x="378" y="378"/>
                </a:lnTo>
                <a:lnTo>
                  <a:pt x="393" y="419"/>
                </a:lnTo>
                <a:lnTo>
                  <a:pt x="399" y="475"/>
                </a:lnTo>
                <a:lnTo>
                  <a:pt x="393" y="516"/>
                </a:lnTo>
                <a:lnTo>
                  <a:pt x="393" y="547"/>
                </a:lnTo>
                <a:lnTo>
                  <a:pt x="396" y="581"/>
                </a:lnTo>
                <a:lnTo>
                  <a:pt x="428" y="613"/>
                </a:lnTo>
                <a:lnTo>
                  <a:pt x="451" y="632"/>
                </a:lnTo>
                <a:lnTo>
                  <a:pt x="510" y="670"/>
                </a:lnTo>
                <a:lnTo>
                  <a:pt x="620" y="558"/>
                </a:lnTo>
                <a:lnTo>
                  <a:pt x="652" y="466"/>
                </a:lnTo>
                <a:lnTo>
                  <a:pt x="665" y="318"/>
                </a:lnTo>
                <a:lnTo>
                  <a:pt x="671" y="215"/>
                </a:lnTo>
                <a:lnTo>
                  <a:pt x="658" y="114"/>
                </a:lnTo>
                <a:lnTo>
                  <a:pt x="629" y="59"/>
                </a:lnTo>
                <a:lnTo>
                  <a:pt x="562" y="21"/>
                </a:lnTo>
                <a:lnTo>
                  <a:pt x="502" y="8"/>
                </a:lnTo>
                <a:lnTo>
                  <a:pt x="384" y="0"/>
                </a:lnTo>
                <a:lnTo>
                  <a:pt x="270" y="5"/>
                </a:lnTo>
                <a:lnTo>
                  <a:pt x="129" y="30"/>
                </a:lnTo>
                <a:lnTo>
                  <a:pt x="64" y="62"/>
                </a:lnTo>
                <a:lnTo>
                  <a:pt x="32" y="94"/>
                </a:lnTo>
                <a:lnTo>
                  <a:pt x="0" y="140"/>
                </a:lnTo>
                <a:lnTo>
                  <a:pt x="6" y="166"/>
                </a:lnTo>
                <a:lnTo>
                  <a:pt x="54" y="193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1" name="Freeform 180"/>
          <p:cNvSpPr/>
          <p:nvPr/>
        </p:nvSpPr>
        <p:spPr bwMode="auto">
          <a:xfrm flipH="1">
            <a:off x="760413" y="2995613"/>
            <a:ext cx="149225" cy="177800"/>
          </a:xfrm>
          <a:custGeom>
            <a:avLst/>
            <a:gdLst>
              <a:gd name="T0" fmla="*/ 322931809 w 636"/>
              <a:gd name="T1" fmla="*/ 2072022898 h 643"/>
              <a:gd name="T2" fmla="*/ 167906979 w 636"/>
              <a:gd name="T3" fmla="*/ 2147483647 h 643"/>
              <a:gd name="T4" fmla="*/ 2066687559 w 636"/>
              <a:gd name="T5" fmla="*/ 2147483647 h 643"/>
              <a:gd name="T6" fmla="*/ 2147483647 w 636"/>
              <a:gd name="T7" fmla="*/ 2147483647 h 643"/>
              <a:gd name="T8" fmla="*/ 2147483647 w 636"/>
              <a:gd name="T9" fmla="*/ 2147483647 h 643"/>
              <a:gd name="T10" fmla="*/ 2147483647 w 636"/>
              <a:gd name="T11" fmla="*/ 2147483647 h 643"/>
              <a:gd name="T12" fmla="*/ 2147483647 w 636"/>
              <a:gd name="T13" fmla="*/ 2147483647 h 643"/>
              <a:gd name="T14" fmla="*/ 2147483647 w 636"/>
              <a:gd name="T15" fmla="*/ 2147483647 h 643"/>
              <a:gd name="T16" fmla="*/ 2147483647 w 636"/>
              <a:gd name="T17" fmla="*/ 2147483647 h 643"/>
              <a:gd name="T18" fmla="*/ 2147483647 w 636"/>
              <a:gd name="T19" fmla="*/ 2147483647 h 643"/>
              <a:gd name="T20" fmla="*/ 2147483647 w 636"/>
              <a:gd name="T21" fmla="*/ 2147483647 h 643"/>
              <a:gd name="T22" fmla="*/ 2147483647 w 636"/>
              <a:gd name="T23" fmla="*/ 2147483647 h 643"/>
              <a:gd name="T24" fmla="*/ 2147483647 w 636"/>
              <a:gd name="T25" fmla="*/ 2147483647 h 643"/>
              <a:gd name="T26" fmla="*/ 2147483647 w 636"/>
              <a:gd name="T27" fmla="*/ 2147483647 h 643"/>
              <a:gd name="T28" fmla="*/ 2147483647 w 636"/>
              <a:gd name="T29" fmla="*/ 2147483647 h 643"/>
              <a:gd name="T30" fmla="*/ 2147483647 w 636"/>
              <a:gd name="T31" fmla="*/ 2147483647 h 643"/>
              <a:gd name="T32" fmla="*/ 2147483647 w 636"/>
              <a:gd name="T33" fmla="*/ 2147483647 h 643"/>
              <a:gd name="T34" fmla="*/ 2147483647 w 636"/>
              <a:gd name="T35" fmla="*/ 2147483647 h 643"/>
              <a:gd name="T36" fmla="*/ 2147483647 w 636"/>
              <a:gd name="T37" fmla="*/ 2147483647 h 643"/>
              <a:gd name="T38" fmla="*/ 2147483647 w 636"/>
              <a:gd name="T39" fmla="*/ 2147483647 h 643"/>
              <a:gd name="T40" fmla="*/ 2147483647 w 636"/>
              <a:gd name="T41" fmla="*/ 2147483647 h 643"/>
              <a:gd name="T42" fmla="*/ 2147483647 w 636"/>
              <a:gd name="T43" fmla="*/ 2147483647 h 643"/>
              <a:gd name="T44" fmla="*/ 2147483647 w 636"/>
              <a:gd name="T45" fmla="*/ 2147483647 h 643"/>
              <a:gd name="T46" fmla="*/ 2147483647 w 636"/>
              <a:gd name="T47" fmla="*/ 2147483647 h 643"/>
              <a:gd name="T48" fmla="*/ 2147483647 w 636"/>
              <a:gd name="T49" fmla="*/ 2147483647 h 643"/>
              <a:gd name="T50" fmla="*/ 2147483647 w 636"/>
              <a:gd name="T51" fmla="*/ 2147483647 h 643"/>
              <a:gd name="T52" fmla="*/ 2147483647 w 636"/>
              <a:gd name="T53" fmla="*/ 2147483647 h 643"/>
              <a:gd name="T54" fmla="*/ 2147483647 w 636"/>
              <a:gd name="T55" fmla="*/ 2147483647 h 643"/>
              <a:gd name="T56" fmla="*/ 2147483647 w 636"/>
              <a:gd name="T57" fmla="*/ 2147483647 h 643"/>
              <a:gd name="T58" fmla="*/ 2147483647 w 636"/>
              <a:gd name="T59" fmla="*/ 2147483647 h 643"/>
              <a:gd name="T60" fmla="*/ 2147483647 w 636"/>
              <a:gd name="T61" fmla="*/ 2147483647 h 643"/>
              <a:gd name="T62" fmla="*/ 2147483647 w 636"/>
              <a:gd name="T63" fmla="*/ 2147483647 h 643"/>
              <a:gd name="T64" fmla="*/ 2147483647 w 636"/>
              <a:gd name="T65" fmla="*/ 2147483647 h 643"/>
              <a:gd name="T66" fmla="*/ 2147483647 w 636"/>
              <a:gd name="T67" fmla="*/ 2147483647 h 643"/>
              <a:gd name="T68" fmla="*/ 2147483647 w 636"/>
              <a:gd name="T69" fmla="*/ 2147483647 h 643"/>
              <a:gd name="T70" fmla="*/ 2147483647 w 636"/>
              <a:gd name="T71" fmla="*/ 2147483647 h 643"/>
              <a:gd name="T72" fmla="*/ 2147483647 w 636"/>
              <a:gd name="T73" fmla="*/ 1458881352 h 643"/>
              <a:gd name="T74" fmla="*/ 2147483647 w 636"/>
              <a:gd name="T75" fmla="*/ 866841588 h 643"/>
              <a:gd name="T76" fmla="*/ 2147483647 w 636"/>
              <a:gd name="T77" fmla="*/ 338264648 h 643"/>
              <a:gd name="T78" fmla="*/ 2147483647 w 636"/>
              <a:gd name="T79" fmla="*/ 274878212 h 643"/>
              <a:gd name="T80" fmla="*/ 2147483647 w 636"/>
              <a:gd name="T81" fmla="*/ 676605615 h 643"/>
              <a:gd name="T82" fmla="*/ 2147483647 w 636"/>
              <a:gd name="T83" fmla="*/ 63462980 h 643"/>
              <a:gd name="T84" fmla="*/ 2105442872 w 636"/>
              <a:gd name="T85" fmla="*/ 1141719177 h 643"/>
              <a:gd name="T86" fmla="*/ 2147483647 w 636"/>
              <a:gd name="T87" fmla="*/ 338264648 h 64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636"/>
              <a:gd name="T133" fmla="*/ 0 h 643"/>
              <a:gd name="T134" fmla="*/ 636 w 636"/>
              <a:gd name="T135" fmla="*/ 643 h 643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636" h="643">
                <a:moveTo>
                  <a:pt x="104" y="41"/>
                </a:moveTo>
                <a:lnTo>
                  <a:pt x="51" y="63"/>
                </a:lnTo>
                <a:lnTo>
                  <a:pt x="25" y="98"/>
                </a:lnTo>
                <a:lnTo>
                  <a:pt x="10" y="121"/>
                </a:lnTo>
                <a:lnTo>
                  <a:pt x="0" y="138"/>
                </a:lnTo>
                <a:lnTo>
                  <a:pt x="13" y="152"/>
                </a:lnTo>
                <a:lnTo>
                  <a:pt x="41" y="169"/>
                </a:lnTo>
                <a:lnTo>
                  <a:pt x="110" y="158"/>
                </a:lnTo>
                <a:lnTo>
                  <a:pt x="160" y="158"/>
                </a:lnTo>
                <a:lnTo>
                  <a:pt x="194" y="141"/>
                </a:lnTo>
                <a:lnTo>
                  <a:pt x="245" y="129"/>
                </a:lnTo>
                <a:lnTo>
                  <a:pt x="290" y="126"/>
                </a:lnTo>
                <a:lnTo>
                  <a:pt x="342" y="129"/>
                </a:lnTo>
                <a:lnTo>
                  <a:pt x="267" y="138"/>
                </a:lnTo>
                <a:lnTo>
                  <a:pt x="229" y="148"/>
                </a:lnTo>
                <a:lnTo>
                  <a:pt x="201" y="158"/>
                </a:lnTo>
                <a:lnTo>
                  <a:pt x="194" y="161"/>
                </a:lnTo>
                <a:lnTo>
                  <a:pt x="213" y="169"/>
                </a:lnTo>
                <a:lnTo>
                  <a:pt x="229" y="185"/>
                </a:lnTo>
                <a:lnTo>
                  <a:pt x="255" y="169"/>
                </a:lnTo>
                <a:lnTo>
                  <a:pt x="277" y="163"/>
                </a:lnTo>
                <a:lnTo>
                  <a:pt x="325" y="155"/>
                </a:lnTo>
                <a:lnTo>
                  <a:pt x="339" y="155"/>
                </a:lnTo>
                <a:lnTo>
                  <a:pt x="293" y="172"/>
                </a:lnTo>
                <a:lnTo>
                  <a:pt x="258" y="188"/>
                </a:lnTo>
                <a:lnTo>
                  <a:pt x="239" y="201"/>
                </a:lnTo>
                <a:lnTo>
                  <a:pt x="255" y="217"/>
                </a:lnTo>
                <a:lnTo>
                  <a:pt x="293" y="204"/>
                </a:lnTo>
                <a:lnTo>
                  <a:pt x="325" y="198"/>
                </a:lnTo>
                <a:lnTo>
                  <a:pt x="267" y="226"/>
                </a:lnTo>
                <a:lnTo>
                  <a:pt x="248" y="239"/>
                </a:lnTo>
                <a:lnTo>
                  <a:pt x="242" y="266"/>
                </a:lnTo>
                <a:lnTo>
                  <a:pt x="232" y="280"/>
                </a:lnTo>
                <a:lnTo>
                  <a:pt x="267" y="263"/>
                </a:lnTo>
                <a:lnTo>
                  <a:pt x="298" y="257"/>
                </a:lnTo>
                <a:lnTo>
                  <a:pt x="348" y="255"/>
                </a:lnTo>
                <a:lnTo>
                  <a:pt x="272" y="276"/>
                </a:lnTo>
                <a:lnTo>
                  <a:pt x="226" y="294"/>
                </a:lnTo>
                <a:lnTo>
                  <a:pt x="194" y="310"/>
                </a:lnTo>
                <a:lnTo>
                  <a:pt x="191" y="335"/>
                </a:lnTo>
                <a:lnTo>
                  <a:pt x="229" y="317"/>
                </a:lnTo>
                <a:lnTo>
                  <a:pt x="280" y="300"/>
                </a:lnTo>
                <a:lnTo>
                  <a:pt x="304" y="300"/>
                </a:lnTo>
                <a:lnTo>
                  <a:pt x="248" y="320"/>
                </a:lnTo>
                <a:lnTo>
                  <a:pt x="204" y="338"/>
                </a:lnTo>
                <a:lnTo>
                  <a:pt x="187" y="355"/>
                </a:lnTo>
                <a:lnTo>
                  <a:pt x="194" y="370"/>
                </a:lnTo>
                <a:lnTo>
                  <a:pt x="229" y="358"/>
                </a:lnTo>
                <a:lnTo>
                  <a:pt x="261" y="344"/>
                </a:lnTo>
                <a:lnTo>
                  <a:pt x="327" y="341"/>
                </a:lnTo>
                <a:lnTo>
                  <a:pt x="354" y="344"/>
                </a:lnTo>
                <a:lnTo>
                  <a:pt x="415" y="348"/>
                </a:lnTo>
                <a:lnTo>
                  <a:pt x="488" y="338"/>
                </a:lnTo>
                <a:lnTo>
                  <a:pt x="444" y="355"/>
                </a:lnTo>
                <a:lnTo>
                  <a:pt x="368" y="367"/>
                </a:lnTo>
                <a:lnTo>
                  <a:pt x="384" y="393"/>
                </a:lnTo>
                <a:lnTo>
                  <a:pt x="438" y="379"/>
                </a:lnTo>
                <a:lnTo>
                  <a:pt x="491" y="361"/>
                </a:lnTo>
                <a:lnTo>
                  <a:pt x="525" y="344"/>
                </a:lnTo>
                <a:lnTo>
                  <a:pt x="460" y="393"/>
                </a:lnTo>
                <a:lnTo>
                  <a:pt x="419" y="405"/>
                </a:lnTo>
                <a:lnTo>
                  <a:pt x="384" y="417"/>
                </a:lnTo>
                <a:lnTo>
                  <a:pt x="387" y="442"/>
                </a:lnTo>
                <a:lnTo>
                  <a:pt x="438" y="434"/>
                </a:lnTo>
                <a:lnTo>
                  <a:pt x="478" y="423"/>
                </a:lnTo>
                <a:lnTo>
                  <a:pt x="454" y="440"/>
                </a:lnTo>
                <a:lnTo>
                  <a:pt x="409" y="452"/>
                </a:lnTo>
                <a:lnTo>
                  <a:pt x="387" y="455"/>
                </a:lnTo>
                <a:lnTo>
                  <a:pt x="387" y="511"/>
                </a:lnTo>
                <a:lnTo>
                  <a:pt x="435" y="492"/>
                </a:lnTo>
                <a:lnTo>
                  <a:pt x="473" y="477"/>
                </a:lnTo>
                <a:lnTo>
                  <a:pt x="432" y="508"/>
                </a:lnTo>
                <a:lnTo>
                  <a:pt x="380" y="530"/>
                </a:lnTo>
                <a:lnTo>
                  <a:pt x="384" y="556"/>
                </a:lnTo>
                <a:lnTo>
                  <a:pt x="412" y="586"/>
                </a:lnTo>
                <a:lnTo>
                  <a:pt x="438" y="553"/>
                </a:lnTo>
                <a:lnTo>
                  <a:pt x="473" y="511"/>
                </a:lnTo>
                <a:lnTo>
                  <a:pt x="496" y="471"/>
                </a:lnTo>
                <a:lnTo>
                  <a:pt x="473" y="533"/>
                </a:lnTo>
                <a:lnTo>
                  <a:pt x="454" y="556"/>
                </a:lnTo>
                <a:lnTo>
                  <a:pt x="419" y="599"/>
                </a:lnTo>
                <a:lnTo>
                  <a:pt x="444" y="628"/>
                </a:lnTo>
                <a:lnTo>
                  <a:pt x="485" y="594"/>
                </a:lnTo>
                <a:lnTo>
                  <a:pt x="514" y="553"/>
                </a:lnTo>
                <a:lnTo>
                  <a:pt x="540" y="508"/>
                </a:lnTo>
                <a:lnTo>
                  <a:pt x="517" y="573"/>
                </a:lnTo>
                <a:lnTo>
                  <a:pt x="491" y="602"/>
                </a:lnTo>
                <a:lnTo>
                  <a:pt x="465" y="631"/>
                </a:lnTo>
                <a:lnTo>
                  <a:pt x="488" y="643"/>
                </a:lnTo>
                <a:lnTo>
                  <a:pt x="540" y="599"/>
                </a:lnTo>
                <a:lnTo>
                  <a:pt x="589" y="530"/>
                </a:lnTo>
                <a:lnTo>
                  <a:pt x="607" y="477"/>
                </a:lnTo>
                <a:lnTo>
                  <a:pt x="620" y="386"/>
                </a:lnTo>
                <a:lnTo>
                  <a:pt x="627" y="317"/>
                </a:lnTo>
                <a:lnTo>
                  <a:pt x="636" y="239"/>
                </a:lnTo>
                <a:lnTo>
                  <a:pt x="582" y="255"/>
                </a:lnTo>
                <a:lnTo>
                  <a:pt x="522" y="276"/>
                </a:lnTo>
                <a:lnTo>
                  <a:pt x="432" y="297"/>
                </a:lnTo>
                <a:lnTo>
                  <a:pt x="514" y="266"/>
                </a:lnTo>
                <a:lnTo>
                  <a:pt x="543" y="249"/>
                </a:lnTo>
                <a:lnTo>
                  <a:pt x="601" y="229"/>
                </a:lnTo>
                <a:lnTo>
                  <a:pt x="630" y="223"/>
                </a:lnTo>
                <a:lnTo>
                  <a:pt x="630" y="182"/>
                </a:lnTo>
                <a:lnTo>
                  <a:pt x="623" y="129"/>
                </a:lnTo>
                <a:lnTo>
                  <a:pt x="551" y="141"/>
                </a:lnTo>
                <a:lnTo>
                  <a:pt x="505" y="155"/>
                </a:lnTo>
                <a:lnTo>
                  <a:pt x="447" y="182"/>
                </a:lnTo>
                <a:lnTo>
                  <a:pt x="499" y="141"/>
                </a:lnTo>
                <a:lnTo>
                  <a:pt x="560" y="124"/>
                </a:lnTo>
                <a:lnTo>
                  <a:pt x="620" y="109"/>
                </a:lnTo>
                <a:lnTo>
                  <a:pt x="607" y="69"/>
                </a:lnTo>
                <a:lnTo>
                  <a:pt x="589" y="45"/>
                </a:lnTo>
                <a:lnTo>
                  <a:pt x="534" y="28"/>
                </a:lnTo>
                <a:lnTo>
                  <a:pt x="482" y="41"/>
                </a:lnTo>
                <a:lnTo>
                  <a:pt x="432" y="76"/>
                </a:lnTo>
                <a:lnTo>
                  <a:pt x="465" y="35"/>
                </a:lnTo>
                <a:lnTo>
                  <a:pt x="517" y="16"/>
                </a:lnTo>
                <a:lnTo>
                  <a:pt x="460" y="6"/>
                </a:lnTo>
                <a:lnTo>
                  <a:pt x="419" y="3"/>
                </a:lnTo>
                <a:lnTo>
                  <a:pt x="359" y="13"/>
                </a:lnTo>
                <a:lnTo>
                  <a:pt x="318" y="38"/>
                </a:lnTo>
                <a:lnTo>
                  <a:pt x="255" y="51"/>
                </a:lnTo>
                <a:lnTo>
                  <a:pt x="298" y="32"/>
                </a:lnTo>
                <a:lnTo>
                  <a:pt x="330" y="13"/>
                </a:lnTo>
                <a:lnTo>
                  <a:pt x="348" y="0"/>
                </a:lnTo>
                <a:lnTo>
                  <a:pt x="287" y="3"/>
                </a:lnTo>
                <a:lnTo>
                  <a:pt x="232" y="6"/>
                </a:lnTo>
                <a:lnTo>
                  <a:pt x="198" y="22"/>
                </a:lnTo>
                <a:lnTo>
                  <a:pt x="163" y="54"/>
                </a:lnTo>
                <a:lnTo>
                  <a:pt x="136" y="95"/>
                </a:lnTo>
                <a:lnTo>
                  <a:pt x="151" y="48"/>
                </a:lnTo>
                <a:lnTo>
                  <a:pt x="184" y="16"/>
                </a:lnTo>
                <a:lnTo>
                  <a:pt x="104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2" name="Freeform 181"/>
          <p:cNvSpPr/>
          <p:nvPr/>
        </p:nvSpPr>
        <p:spPr bwMode="auto">
          <a:xfrm flipH="1">
            <a:off x="1060450" y="3446463"/>
            <a:ext cx="163513" cy="119062"/>
          </a:xfrm>
          <a:custGeom>
            <a:avLst/>
            <a:gdLst>
              <a:gd name="T0" fmla="*/ 2147483647 w 698"/>
              <a:gd name="T1" fmla="*/ 2147483647 h 425"/>
              <a:gd name="T2" fmla="*/ 2147483647 w 698"/>
              <a:gd name="T3" fmla="*/ 2147483647 h 425"/>
              <a:gd name="T4" fmla="*/ 2147483647 w 698"/>
              <a:gd name="T5" fmla="*/ 2147483647 h 425"/>
              <a:gd name="T6" fmla="*/ 2147483647 w 698"/>
              <a:gd name="T7" fmla="*/ 2147483647 h 425"/>
              <a:gd name="T8" fmla="*/ 2147483647 w 698"/>
              <a:gd name="T9" fmla="*/ 2147483647 h 425"/>
              <a:gd name="T10" fmla="*/ 2147483647 w 698"/>
              <a:gd name="T11" fmla="*/ 2147483647 h 425"/>
              <a:gd name="T12" fmla="*/ 2147483647 w 698"/>
              <a:gd name="T13" fmla="*/ 1736957199 h 425"/>
              <a:gd name="T14" fmla="*/ 2147483647 w 698"/>
              <a:gd name="T15" fmla="*/ 1275170462 h 425"/>
              <a:gd name="T16" fmla="*/ 2147483647 w 698"/>
              <a:gd name="T17" fmla="*/ 835516084 h 425"/>
              <a:gd name="T18" fmla="*/ 2147483647 w 698"/>
              <a:gd name="T19" fmla="*/ 703588703 h 425"/>
              <a:gd name="T20" fmla="*/ 2147483647 w 698"/>
              <a:gd name="T21" fmla="*/ 241880757 h 425"/>
              <a:gd name="T22" fmla="*/ 2147483647 w 698"/>
              <a:gd name="T23" fmla="*/ 0 h 425"/>
              <a:gd name="T24" fmla="*/ 2082597354 w 698"/>
              <a:gd name="T25" fmla="*/ 307805297 h 425"/>
              <a:gd name="T26" fmla="*/ 1889758436 w 698"/>
              <a:gd name="T27" fmla="*/ 593635398 h 425"/>
              <a:gd name="T28" fmla="*/ 964141417 w 698"/>
              <a:gd name="T29" fmla="*/ 1143321242 h 425"/>
              <a:gd name="T30" fmla="*/ 617041858 w 698"/>
              <a:gd name="T31" fmla="*/ 1363148571 h 425"/>
              <a:gd name="T32" fmla="*/ 475677540 w 698"/>
              <a:gd name="T33" fmla="*/ 1605029818 h 425"/>
              <a:gd name="T34" fmla="*/ 308520929 w 698"/>
              <a:gd name="T35" fmla="*/ 2147483647 h 425"/>
              <a:gd name="T36" fmla="*/ 205680600 w 698"/>
              <a:gd name="T37" fmla="*/ 2147483647 h 425"/>
              <a:gd name="T38" fmla="*/ 115681688 w 698"/>
              <a:gd name="T39" fmla="*/ 2147483647 h 425"/>
              <a:gd name="T40" fmla="*/ 0 w 698"/>
              <a:gd name="T41" fmla="*/ 2147483647 h 425"/>
              <a:gd name="T42" fmla="*/ 0 w 698"/>
              <a:gd name="T43" fmla="*/ 2147483647 h 425"/>
              <a:gd name="T44" fmla="*/ 192839212 w 698"/>
              <a:gd name="T45" fmla="*/ 2147483647 h 425"/>
              <a:gd name="T46" fmla="*/ 552780335 w 698"/>
              <a:gd name="T47" fmla="*/ 2147483647 h 425"/>
              <a:gd name="T48" fmla="*/ 1144139416 w 698"/>
              <a:gd name="T49" fmla="*/ 2147483647 h 425"/>
              <a:gd name="T50" fmla="*/ 1889758436 w 698"/>
              <a:gd name="T51" fmla="*/ 2147483647 h 425"/>
              <a:gd name="T52" fmla="*/ 2147483647 w 698"/>
              <a:gd name="T53" fmla="*/ 2147483647 h 425"/>
              <a:gd name="T54" fmla="*/ 1851179688 w 698"/>
              <a:gd name="T55" fmla="*/ 2147483647 h 425"/>
              <a:gd name="T56" fmla="*/ 1349819958 w 698"/>
              <a:gd name="T57" fmla="*/ 2147483647 h 425"/>
              <a:gd name="T58" fmla="*/ 784198001 w 698"/>
              <a:gd name="T59" fmla="*/ 2147483647 h 425"/>
              <a:gd name="T60" fmla="*/ 655620605 w 698"/>
              <a:gd name="T61" fmla="*/ 2147483647 h 425"/>
              <a:gd name="T62" fmla="*/ 655620605 w 698"/>
              <a:gd name="T63" fmla="*/ 2147483647 h 425"/>
              <a:gd name="T64" fmla="*/ 861301147 w 698"/>
              <a:gd name="T65" fmla="*/ 2147483647 h 425"/>
              <a:gd name="T66" fmla="*/ 1118456171 w 698"/>
              <a:gd name="T67" fmla="*/ 2147483647 h 425"/>
              <a:gd name="T68" fmla="*/ 1928337183 w 698"/>
              <a:gd name="T69" fmla="*/ 2147483647 h 425"/>
              <a:gd name="T70" fmla="*/ 2147483647 w 698"/>
              <a:gd name="T71" fmla="*/ 2147483647 h 425"/>
              <a:gd name="T72" fmla="*/ 2147483647 w 698"/>
              <a:gd name="T73" fmla="*/ 2147483647 h 425"/>
              <a:gd name="T74" fmla="*/ 2147483647 w 698"/>
              <a:gd name="T75" fmla="*/ 2147483647 h 425"/>
              <a:gd name="T76" fmla="*/ 2147483647 w 698"/>
              <a:gd name="T77" fmla="*/ 2147483647 h 425"/>
              <a:gd name="T78" fmla="*/ 2147483647 w 698"/>
              <a:gd name="T79" fmla="*/ 2147483647 h 425"/>
              <a:gd name="T80" fmla="*/ 2147483647 w 698"/>
              <a:gd name="T81" fmla="*/ 2147483647 h 425"/>
              <a:gd name="T82" fmla="*/ 2147483647 w 698"/>
              <a:gd name="T83" fmla="*/ 2147483647 h 425"/>
              <a:gd name="T84" fmla="*/ 2147483647 w 698"/>
              <a:gd name="T85" fmla="*/ 2147483647 h 425"/>
              <a:gd name="T86" fmla="*/ 2147483647 w 698"/>
              <a:gd name="T87" fmla="*/ 2147483647 h 425"/>
              <a:gd name="T88" fmla="*/ 2147483647 w 698"/>
              <a:gd name="T89" fmla="*/ 2147483647 h 425"/>
              <a:gd name="T90" fmla="*/ 2147483647 w 698"/>
              <a:gd name="T91" fmla="*/ 2147483647 h 425"/>
              <a:gd name="T92" fmla="*/ 2147483647 w 698"/>
              <a:gd name="T93" fmla="*/ 2147483647 h 425"/>
              <a:gd name="T94" fmla="*/ 2147483647 w 698"/>
              <a:gd name="T95" fmla="*/ 2147483647 h 425"/>
              <a:gd name="T96" fmla="*/ 2147483647 w 698"/>
              <a:gd name="T97" fmla="*/ 2147483647 h 425"/>
              <a:gd name="T98" fmla="*/ 2147483647 w 698"/>
              <a:gd name="T99" fmla="*/ 2147483647 h 42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98"/>
              <a:gd name="T151" fmla="*/ 0 h 425"/>
              <a:gd name="T152" fmla="*/ 698 w 698"/>
              <a:gd name="T153" fmla="*/ 425 h 42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98" h="425">
                <a:moveTo>
                  <a:pt x="698" y="253"/>
                </a:moveTo>
                <a:lnTo>
                  <a:pt x="611" y="233"/>
                </a:lnTo>
                <a:lnTo>
                  <a:pt x="579" y="227"/>
                </a:lnTo>
                <a:lnTo>
                  <a:pt x="558" y="210"/>
                </a:lnTo>
                <a:lnTo>
                  <a:pt x="538" y="182"/>
                </a:lnTo>
                <a:lnTo>
                  <a:pt x="496" y="143"/>
                </a:lnTo>
                <a:lnTo>
                  <a:pt x="420" y="79"/>
                </a:lnTo>
                <a:lnTo>
                  <a:pt x="407" y="58"/>
                </a:lnTo>
                <a:lnTo>
                  <a:pt x="387" y="38"/>
                </a:lnTo>
                <a:lnTo>
                  <a:pt x="347" y="32"/>
                </a:lnTo>
                <a:lnTo>
                  <a:pt x="225" y="11"/>
                </a:lnTo>
                <a:lnTo>
                  <a:pt x="192" y="0"/>
                </a:lnTo>
                <a:lnTo>
                  <a:pt x="162" y="14"/>
                </a:lnTo>
                <a:lnTo>
                  <a:pt x="147" y="27"/>
                </a:lnTo>
                <a:lnTo>
                  <a:pt x="75" y="52"/>
                </a:lnTo>
                <a:lnTo>
                  <a:pt x="48" y="62"/>
                </a:lnTo>
                <a:lnTo>
                  <a:pt x="37" y="73"/>
                </a:lnTo>
                <a:lnTo>
                  <a:pt x="24" y="114"/>
                </a:lnTo>
                <a:lnTo>
                  <a:pt x="16" y="133"/>
                </a:lnTo>
                <a:lnTo>
                  <a:pt x="9" y="146"/>
                </a:lnTo>
                <a:lnTo>
                  <a:pt x="0" y="165"/>
                </a:lnTo>
                <a:lnTo>
                  <a:pt x="0" y="181"/>
                </a:lnTo>
                <a:lnTo>
                  <a:pt x="15" y="191"/>
                </a:lnTo>
                <a:lnTo>
                  <a:pt x="43" y="190"/>
                </a:lnTo>
                <a:lnTo>
                  <a:pt x="89" y="168"/>
                </a:lnTo>
                <a:lnTo>
                  <a:pt x="147" y="158"/>
                </a:lnTo>
                <a:lnTo>
                  <a:pt x="198" y="165"/>
                </a:lnTo>
                <a:lnTo>
                  <a:pt x="144" y="179"/>
                </a:lnTo>
                <a:lnTo>
                  <a:pt x="105" y="191"/>
                </a:lnTo>
                <a:lnTo>
                  <a:pt x="61" y="210"/>
                </a:lnTo>
                <a:lnTo>
                  <a:pt x="51" y="224"/>
                </a:lnTo>
                <a:lnTo>
                  <a:pt x="51" y="242"/>
                </a:lnTo>
                <a:lnTo>
                  <a:pt x="67" y="253"/>
                </a:lnTo>
                <a:lnTo>
                  <a:pt x="87" y="250"/>
                </a:lnTo>
                <a:lnTo>
                  <a:pt x="150" y="233"/>
                </a:lnTo>
                <a:lnTo>
                  <a:pt x="205" y="230"/>
                </a:lnTo>
                <a:lnTo>
                  <a:pt x="249" y="233"/>
                </a:lnTo>
                <a:lnTo>
                  <a:pt x="273" y="250"/>
                </a:lnTo>
                <a:lnTo>
                  <a:pt x="301" y="279"/>
                </a:lnTo>
                <a:lnTo>
                  <a:pt x="323" y="310"/>
                </a:lnTo>
                <a:lnTo>
                  <a:pt x="346" y="342"/>
                </a:lnTo>
                <a:lnTo>
                  <a:pt x="364" y="366"/>
                </a:lnTo>
                <a:lnTo>
                  <a:pt x="397" y="389"/>
                </a:lnTo>
                <a:lnTo>
                  <a:pt x="429" y="396"/>
                </a:lnTo>
                <a:lnTo>
                  <a:pt x="464" y="399"/>
                </a:lnTo>
                <a:lnTo>
                  <a:pt x="507" y="396"/>
                </a:lnTo>
                <a:lnTo>
                  <a:pt x="539" y="393"/>
                </a:lnTo>
                <a:lnTo>
                  <a:pt x="582" y="404"/>
                </a:lnTo>
                <a:lnTo>
                  <a:pt x="698" y="425"/>
                </a:lnTo>
                <a:lnTo>
                  <a:pt x="698" y="253"/>
                </a:lnTo>
                <a:close/>
              </a:path>
            </a:pathLst>
          </a:custGeom>
          <a:solidFill>
            <a:srgbClr val="FFC080"/>
          </a:solidFill>
          <a:ln w="1588">
            <a:solidFill>
              <a:srgbClr val="402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" name="Freeform 182"/>
          <p:cNvSpPr/>
          <p:nvPr/>
        </p:nvSpPr>
        <p:spPr bwMode="auto">
          <a:xfrm flipH="1">
            <a:off x="1165225" y="3467100"/>
            <a:ext cx="52388" cy="14288"/>
          </a:xfrm>
          <a:custGeom>
            <a:avLst/>
            <a:gdLst>
              <a:gd name="T0" fmla="*/ 0 w 223"/>
              <a:gd name="T1" fmla="*/ 1078717031 h 52"/>
              <a:gd name="T2" fmla="*/ 492673767 w 223"/>
              <a:gd name="T3" fmla="*/ 746827771 h 52"/>
              <a:gd name="T4" fmla="*/ 894616475 w 223"/>
              <a:gd name="T5" fmla="*/ 622330968 h 52"/>
              <a:gd name="T6" fmla="*/ 1387289772 w 223"/>
              <a:gd name="T7" fmla="*/ 373413885 h 52"/>
              <a:gd name="T8" fmla="*/ 1802147177 w 223"/>
              <a:gd name="T9" fmla="*/ 228155457 h 52"/>
              <a:gd name="T10" fmla="*/ 2147483647 w 223"/>
              <a:gd name="T11" fmla="*/ 311203402 h 52"/>
              <a:gd name="T12" fmla="*/ 2147483647 w 223"/>
              <a:gd name="T13" fmla="*/ 373413885 h 52"/>
              <a:gd name="T14" fmla="*/ 2147483647 w 223"/>
              <a:gd name="T15" fmla="*/ 165944974 h 52"/>
              <a:gd name="T16" fmla="*/ 1646568485 w 223"/>
              <a:gd name="T17" fmla="*/ 0 h 52"/>
              <a:gd name="T18" fmla="*/ 894616475 w 223"/>
              <a:gd name="T19" fmla="*/ 497834577 h 52"/>
              <a:gd name="T20" fmla="*/ 492673767 w 223"/>
              <a:gd name="T21" fmla="*/ 580882591 h 52"/>
              <a:gd name="T22" fmla="*/ 38908313 w 223"/>
              <a:gd name="T23" fmla="*/ 933534507 h 52"/>
              <a:gd name="T24" fmla="*/ 0 w 223"/>
              <a:gd name="T25" fmla="*/ 1078717031 h 5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3"/>
              <a:gd name="T40" fmla="*/ 0 h 52"/>
              <a:gd name="T41" fmla="*/ 223 w 223"/>
              <a:gd name="T42" fmla="*/ 52 h 5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3" h="52">
                <a:moveTo>
                  <a:pt x="0" y="52"/>
                </a:moveTo>
                <a:lnTo>
                  <a:pt x="38" y="36"/>
                </a:lnTo>
                <a:lnTo>
                  <a:pt x="69" y="30"/>
                </a:lnTo>
                <a:lnTo>
                  <a:pt x="107" y="18"/>
                </a:lnTo>
                <a:lnTo>
                  <a:pt x="139" y="11"/>
                </a:lnTo>
                <a:lnTo>
                  <a:pt x="189" y="15"/>
                </a:lnTo>
                <a:lnTo>
                  <a:pt x="223" y="18"/>
                </a:lnTo>
                <a:lnTo>
                  <a:pt x="171" y="8"/>
                </a:lnTo>
                <a:lnTo>
                  <a:pt x="127" y="0"/>
                </a:lnTo>
                <a:lnTo>
                  <a:pt x="69" y="24"/>
                </a:lnTo>
                <a:lnTo>
                  <a:pt x="38" y="28"/>
                </a:lnTo>
                <a:lnTo>
                  <a:pt x="3" y="45"/>
                </a:lnTo>
                <a:lnTo>
                  <a:pt x="0" y="52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" name="Freeform 183"/>
          <p:cNvSpPr/>
          <p:nvPr/>
        </p:nvSpPr>
        <p:spPr bwMode="auto">
          <a:xfrm flipH="1">
            <a:off x="1144588" y="3452813"/>
            <a:ext cx="42862" cy="7937"/>
          </a:xfrm>
          <a:custGeom>
            <a:avLst/>
            <a:gdLst>
              <a:gd name="T0" fmla="*/ 604361527 w 188"/>
              <a:gd name="T1" fmla="*/ 0 h 36"/>
              <a:gd name="T2" fmla="*/ 343686214 w 188"/>
              <a:gd name="T3" fmla="*/ 10693784 h 36"/>
              <a:gd name="T4" fmla="*/ 0 w 188"/>
              <a:gd name="T5" fmla="*/ 117874376 h 36"/>
              <a:gd name="T6" fmla="*/ 225173677 w 188"/>
              <a:gd name="T7" fmla="*/ 96438285 h 36"/>
              <a:gd name="T8" fmla="*/ 568807966 w 188"/>
              <a:gd name="T9" fmla="*/ 42872142 h 36"/>
              <a:gd name="T10" fmla="*/ 1291733955 w 188"/>
              <a:gd name="T11" fmla="*/ 214312634 h 36"/>
              <a:gd name="T12" fmla="*/ 1694623856 w 188"/>
              <a:gd name="T13" fmla="*/ 321493230 h 36"/>
              <a:gd name="T14" fmla="*/ 2144971552 w 188"/>
              <a:gd name="T15" fmla="*/ 385801643 h 36"/>
              <a:gd name="T16" fmla="*/ 2147483647 w 188"/>
              <a:gd name="T17" fmla="*/ 321493230 h 36"/>
              <a:gd name="T18" fmla="*/ 1730177418 w 188"/>
              <a:gd name="T19" fmla="*/ 235748753 h 36"/>
              <a:gd name="T20" fmla="*/ 1149518797 w 188"/>
              <a:gd name="T21" fmla="*/ 117874376 h 36"/>
              <a:gd name="T22" fmla="*/ 604361527 w 188"/>
              <a:gd name="T23" fmla="*/ 0 h 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8"/>
              <a:gd name="T37" fmla="*/ 0 h 36"/>
              <a:gd name="T38" fmla="*/ 188 w 188"/>
              <a:gd name="T39" fmla="*/ 36 h 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8" h="36">
                <a:moveTo>
                  <a:pt x="51" y="0"/>
                </a:moveTo>
                <a:lnTo>
                  <a:pt x="29" y="1"/>
                </a:lnTo>
                <a:lnTo>
                  <a:pt x="0" y="11"/>
                </a:lnTo>
                <a:lnTo>
                  <a:pt x="19" y="9"/>
                </a:lnTo>
                <a:lnTo>
                  <a:pt x="48" y="4"/>
                </a:lnTo>
                <a:lnTo>
                  <a:pt x="109" y="20"/>
                </a:lnTo>
                <a:lnTo>
                  <a:pt x="143" y="30"/>
                </a:lnTo>
                <a:lnTo>
                  <a:pt x="181" y="36"/>
                </a:lnTo>
                <a:lnTo>
                  <a:pt x="188" y="30"/>
                </a:lnTo>
                <a:lnTo>
                  <a:pt x="146" y="22"/>
                </a:lnTo>
                <a:lnTo>
                  <a:pt x="97" y="11"/>
                </a:lnTo>
                <a:lnTo>
                  <a:pt x="51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" name="Freeform 184"/>
          <p:cNvSpPr/>
          <p:nvPr/>
        </p:nvSpPr>
        <p:spPr bwMode="auto">
          <a:xfrm flipH="1">
            <a:off x="1163638" y="3487738"/>
            <a:ext cx="17462" cy="4762"/>
          </a:xfrm>
          <a:custGeom>
            <a:avLst/>
            <a:gdLst>
              <a:gd name="T0" fmla="*/ 0 w 76"/>
              <a:gd name="T1" fmla="*/ 175842163 h 17"/>
              <a:gd name="T2" fmla="*/ 97030120 w 76"/>
              <a:gd name="T3" fmla="*/ 373654504 h 17"/>
              <a:gd name="T4" fmla="*/ 436635182 w 76"/>
              <a:gd name="T5" fmla="*/ 263723713 h 17"/>
              <a:gd name="T6" fmla="*/ 812666219 w 76"/>
              <a:gd name="T7" fmla="*/ 263723713 h 17"/>
              <a:gd name="T8" fmla="*/ 921838140 w 76"/>
              <a:gd name="T9" fmla="*/ 0 h 17"/>
              <a:gd name="T10" fmla="*/ 667120967 w 76"/>
              <a:gd name="T11" fmla="*/ 87881865 h 17"/>
              <a:gd name="T12" fmla="*/ 0 w 76"/>
              <a:gd name="T13" fmla="*/ 175842163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"/>
              <a:gd name="T22" fmla="*/ 0 h 17"/>
              <a:gd name="T23" fmla="*/ 76 w 76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" h="17">
                <a:moveTo>
                  <a:pt x="0" y="8"/>
                </a:moveTo>
                <a:lnTo>
                  <a:pt x="8" y="17"/>
                </a:lnTo>
                <a:lnTo>
                  <a:pt x="36" y="12"/>
                </a:lnTo>
                <a:lnTo>
                  <a:pt x="67" y="12"/>
                </a:lnTo>
                <a:lnTo>
                  <a:pt x="76" y="0"/>
                </a:lnTo>
                <a:lnTo>
                  <a:pt x="55" y="4"/>
                </a:lnTo>
                <a:lnTo>
                  <a:pt x="0" y="8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" name="Freeform 185"/>
          <p:cNvSpPr/>
          <p:nvPr/>
        </p:nvSpPr>
        <p:spPr bwMode="auto">
          <a:xfrm flipH="1">
            <a:off x="1214438" y="3482975"/>
            <a:ext cx="4762" cy="9525"/>
          </a:xfrm>
          <a:custGeom>
            <a:avLst/>
            <a:gdLst>
              <a:gd name="T0" fmla="*/ 299130800 w 19"/>
              <a:gd name="T1" fmla="*/ 0 h 32"/>
              <a:gd name="T2" fmla="*/ 299130800 w 19"/>
              <a:gd name="T3" fmla="*/ 237357306 h 32"/>
              <a:gd name="T4" fmla="*/ 220421926 w 19"/>
              <a:gd name="T5" fmla="*/ 632952915 h 32"/>
              <a:gd name="T6" fmla="*/ 0 w 19"/>
              <a:gd name="T7" fmla="*/ 843907751 h 32"/>
              <a:gd name="T8" fmla="*/ 299130800 w 19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"/>
              <a:gd name="T16" fmla="*/ 0 h 32"/>
              <a:gd name="T17" fmla="*/ 19 w 19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" h="32">
                <a:moveTo>
                  <a:pt x="19" y="0"/>
                </a:moveTo>
                <a:lnTo>
                  <a:pt x="19" y="9"/>
                </a:lnTo>
                <a:lnTo>
                  <a:pt x="14" y="24"/>
                </a:lnTo>
                <a:lnTo>
                  <a:pt x="0" y="32"/>
                </a:lnTo>
                <a:lnTo>
                  <a:pt x="19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7" name="Freeform 186"/>
          <p:cNvSpPr/>
          <p:nvPr/>
        </p:nvSpPr>
        <p:spPr bwMode="auto">
          <a:xfrm flipH="1">
            <a:off x="1138238" y="3473450"/>
            <a:ext cx="9525" cy="11113"/>
          </a:xfrm>
          <a:custGeom>
            <a:avLst/>
            <a:gdLst>
              <a:gd name="T0" fmla="*/ 0 w 35"/>
              <a:gd name="T1" fmla="*/ 0 h 43"/>
              <a:gd name="T2" fmla="*/ 141087538 w 35"/>
              <a:gd name="T3" fmla="*/ 241654231 h 43"/>
              <a:gd name="T4" fmla="*/ 141087538 w 35"/>
              <a:gd name="T5" fmla="*/ 414312005 h 43"/>
              <a:gd name="T6" fmla="*/ 705437793 w 35"/>
              <a:gd name="T7" fmla="*/ 742261559 h 43"/>
              <a:gd name="T8" fmla="*/ 0 w 35"/>
              <a:gd name="T9" fmla="*/ 0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3"/>
              <a:gd name="T17" fmla="*/ 35 w 35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3">
                <a:moveTo>
                  <a:pt x="0" y="0"/>
                </a:moveTo>
                <a:lnTo>
                  <a:pt x="7" y="14"/>
                </a:lnTo>
                <a:lnTo>
                  <a:pt x="7" y="24"/>
                </a:lnTo>
                <a:lnTo>
                  <a:pt x="35" y="43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8" name="Freeform 187"/>
          <p:cNvSpPr/>
          <p:nvPr/>
        </p:nvSpPr>
        <p:spPr bwMode="auto">
          <a:xfrm flipH="1">
            <a:off x="1106488" y="3473450"/>
            <a:ext cx="25400" cy="33338"/>
          </a:xfrm>
          <a:custGeom>
            <a:avLst/>
            <a:gdLst>
              <a:gd name="T0" fmla="*/ 0 w 114"/>
              <a:gd name="T1" fmla="*/ 0 h 114"/>
              <a:gd name="T2" fmla="*/ 232279429 w 114"/>
              <a:gd name="T3" fmla="*/ 875300361 h 114"/>
              <a:gd name="T4" fmla="*/ 475629355 w 114"/>
              <a:gd name="T5" fmla="*/ 1575626568 h 114"/>
              <a:gd name="T6" fmla="*/ 1260930971 w 114"/>
              <a:gd name="T7" fmla="*/ 2147483647 h 114"/>
              <a:gd name="T8" fmla="*/ 519860992 w 114"/>
              <a:gd name="T9" fmla="*/ 1325479338 h 114"/>
              <a:gd name="T10" fmla="*/ 0 w 114"/>
              <a:gd name="T11" fmla="*/ 0 h 1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4"/>
              <a:gd name="T20" fmla="*/ 114 w 114"/>
              <a:gd name="T21" fmla="*/ 114 h 1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4">
                <a:moveTo>
                  <a:pt x="0" y="0"/>
                </a:moveTo>
                <a:lnTo>
                  <a:pt x="21" y="35"/>
                </a:lnTo>
                <a:lnTo>
                  <a:pt x="43" y="63"/>
                </a:lnTo>
                <a:lnTo>
                  <a:pt x="114" y="114"/>
                </a:lnTo>
                <a:lnTo>
                  <a:pt x="47" y="53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9" name="Freeform 188"/>
          <p:cNvSpPr/>
          <p:nvPr/>
        </p:nvSpPr>
        <p:spPr bwMode="auto">
          <a:xfrm flipH="1">
            <a:off x="1092200" y="3519488"/>
            <a:ext cx="6350" cy="20637"/>
          </a:xfrm>
          <a:custGeom>
            <a:avLst/>
            <a:gdLst>
              <a:gd name="T0" fmla="*/ 351231689 w 27"/>
              <a:gd name="T1" fmla="*/ 0 h 82"/>
              <a:gd name="T2" fmla="*/ 117095643 w 27"/>
              <a:gd name="T3" fmla="*/ 462241825 h 82"/>
              <a:gd name="T4" fmla="*/ 52048598 w 27"/>
              <a:gd name="T5" fmla="*/ 908585616 h 82"/>
              <a:gd name="T6" fmla="*/ 39050387 w 27"/>
              <a:gd name="T7" fmla="*/ 1307109343 h 82"/>
              <a:gd name="T8" fmla="*/ 0 w 27"/>
              <a:gd name="T9" fmla="*/ 749226761 h 82"/>
              <a:gd name="T10" fmla="*/ 39050387 w 27"/>
              <a:gd name="T11" fmla="*/ 334742208 h 82"/>
              <a:gd name="T12" fmla="*/ 351231689 w 27"/>
              <a:gd name="T13" fmla="*/ 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82"/>
              <a:gd name="T23" fmla="*/ 27 w 2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82">
                <a:moveTo>
                  <a:pt x="27" y="0"/>
                </a:moveTo>
                <a:lnTo>
                  <a:pt x="9" y="29"/>
                </a:lnTo>
                <a:lnTo>
                  <a:pt x="4" y="57"/>
                </a:lnTo>
                <a:lnTo>
                  <a:pt x="3" y="82"/>
                </a:lnTo>
                <a:lnTo>
                  <a:pt x="0" y="47"/>
                </a:lnTo>
                <a:lnTo>
                  <a:pt x="3" y="21"/>
                </a:lnTo>
                <a:lnTo>
                  <a:pt x="27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0" name="Freeform 189"/>
          <p:cNvSpPr/>
          <p:nvPr/>
        </p:nvSpPr>
        <p:spPr bwMode="auto">
          <a:xfrm flipH="1">
            <a:off x="1154113" y="3495675"/>
            <a:ext cx="1587" cy="9525"/>
          </a:xfrm>
          <a:custGeom>
            <a:avLst/>
            <a:gdLst>
              <a:gd name="T0" fmla="*/ 13029376 w 15"/>
              <a:gd name="T1" fmla="*/ 0 h 30"/>
              <a:gd name="T2" fmla="*/ 17764351 w 15"/>
              <a:gd name="T3" fmla="*/ 384071874 h 30"/>
              <a:gd name="T4" fmla="*/ 0 w 15"/>
              <a:gd name="T5" fmla="*/ 960179763 h 30"/>
              <a:gd name="T6" fmla="*/ 13029376 w 15"/>
              <a:gd name="T7" fmla="*/ 0 h 30"/>
              <a:gd name="T8" fmla="*/ 0 60000 65536"/>
              <a:gd name="T9" fmla="*/ 0 60000 65536"/>
              <a:gd name="T10" fmla="*/ 0 60000 65536"/>
              <a:gd name="T11" fmla="*/ 0 60000 65536"/>
              <a:gd name="T12" fmla="*/ 0 w 15"/>
              <a:gd name="T13" fmla="*/ 0 h 30"/>
              <a:gd name="T14" fmla="*/ 15 w 15"/>
              <a:gd name="T15" fmla="*/ 30 h 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" h="30">
                <a:moveTo>
                  <a:pt x="11" y="0"/>
                </a:moveTo>
                <a:lnTo>
                  <a:pt x="15" y="12"/>
                </a:lnTo>
                <a:lnTo>
                  <a:pt x="0" y="30"/>
                </a:lnTo>
                <a:lnTo>
                  <a:pt x="11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1" name="Freeform 190"/>
          <p:cNvSpPr/>
          <p:nvPr/>
        </p:nvSpPr>
        <p:spPr bwMode="auto">
          <a:xfrm flipH="1">
            <a:off x="914400" y="3187700"/>
            <a:ext cx="12700" cy="9525"/>
          </a:xfrm>
          <a:custGeom>
            <a:avLst/>
            <a:gdLst>
              <a:gd name="T0" fmla="*/ 0 w 51"/>
              <a:gd name="T1" fmla="*/ 0 h 36"/>
              <a:gd name="T2" fmla="*/ 216169437 w 51"/>
              <a:gd name="T3" fmla="*/ 185231340 h 36"/>
              <a:gd name="T4" fmla="*/ 447841834 w 51"/>
              <a:gd name="T5" fmla="*/ 277847175 h 36"/>
              <a:gd name="T6" fmla="*/ 664011333 w 51"/>
              <a:gd name="T7" fmla="*/ 425976208 h 36"/>
              <a:gd name="T8" fmla="*/ 787536476 w 51"/>
              <a:gd name="T9" fmla="*/ 666791257 h 36"/>
              <a:gd name="T10" fmla="*/ 602248512 w 51"/>
              <a:gd name="T11" fmla="*/ 592726476 h 36"/>
              <a:gd name="T12" fmla="*/ 216169437 w 51"/>
              <a:gd name="T13" fmla="*/ 444527461 h 36"/>
              <a:gd name="T14" fmla="*/ 0 w 51"/>
              <a:gd name="T15" fmla="*/ 0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1"/>
              <a:gd name="T25" fmla="*/ 0 h 36"/>
              <a:gd name="T26" fmla="*/ 51 w 51"/>
              <a:gd name="T27" fmla="*/ 36 h 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1" h="36">
                <a:moveTo>
                  <a:pt x="0" y="0"/>
                </a:moveTo>
                <a:lnTo>
                  <a:pt x="14" y="10"/>
                </a:lnTo>
                <a:lnTo>
                  <a:pt x="29" y="15"/>
                </a:lnTo>
                <a:lnTo>
                  <a:pt x="43" y="23"/>
                </a:lnTo>
                <a:lnTo>
                  <a:pt x="51" y="36"/>
                </a:lnTo>
                <a:lnTo>
                  <a:pt x="39" y="32"/>
                </a:lnTo>
                <a:lnTo>
                  <a:pt x="14" y="24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2" name="Freeform 191"/>
          <p:cNvSpPr/>
          <p:nvPr/>
        </p:nvSpPr>
        <p:spPr bwMode="auto">
          <a:xfrm flipH="1">
            <a:off x="920750" y="3201988"/>
            <a:ext cx="1588" cy="7937"/>
          </a:xfrm>
          <a:custGeom>
            <a:avLst/>
            <a:gdLst>
              <a:gd name="T0" fmla="*/ 0 w 14"/>
              <a:gd name="T1" fmla="*/ 0 h 24"/>
              <a:gd name="T2" fmla="*/ 20431323 w 14"/>
              <a:gd name="T3" fmla="*/ 0 h 24"/>
              <a:gd name="T4" fmla="*/ 20431323 w 14"/>
              <a:gd name="T5" fmla="*/ 868053871 h 24"/>
              <a:gd name="T6" fmla="*/ 0 w 14"/>
              <a:gd name="T7" fmla="*/ 0 h 24"/>
              <a:gd name="T8" fmla="*/ 0 60000 65536"/>
              <a:gd name="T9" fmla="*/ 0 60000 65536"/>
              <a:gd name="T10" fmla="*/ 0 60000 65536"/>
              <a:gd name="T11" fmla="*/ 0 60000 65536"/>
              <a:gd name="T12" fmla="*/ 0 w 14"/>
              <a:gd name="T13" fmla="*/ 0 h 24"/>
              <a:gd name="T14" fmla="*/ 14 w 14"/>
              <a:gd name="T15" fmla="*/ 24 h 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" h="24">
                <a:moveTo>
                  <a:pt x="0" y="0"/>
                </a:moveTo>
                <a:lnTo>
                  <a:pt x="14" y="0"/>
                </a:lnTo>
                <a:lnTo>
                  <a:pt x="14" y="24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3" name="Freeform 192"/>
          <p:cNvSpPr/>
          <p:nvPr/>
        </p:nvSpPr>
        <p:spPr bwMode="auto">
          <a:xfrm flipH="1">
            <a:off x="873125" y="3254375"/>
            <a:ext cx="96838" cy="298450"/>
          </a:xfrm>
          <a:custGeom>
            <a:avLst/>
            <a:gdLst>
              <a:gd name="T0" fmla="*/ 2147483647 w 431"/>
              <a:gd name="T1" fmla="*/ 0 h 1076"/>
              <a:gd name="T2" fmla="*/ 2147483647 w 431"/>
              <a:gd name="T3" fmla="*/ 938903026 h 1076"/>
              <a:gd name="T4" fmla="*/ 2147483647 w 431"/>
              <a:gd name="T5" fmla="*/ 2147483647 h 1076"/>
              <a:gd name="T6" fmla="*/ 2147483647 w 431"/>
              <a:gd name="T7" fmla="*/ 2147483647 h 1076"/>
              <a:gd name="T8" fmla="*/ 1429146483 w 431"/>
              <a:gd name="T9" fmla="*/ 2147483647 h 1076"/>
              <a:gd name="T10" fmla="*/ 646523783 w 431"/>
              <a:gd name="T11" fmla="*/ 2147483647 h 1076"/>
              <a:gd name="T12" fmla="*/ 0 w 431"/>
              <a:gd name="T13" fmla="*/ 2147483647 h 1076"/>
              <a:gd name="T14" fmla="*/ 2018929280 w 431"/>
              <a:gd name="T15" fmla="*/ 2147483647 h 1076"/>
              <a:gd name="T16" fmla="*/ 2147483647 w 431"/>
              <a:gd name="T17" fmla="*/ 2147483647 h 1076"/>
              <a:gd name="T18" fmla="*/ 2147483647 w 431"/>
              <a:gd name="T19" fmla="*/ 0 h 107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31"/>
              <a:gd name="T31" fmla="*/ 0 h 1076"/>
              <a:gd name="T32" fmla="*/ 431 w 431"/>
              <a:gd name="T33" fmla="*/ 1076 h 107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1" h="1076">
                <a:moveTo>
                  <a:pt x="369" y="0"/>
                </a:moveTo>
                <a:lnTo>
                  <a:pt x="328" y="44"/>
                </a:lnTo>
                <a:lnTo>
                  <a:pt x="317" y="108"/>
                </a:lnTo>
                <a:lnTo>
                  <a:pt x="254" y="170"/>
                </a:lnTo>
                <a:lnTo>
                  <a:pt x="126" y="461"/>
                </a:lnTo>
                <a:lnTo>
                  <a:pt x="57" y="724"/>
                </a:lnTo>
                <a:lnTo>
                  <a:pt x="0" y="1076"/>
                </a:lnTo>
                <a:lnTo>
                  <a:pt x="178" y="919"/>
                </a:lnTo>
                <a:lnTo>
                  <a:pt x="431" y="140"/>
                </a:lnTo>
                <a:lnTo>
                  <a:pt x="369" y="0"/>
                </a:lnTo>
                <a:close/>
              </a:path>
            </a:pathLst>
          </a:custGeom>
          <a:solidFill>
            <a:srgbClr val="40000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" name="Freeform 193"/>
          <p:cNvSpPr/>
          <p:nvPr/>
        </p:nvSpPr>
        <p:spPr bwMode="auto">
          <a:xfrm flipH="1">
            <a:off x="711200" y="3197225"/>
            <a:ext cx="376238" cy="498475"/>
          </a:xfrm>
          <a:custGeom>
            <a:avLst/>
            <a:gdLst>
              <a:gd name="T0" fmla="*/ 2147483647 w 1606"/>
              <a:gd name="T1" fmla="*/ 2023247721 h 1792"/>
              <a:gd name="T2" fmla="*/ 2147483647 w 1606"/>
              <a:gd name="T3" fmla="*/ 0 h 1792"/>
              <a:gd name="T4" fmla="*/ 2147483647 w 1606"/>
              <a:gd name="T5" fmla="*/ 2147483647 h 1792"/>
              <a:gd name="T6" fmla="*/ 2147483647 w 1606"/>
              <a:gd name="T7" fmla="*/ 2147483647 h 1792"/>
              <a:gd name="T8" fmla="*/ 2147483647 w 1606"/>
              <a:gd name="T9" fmla="*/ 2147483647 h 1792"/>
              <a:gd name="T10" fmla="*/ 2147483647 w 1606"/>
              <a:gd name="T11" fmla="*/ 2147483647 h 1792"/>
              <a:gd name="T12" fmla="*/ 2147483647 w 1606"/>
              <a:gd name="T13" fmla="*/ 2147483647 h 1792"/>
              <a:gd name="T14" fmla="*/ 2147483647 w 1606"/>
              <a:gd name="T15" fmla="*/ 2147483647 h 1792"/>
              <a:gd name="T16" fmla="*/ 2147483647 w 1606"/>
              <a:gd name="T17" fmla="*/ 2147483647 h 1792"/>
              <a:gd name="T18" fmla="*/ 2147483647 w 1606"/>
              <a:gd name="T19" fmla="*/ 2147483647 h 1792"/>
              <a:gd name="T20" fmla="*/ 2147483647 w 1606"/>
              <a:gd name="T21" fmla="*/ 2147483647 h 1792"/>
              <a:gd name="T22" fmla="*/ 2147483647 w 1606"/>
              <a:gd name="T23" fmla="*/ 2147483647 h 1792"/>
              <a:gd name="T24" fmla="*/ 604311839 w 1606"/>
              <a:gd name="T25" fmla="*/ 2147483647 h 1792"/>
              <a:gd name="T26" fmla="*/ 90007330 w 1606"/>
              <a:gd name="T27" fmla="*/ 2147483647 h 1792"/>
              <a:gd name="T28" fmla="*/ 0 w 1606"/>
              <a:gd name="T29" fmla="*/ 2147483647 h 1792"/>
              <a:gd name="T30" fmla="*/ 192857350 w 1606"/>
              <a:gd name="T31" fmla="*/ 2147483647 h 1792"/>
              <a:gd name="T32" fmla="*/ 1902887062 w 1606"/>
              <a:gd name="T33" fmla="*/ 2147483647 h 1792"/>
              <a:gd name="T34" fmla="*/ 2147483647 w 1606"/>
              <a:gd name="T35" fmla="*/ 2147483647 h 1792"/>
              <a:gd name="T36" fmla="*/ 2147483647 w 1606"/>
              <a:gd name="T37" fmla="*/ 2147483647 h 1792"/>
              <a:gd name="T38" fmla="*/ 2147483647 w 1606"/>
              <a:gd name="T39" fmla="*/ 2147483647 h 1792"/>
              <a:gd name="T40" fmla="*/ 2147483647 w 1606"/>
              <a:gd name="T41" fmla="*/ 2147483647 h 1792"/>
              <a:gd name="T42" fmla="*/ 2147483647 w 1606"/>
              <a:gd name="T43" fmla="*/ 2147483647 h 1792"/>
              <a:gd name="T44" fmla="*/ 2147483647 w 1606"/>
              <a:gd name="T45" fmla="*/ 2147483647 h 1792"/>
              <a:gd name="T46" fmla="*/ 2147483647 w 1606"/>
              <a:gd name="T47" fmla="*/ 2147483647 h 1792"/>
              <a:gd name="T48" fmla="*/ 2147483647 w 1606"/>
              <a:gd name="T49" fmla="*/ 2147483647 h 1792"/>
              <a:gd name="T50" fmla="*/ 2147483647 w 1606"/>
              <a:gd name="T51" fmla="*/ 2147483647 h 1792"/>
              <a:gd name="T52" fmla="*/ 2147483647 w 1606"/>
              <a:gd name="T53" fmla="*/ 2147483647 h 1792"/>
              <a:gd name="T54" fmla="*/ 2147483647 w 1606"/>
              <a:gd name="T55" fmla="*/ 2147483647 h 1792"/>
              <a:gd name="T56" fmla="*/ 2147483647 w 1606"/>
              <a:gd name="T57" fmla="*/ 2147483647 h 1792"/>
              <a:gd name="T58" fmla="*/ 2147483647 w 1606"/>
              <a:gd name="T59" fmla="*/ 2147483647 h 1792"/>
              <a:gd name="T60" fmla="*/ 2147483647 w 1606"/>
              <a:gd name="T61" fmla="*/ 2147483647 h 1792"/>
              <a:gd name="T62" fmla="*/ 2147483647 w 1606"/>
              <a:gd name="T63" fmla="*/ 2147483647 h 1792"/>
              <a:gd name="T64" fmla="*/ 2147483647 w 1606"/>
              <a:gd name="T65" fmla="*/ 2147483647 h 1792"/>
              <a:gd name="T66" fmla="*/ 2147483647 w 1606"/>
              <a:gd name="T67" fmla="*/ 2147483647 h 1792"/>
              <a:gd name="T68" fmla="*/ 2147483647 w 1606"/>
              <a:gd name="T69" fmla="*/ 2147483647 h 1792"/>
              <a:gd name="T70" fmla="*/ 2147483647 w 1606"/>
              <a:gd name="T71" fmla="*/ 2147483647 h 1792"/>
              <a:gd name="T72" fmla="*/ 2147483647 w 1606"/>
              <a:gd name="T73" fmla="*/ 2147483647 h 1792"/>
              <a:gd name="T74" fmla="*/ 2147483647 w 1606"/>
              <a:gd name="T75" fmla="*/ 2147483647 h 1792"/>
              <a:gd name="T76" fmla="*/ 2147483647 w 1606"/>
              <a:gd name="T77" fmla="*/ 2147483647 h 1792"/>
              <a:gd name="T78" fmla="*/ 2147483647 w 1606"/>
              <a:gd name="T79" fmla="*/ 2147483647 h 1792"/>
              <a:gd name="T80" fmla="*/ 2147483647 w 1606"/>
              <a:gd name="T81" fmla="*/ 2147483647 h 1792"/>
              <a:gd name="T82" fmla="*/ 2147483647 w 1606"/>
              <a:gd name="T83" fmla="*/ 2147483647 h 1792"/>
              <a:gd name="T84" fmla="*/ 2147483647 w 1606"/>
              <a:gd name="T85" fmla="*/ 2147483647 h 1792"/>
              <a:gd name="T86" fmla="*/ 2147483647 w 1606"/>
              <a:gd name="T87" fmla="*/ 2147483647 h 1792"/>
              <a:gd name="T88" fmla="*/ 2147483647 w 1606"/>
              <a:gd name="T89" fmla="*/ 2147483647 h 1792"/>
              <a:gd name="T90" fmla="*/ 2147483647 w 1606"/>
              <a:gd name="T91" fmla="*/ 2023247721 h 179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606"/>
              <a:gd name="T139" fmla="*/ 0 h 1792"/>
              <a:gd name="T140" fmla="*/ 1606 w 1606"/>
              <a:gd name="T141" fmla="*/ 1792 h 1792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606" h="1792">
                <a:moveTo>
                  <a:pt x="1309" y="94"/>
                </a:moveTo>
                <a:lnTo>
                  <a:pt x="1258" y="0"/>
                </a:lnTo>
                <a:lnTo>
                  <a:pt x="867" y="163"/>
                </a:lnTo>
                <a:lnTo>
                  <a:pt x="850" y="288"/>
                </a:lnTo>
                <a:lnTo>
                  <a:pt x="818" y="332"/>
                </a:lnTo>
                <a:lnTo>
                  <a:pt x="773" y="382"/>
                </a:lnTo>
                <a:lnTo>
                  <a:pt x="747" y="472"/>
                </a:lnTo>
                <a:lnTo>
                  <a:pt x="660" y="678"/>
                </a:lnTo>
                <a:lnTo>
                  <a:pt x="590" y="924"/>
                </a:lnTo>
                <a:lnTo>
                  <a:pt x="558" y="1088"/>
                </a:lnTo>
                <a:lnTo>
                  <a:pt x="243" y="1094"/>
                </a:lnTo>
                <a:lnTo>
                  <a:pt x="192" y="1125"/>
                </a:lnTo>
                <a:lnTo>
                  <a:pt x="47" y="1125"/>
                </a:lnTo>
                <a:lnTo>
                  <a:pt x="7" y="1189"/>
                </a:lnTo>
                <a:lnTo>
                  <a:pt x="0" y="1264"/>
                </a:lnTo>
                <a:lnTo>
                  <a:pt x="15" y="1332"/>
                </a:lnTo>
                <a:lnTo>
                  <a:pt x="148" y="1358"/>
                </a:lnTo>
                <a:lnTo>
                  <a:pt x="211" y="1452"/>
                </a:lnTo>
                <a:lnTo>
                  <a:pt x="337" y="1484"/>
                </a:lnTo>
                <a:lnTo>
                  <a:pt x="430" y="1484"/>
                </a:lnTo>
                <a:lnTo>
                  <a:pt x="538" y="1503"/>
                </a:lnTo>
                <a:lnTo>
                  <a:pt x="544" y="1548"/>
                </a:lnTo>
                <a:lnTo>
                  <a:pt x="538" y="1642"/>
                </a:lnTo>
                <a:lnTo>
                  <a:pt x="550" y="1705"/>
                </a:lnTo>
                <a:lnTo>
                  <a:pt x="608" y="1712"/>
                </a:lnTo>
                <a:lnTo>
                  <a:pt x="677" y="1724"/>
                </a:lnTo>
                <a:lnTo>
                  <a:pt x="747" y="1786"/>
                </a:lnTo>
                <a:lnTo>
                  <a:pt x="830" y="1786"/>
                </a:lnTo>
                <a:lnTo>
                  <a:pt x="905" y="1779"/>
                </a:lnTo>
                <a:lnTo>
                  <a:pt x="1019" y="1744"/>
                </a:lnTo>
                <a:lnTo>
                  <a:pt x="1145" y="1756"/>
                </a:lnTo>
                <a:lnTo>
                  <a:pt x="1273" y="1792"/>
                </a:lnTo>
                <a:lnTo>
                  <a:pt x="1392" y="1766"/>
                </a:lnTo>
                <a:lnTo>
                  <a:pt x="1473" y="1674"/>
                </a:lnTo>
                <a:lnTo>
                  <a:pt x="1467" y="1571"/>
                </a:lnTo>
                <a:lnTo>
                  <a:pt x="1497" y="1446"/>
                </a:lnTo>
                <a:lnTo>
                  <a:pt x="1516" y="1282"/>
                </a:lnTo>
                <a:lnTo>
                  <a:pt x="1554" y="1131"/>
                </a:lnTo>
                <a:lnTo>
                  <a:pt x="1606" y="906"/>
                </a:lnTo>
                <a:lnTo>
                  <a:pt x="1598" y="678"/>
                </a:lnTo>
                <a:lnTo>
                  <a:pt x="1598" y="478"/>
                </a:lnTo>
                <a:lnTo>
                  <a:pt x="1586" y="338"/>
                </a:lnTo>
                <a:lnTo>
                  <a:pt x="1554" y="276"/>
                </a:lnTo>
                <a:lnTo>
                  <a:pt x="1484" y="225"/>
                </a:lnTo>
                <a:lnTo>
                  <a:pt x="1403" y="142"/>
                </a:lnTo>
                <a:lnTo>
                  <a:pt x="1309" y="94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5" name="Freeform 194"/>
          <p:cNvSpPr/>
          <p:nvPr/>
        </p:nvSpPr>
        <p:spPr bwMode="auto">
          <a:xfrm flipH="1">
            <a:off x="717550" y="3227388"/>
            <a:ext cx="236538" cy="461962"/>
          </a:xfrm>
          <a:custGeom>
            <a:avLst/>
            <a:gdLst>
              <a:gd name="T0" fmla="*/ 1675574604 w 1014"/>
              <a:gd name="T1" fmla="*/ 2147483647 h 1671"/>
              <a:gd name="T2" fmla="*/ 2147483647 w 1014"/>
              <a:gd name="T3" fmla="*/ 2147483647 h 1671"/>
              <a:gd name="T4" fmla="*/ 2147483647 w 1014"/>
              <a:gd name="T5" fmla="*/ 2147483647 h 1671"/>
              <a:gd name="T6" fmla="*/ 2147483647 w 1014"/>
              <a:gd name="T7" fmla="*/ 2147483647 h 1671"/>
              <a:gd name="T8" fmla="*/ 2147483647 w 1014"/>
              <a:gd name="T9" fmla="*/ 2147483647 h 1671"/>
              <a:gd name="T10" fmla="*/ 2147483647 w 1014"/>
              <a:gd name="T11" fmla="*/ 2147483647 h 1671"/>
              <a:gd name="T12" fmla="*/ 2147483647 w 1014"/>
              <a:gd name="T13" fmla="*/ 2147483647 h 1671"/>
              <a:gd name="T14" fmla="*/ 2147483647 w 1014"/>
              <a:gd name="T15" fmla="*/ 2147483647 h 1671"/>
              <a:gd name="T16" fmla="*/ 2147483647 w 1014"/>
              <a:gd name="T17" fmla="*/ 2147483647 h 1671"/>
              <a:gd name="T18" fmla="*/ 2147483647 w 1014"/>
              <a:gd name="T19" fmla="*/ 2147483647 h 1671"/>
              <a:gd name="T20" fmla="*/ 2147483647 w 1014"/>
              <a:gd name="T21" fmla="*/ 2147483647 h 1671"/>
              <a:gd name="T22" fmla="*/ 2147483647 w 1014"/>
              <a:gd name="T23" fmla="*/ 2147483647 h 1671"/>
              <a:gd name="T24" fmla="*/ 2147483647 w 1014"/>
              <a:gd name="T25" fmla="*/ 2147483647 h 1671"/>
              <a:gd name="T26" fmla="*/ 2147483647 w 1014"/>
              <a:gd name="T27" fmla="*/ 2147483647 h 1671"/>
              <a:gd name="T28" fmla="*/ 2147483647 w 1014"/>
              <a:gd name="T29" fmla="*/ 2147483647 h 1671"/>
              <a:gd name="T30" fmla="*/ 2147483647 w 1014"/>
              <a:gd name="T31" fmla="*/ 2147483647 h 1671"/>
              <a:gd name="T32" fmla="*/ 2147483647 w 1014"/>
              <a:gd name="T33" fmla="*/ 1732651145 h 1671"/>
              <a:gd name="T34" fmla="*/ 2147483647 w 1014"/>
              <a:gd name="T35" fmla="*/ 929685398 h 1671"/>
              <a:gd name="T36" fmla="*/ 2147483647 w 1014"/>
              <a:gd name="T37" fmla="*/ 0 h 1671"/>
              <a:gd name="T38" fmla="*/ 2147483647 w 1014"/>
              <a:gd name="T39" fmla="*/ 1986166749 h 1671"/>
              <a:gd name="T40" fmla="*/ 2147483647 w 1014"/>
              <a:gd name="T41" fmla="*/ 2147483647 h 1671"/>
              <a:gd name="T42" fmla="*/ 2147483647 w 1014"/>
              <a:gd name="T43" fmla="*/ 2147483647 h 1671"/>
              <a:gd name="T44" fmla="*/ 2147483647 w 1014"/>
              <a:gd name="T45" fmla="*/ 2147483647 h 1671"/>
              <a:gd name="T46" fmla="*/ 2147483647 w 1014"/>
              <a:gd name="T47" fmla="*/ 2147483647 h 1671"/>
              <a:gd name="T48" fmla="*/ 2147483647 w 1014"/>
              <a:gd name="T49" fmla="*/ 2147483647 h 1671"/>
              <a:gd name="T50" fmla="*/ 2147483647 w 1014"/>
              <a:gd name="T51" fmla="*/ 2147483647 h 1671"/>
              <a:gd name="T52" fmla="*/ 2147483647 w 1014"/>
              <a:gd name="T53" fmla="*/ 2147483647 h 1671"/>
              <a:gd name="T54" fmla="*/ 2147483647 w 1014"/>
              <a:gd name="T55" fmla="*/ 2147483647 h 1671"/>
              <a:gd name="T56" fmla="*/ 2147483647 w 1014"/>
              <a:gd name="T57" fmla="*/ 2147483647 h 1671"/>
              <a:gd name="T58" fmla="*/ 2147483647 w 1014"/>
              <a:gd name="T59" fmla="*/ 2147483647 h 1671"/>
              <a:gd name="T60" fmla="*/ 2147483647 w 1014"/>
              <a:gd name="T61" fmla="*/ 2147483647 h 1671"/>
              <a:gd name="T62" fmla="*/ 2147483647 w 1014"/>
              <a:gd name="T63" fmla="*/ 2147483647 h 1671"/>
              <a:gd name="T64" fmla="*/ 2147483647 w 1014"/>
              <a:gd name="T65" fmla="*/ 2147483647 h 1671"/>
              <a:gd name="T66" fmla="*/ 2147483647 w 1014"/>
              <a:gd name="T67" fmla="*/ 2147483647 h 1671"/>
              <a:gd name="T68" fmla="*/ 2147483647 w 1014"/>
              <a:gd name="T69" fmla="*/ 2147483647 h 1671"/>
              <a:gd name="T70" fmla="*/ 2147483647 w 1014"/>
              <a:gd name="T71" fmla="*/ 2147483647 h 1671"/>
              <a:gd name="T72" fmla="*/ 2147483647 w 1014"/>
              <a:gd name="T73" fmla="*/ 2147483647 h 1671"/>
              <a:gd name="T74" fmla="*/ 406214844 w 1014"/>
              <a:gd name="T75" fmla="*/ 2147483647 h 1671"/>
              <a:gd name="T76" fmla="*/ 0 w 1014"/>
              <a:gd name="T77" fmla="*/ 2147483647 h 167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014"/>
              <a:gd name="T118" fmla="*/ 0 h 1671"/>
              <a:gd name="T119" fmla="*/ 1014 w 1014"/>
              <a:gd name="T120" fmla="*/ 1671 h 167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014" h="1671">
                <a:moveTo>
                  <a:pt x="0" y="1402"/>
                </a:moveTo>
                <a:lnTo>
                  <a:pt x="132" y="1382"/>
                </a:lnTo>
                <a:lnTo>
                  <a:pt x="245" y="1376"/>
                </a:lnTo>
                <a:lnTo>
                  <a:pt x="370" y="1363"/>
                </a:lnTo>
                <a:lnTo>
                  <a:pt x="509" y="1344"/>
                </a:lnTo>
                <a:lnTo>
                  <a:pt x="573" y="1301"/>
                </a:lnTo>
                <a:lnTo>
                  <a:pt x="744" y="1088"/>
                </a:lnTo>
                <a:lnTo>
                  <a:pt x="656" y="1149"/>
                </a:lnTo>
                <a:lnTo>
                  <a:pt x="598" y="1201"/>
                </a:lnTo>
                <a:lnTo>
                  <a:pt x="630" y="1050"/>
                </a:lnTo>
                <a:lnTo>
                  <a:pt x="693" y="992"/>
                </a:lnTo>
                <a:lnTo>
                  <a:pt x="787" y="837"/>
                </a:lnTo>
                <a:lnTo>
                  <a:pt x="699" y="911"/>
                </a:lnTo>
                <a:lnTo>
                  <a:pt x="642" y="931"/>
                </a:lnTo>
                <a:lnTo>
                  <a:pt x="656" y="823"/>
                </a:lnTo>
                <a:lnTo>
                  <a:pt x="718" y="741"/>
                </a:lnTo>
                <a:lnTo>
                  <a:pt x="781" y="679"/>
                </a:lnTo>
                <a:lnTo>
                  <a:pt x="845" y="497"/>
                </a:lnTo>
                <a:lnTo>
                  <a:pt x="724" y="647"/>
                </a:lnTo>
                <a:lnTo>
                  <a:pt x="656" y="703"/>
                </a:lnTo>
                <a:lnTo>
                  <a:pt x="648" y="471"/>
                </a:lnTo>
                <a:lnTo>
                  <a:pt x="630" y="378"/>
                </a:lnTo>
                <a:lnTo>
                  <a:pt x="592" y="334"/>
                </a:lnTo>
                <a:lnTo>
                  <a:pt x="535" y="264"/>
                </a:lnTo>
                <a:lnTo>
                  <a:pt x="445" y="232"/>
                </a:lnTo>
                <a:lnTo>
                  <a:pt x="402" y="214"/>
                </a:lnTo>
                <a:lnTo>
                  <a:pt x="528" y="94"/>
                </a:lnTo>
                <a:lnTo>
                  <a:pt x="661" y="126"/>
                </a:lnTo>
                <a:lnTo>
                  <a:pt x="750" y="176"/>
                </a:lnTo>
                <a:lnTo>
                  <a:pt x="781" y="226"/>
                </a:lnTo>
                <a:lnTo>
                  <a:pt x="756" y="150"/>
                </a:lnTo>
                <a:lnTo>
                  <a:pt x="705" y="126"/>
                </a:lnTo>
                <a:lnTo>
                  <a:pt x="624" y="94"/>
                </a:lnTo>
                <a:lnTo>
                  <a:pt x="560" y="82"/>
                </a:lnTo>
                <a:lnTo>
                  <a:pt x="598" y="62"/>
                </a:lnTo>
                <a:lnTo>
                  <a:pt x="661" y="44"/>
                </a:lnTo>
                <a:lnTo>
                  <a:pt x="718" y="25"/>
                </a:lnTo>
                <a:lnTo>
                  <a:pt x="750" y="0"/>
                </a:lnTo>
                <a:lnTo>
                  <a:pt x="825" y="50"/>
                </a:lnTo>
                <a:lnTo>
                  <a:pt x="868" y="94"/>
                </a:lnTo>
                <a:lnTo>
                  <a:pt x="913" y="150"/>
                </a:lnTo>
                <a:lnTo>
                  <a:pt x="976" y="182"/>
                </a:lnTo>
                <a:lnTo>
                  <a:pt x="988" y="240"/>
                </a:lnTo>
                <a:lnTo>
                  <a:pt x="1014" y="334"/>
                </a:lnTo>
                <a:lnTo>
                  <a:pt x="1014" y="478"/>
                </a:lnTo>
                <a:lnTo>
                  <a:pt x="1008" y="628"/>
                </a:lnTo>
                <a:lnTo>
                  <a:pt x="1002" y="799"/>
                </a:lnTo>
                <a:lnTo>
                  <a:pt x="970" y="975"/>
                </a:lnTo>
                <a:lnTo>
                  <a:pt x="931" y="1157"/>
                </a:lnTo>
                <a:lnTo>
                  <a:pt x="913" y="1314"/>
                </a:lnTo>
                <a:lnTo>
                  <a:pt x="882" y="1426"/>
                </a:lnTo>
                <a:lnTo>
                  <a:pt x="888" y="1527"/>
                </a:lnTo>
                <a:lnTo>
                  <a:pt x="875" y="1584"/>
                </a:lnTo>
                <a:lnTo>
                  <a:pt x="830" y="1627"/>
                </a:lnTo>
                <a:lnTo>
                  <a:pt x="775" y="1664"/>
                </a:lnTo>
                <a:lnTo>
                  <a:pt x="699" y="1671"/>
                </a:lnTo>
                <a:lnTo>
                  <a:pt x="661" y="1652"/>
                </a:lnTo>
                <a:lnTo>
                  <a:pt x="612" y="1648"/>
                </a:lnTo>
                <a:lnTo>
                  <a:pt x="490" y="1622"/>
                </a:lnTo>
                <a:lnTo>
                  <a:pt x="541" y="1559"/>
                </a:lnTo>
                <a:lnTo>
                  <a:pt x="598" y="1470"/>
                </a:lnTo>
                <a:lnTo>
                  <a:pt x="516" y="1534"/>
                </a:lnTo>
                <a:lnTo>
                  <a:pt x="452" y="1590"/>
                </a:lnTo>
                <a:lnTo>
                  <a:pt x="407" y="1622"/>
                </a:lnTo>
                <a:lnTo>
                  <a:pt x="345" y="1652"/>
                </a:lnTo>
                <a:lnTo>
                  <a:pt x="276" y="1652"/>
                </a:lnTo>
                <a:lnTo>
                  <a:pt x="208" y="1652"/>
                </a:lnTo>
                <a:lnTo>
                  <a:pt x="170" y="1636"/>
                </a:lnTo>
                <a:lnTo>
                  <a:pt x="151" y="1616"/>
                </a:lnTo>
                <a:lnTo>
                  <a:pt x="240" y="1565"/>
                </a:lnTo>
                <a:lnTo>
                  <a:pt x="327" y="1484"/>
                </a:lnTo>
                <a:lnTo>
                  <a:pt x="352" y="1446"/>
                </a:lnTo>
                <a:lnTo>
                  <a:pt x="282" y="1463"/>
                </a:lnTo>
                <a:lnTo>
                  <a:pt x="176" y="1546"/>
                </a:lnTo>
                <a:lnTo>
                  <a:pt x="132" y="1584"/>
                </a:lnTo>
                <a:lnTo>
                  <a:pt x="32" y="1590"/>
                </a:lnTo>
                <a:lnTo>
                  <a:pt x="0" y="1572"/>
                </a:lnTo>
                <a:lnTo>
                  <a:pt x="0" y="1527"/>
                </a:lnTo>
                <a:lnTo>
                  <a:pt x="0" y="1402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6" name="Freeform 195"/>
          <p:cNvSpPr/>
          <p:nvPr/>
        </p:nvSpPr>
        <p:spPr bwMode="auto">
          <a:xfrm flipH="1">
            <a:off x="735013" y="3455988"/>
            <a:ext cx="71437" cy="215900"/>
          </a:xfrm>
          <a:custGeom>
            <a:avLst/>
            <a:gdLst>
              <a:gd name="T0" fmla="*/ 0 w 295"/>
              <a:gd name="T1" fmla="*/ 2147483647 h 774"/>
              <a:gd name="T2" fmla="*/ 724217593 w 295"/>
              <a:gd name="T3" fmla="*/ 2147483647 h 774"/>
              <a:gd name="T4" fmla="*/ 1519449832 w 295"/>
              <a:gd name="T5" fmla="*/ 2147483647 h 774"/>
              <a:gd name="T6" fmla="*/ 2147483647 w 295"/>
              <a:gd name="T7" fmla="*/ 2147483647 h 774"/>
              <a:gd name="T8" fmla="*/ 2147483647 w 295"/>
              <a:gd name="T9" fmla="*/ 2147483647 h 774"/>
              <a:gd name="T10" fmla="*/ 2147483647 w 295"/>
              <a:gd name="T11" fmla="*/ 2147483647 h 774"/>
              <a:gd name="T12" fmla="*/ 2147483647 w 295"/>
              <a:gd name="T13" fmla="*/ 2147483647 h 774"/>
              <a:gd name="T14" fmla="*/ 2147483647 w 295"/>
              <a:gd name="T15" fmla="*/ 2147483647 h 774"/>
              <a:gd name="T16" fmla="*/ 2147483647 w 295"/>
              <a:gd name="T17" fmla="*/ 0 h 774"/>
              <a:gd name="T18" fmla="*/ 2147483647 w 295"/>
              <a:gd name="T19" fmla="*/ 2147483647 h 774"/>
              <a:gd name="T20" fmla="*/ 2147483647 w 295"/>
              <a:gd name="T21" fmla="*/ 2147483647 h 774"/>
              <a:gd name="T22" fmla="*/ 1789257825 w 295"/>
              <a:gd name="T23" fmla="*/ 2147483647 h 774"/>
              <a:gd name="T24" fmla="*/ 539615744 w 295"/>
              <a:gd name="T25" fmla="*/ 2147483647 h 774"/>
              <a:gd name="T26" fmla="*/ 0 w 295"/>
              <a:gd name="T27" fmla="*/ 2147483647 h 77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95"/>
              <a:gd name="T43" fmla="*/ 0 h 774"/>
              <a:gd name="T44" fmla="*/ 295 w 295"/>
              <a:gd name="T45" fmla="*/ 774 h 77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95" h="774">
                <a:moveTo>
                  <a:pt x="0" y="774"/>
                </a:moveTo>
                <a:lnTo>
                  <a:pt x="51" y="748"/>
                </a:lnTo>
                <a:lnTo>
                  <a:pt x="107" y="686"/>
                </a:lnTo>
                <a:lnTo>
                  <a:pt x="156" y="573"/>
                </a:lnTo>
                <a:lnTo>
                  <a:pt x="183" y="477"/>
                </a:lnTo>
                <a:lnTo>
                  <a:pt x="220" y="371"/>
                </a:lnTo>
                <a:lnTo>
                  <a:pt x="239" y="270"/>
                </a:lnTo>
                <a:lnTo>
                  <a:pt x="270" y="114"/>
                </a:lnTo>
                <a:lnTo>
                  <a:pt x="295" y="0"/>
                </a:lnTo>
                <a:lnTo>
                  <a:pt x="232" y="226"/>
                </a:lnTo>
                <a:lnTo>
                  <a:pt x="183" y="402"/>
                </a:lnTo>
                <a:lnTo>
                  <a:pt x="126" y="521"/>
                </a:lnTo>
                <a:lnTo>
                  <a:pt x="38" y="648"/>
                </a:lnTo>
                <a:lnTo>
                  <a:pt x="0" y="77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7" name="Freeform 196"/>
          <p:cNvSpPr/>
          <p:nvPr/>
        </p:nvSpPr>
        <p:spPr bwMode="auto">
          <a:xfrm flipH="1">
            <a:off x="806450" y="3282950"/>
            <a:ext cx="273050" cy="322263"/>
          </a:xfrm>
          <a:custGeom>
            <a:avLst/>
            <a:gdLst>
              <a:gd name="T0" fmla="*/ 2147483647 w 1172"/>
              <a:gd name="T1" fmla="*/ 917205873 h 1162"/>
              <a:gd name="T2" fmla="*/ 2147483647 w 1172"/>
              <a:gd name="T3" fmla="*/ 2147483647 h 1162"/>
              <a:gd name="T4" fmla="*/ 2147483647 w 1172"/>
              <a:gd name="T5" fmla="*/ 2147483647 h 1162"/>
              <a:gd name="T6" fmla="*/ 2147483647 w 1172"/>
              <a:gd name="T7" fmla="*/ 2147483647 h 1162"/>
              <a:gd name="T8" fmla="*/ 2147483647 w 1172"/>
              <a:gd name="T9" fmla="*/ 2147483647 h 1162"/>
              <a:gd name="T10" fmla="*/ 2147483647 w 1172"/>
              <a:gd name="T11" fmla="*/ 2147483647 h 1162"/>
              <a:gd name="T12" fmla="*/ 2147483647 w 1172"/>
              <a:gd name="T13" fmla="*/ 2147483647 h 1162"/>
              <a:gd name="T14" fmla="*/ 2147483647 w 1172"/>
              <a:gd name="T15" fmla="*/ 2147483647 h 1162"/>
              <a:gd name="T16" fmla="*/ 2147483647 w 1172"/>
              <a:gd name="T17" fmla="*/ 2147483647 h 1162"/>
              <a:gd name="T18" fmla="*/ 2147483647 w 1172"/>
              <a:gd name="T19" fmla="*/ 2147483647 h 1162"/>
              <a:gd name="T20" fmla="*/ 2147483647 w 1172"/>
              <a:gd name="T21" fmla="*/ 2147483647 h 1162"/>
              <a:gd name="T22" fmla="*/ 0 w 1172"/>
              <a:gd name="T23" fmla="*/ 2147483647 h 1162"/>
              <a:gd name="T24" fmla="*/ 75881571 w 1172"/>
              <a:gd name="T25" fmla="*/ 2147483647 h 1162"/>
              <a:gd name="T26" fmla="*/ 1378405683 w 1172"/>
              <a:gd name="T27" fmla="*/ 2147483647 h 1162"/>
              <a:gd name="T28" fmla="*/ 1681877800 w 1172"/>
              <a:gd name="T29" fmla="*/ 2147483647 h 1162"/>
              <a:gd name="T30" fmla="*/ 1858935274 w 1172"/>
              <a:gd name="T31" fmla="*/ 2147483647 h 1162"/>
              <a:gd name="T32" fmla="*/ 2147483647 w 1172"/>
              <a:gd name="T33" fmla="*/ 2147483647 h 1162"/>
              <a:gd name="T34" fmla="*/ 2147483647 w 1172"/>
              <a:gd name="T35" fmla="*/ 2147483647 h 1162"/>
              <a:gd name="T36" fmla="*/ 2147483647 w 1172"/>
              <a:gd name="T37" fmla="*/ 2147483647 h 1162"/>
              <a:gd name="T38" fmla="*/ 2147483647 w 1172"/>
              <a:gd name="T39" fmla="*/ 2147483647 h 1162"/>
              <a:gd name="T40" fmla="*/ 2147483647 w 1172"/>
              <a:gd name="T41" fmla="*/ 2147483647 h 1162"/>
              <a:gd name="T42" fmla="*/ 2147483647 w 1172"/>
              <a:gd name="T43" fmla="*/ 2147483647 h 1162"/>
              <a:gd name="T44" fmla="*/ 2147483647 w 1172"/>
              <a:gd name="T45" fmla="*/ 2147483647 h 1162"/>
              <a:gd name="T46" fmla="*/ 2147483647 w 1172"/>
              <a:gd name="T47" fmla="*/ 2147483647 h 1162"/>
              <a:gd name="T48" fmla="*/ 2147483647 w 1172"/>
              <a:gd name="T49" fmla="*/ 2147483647 h 1162"/>
              <a:gd name="T50" fmla="*/ 2147483647 w 1172"/>
              <a:gd name="T51" fmla="*/ 2147483647 h 1162"/>
              <a:gd name="T52" fmla="*/ 2147483647 w 1172"/>
              <a:gd name="T53" fmla="*/ 2147483647 h 1162"/>
              <a:gd name="T54" fmla="*/ 2147483647 w 1172"/>
              <a:gd name="T55" fmla="*/ 2147483647 h 1162"/>
              <a:gd name="T56" fmla="*/ 2147483647 w 1172"/>
              <a:gd name="T57" fmla="*/ 2147483647 h 1162"/>
              <a:gd name="T58" fmla="*/ 2147483647 w 1172"/>
              <a:gd name="T59" fmla="*/ 2147483647 h 1162"/>
              <a:gd name="T60" fmla="*/ 2147483647 w 1172"/>
              <a:gd name="T61" fmla="*/ 2147483647 h 1162"/>
              <a:gd name="T62" fmla="*/ 2147483647 w 1172"/>
              <a:gd name="T63" fmla="*/ 2147483647 h 1162"/>
              <a:gd name="T64" fmla="*/ 2147483647 w 1172"/>
              <a:gd name="T65" fmla="*/ 2147483647 h 1162"/>
              <a:gd name="T66" fmla="*/ 2147483647 w 1172"/>
              <a:gd name="T67" fmla="*/ 2147483647 h 1162"/>
              <a:gd name="T68" fmla="*/ 2147483647 w 1172"/>
              <a:gd name="T69" fmla="*/ 2147483647 h 1162"/>
              <a:gd name="T70" fmla="*/ 2147483647 w 1172"/>
              <a:gd name="T71" fmla="*/ 2147483647 h 1162"/>
              <a:gd name="T72" fmla="*/ 2147483647 w 1172"/>
              <a:gd name="T73" fmla="*/ 2147483647 h 1162"/>
              <a:gd name="T74" fmla="*/ 2147483647 w 1172"/>
              <a:gd name="T75" fmla="*/ 2147483647 h 1162"/>
              <a:gd name="T76" fmla="*/ 2147483647 w 1172"/>
              <a:gd name="T77" fmla="*/ 2147483647 h 1162"/>
              <a:gd name="T78" fmla="*/ 2147483647 w 1172"/>
              <a:gd name="T79" fmla="*/ 2147483647 h 1162"/>
              <a:gd name="T80" fmla="*/ 2147483647 w 1172"/>
              <a:gd name="T81" fmla="*/ 2147483647 h 1162"/>
              <a:gd name="T82" fmla="*/ 2147483647 w 1172"/>
              <a:gd name="T83" fmla="*/ 2147483647 h 1162"/>
              <a:gd name="T84" fmla="*/ 2147483647 w 1172"/>
              <a:gd name="T85" fmla="*/ 2147483647 h 1162"/>
              <a:gd name="T86" fmla="*/ 2147483647 w 1172"/>
              <a:gd name="T87" fmla="*/ 2147483647 h 1162"/>
              <a:gd name="T88" fmla="*/ 2147483647 w 1172"/>
              <a:gd name="T89" fmla="*/ 2147483647 h 1162"/>
              <a:gd name="T90" fmla="*/ 2147483647 w 1172"/>
              <a:gd name="T91" fmla="*/ 2147483647 h 1162"/>
              <a:gd name="T92" fmla="*/ 2147483647 w 1172"/>
              <a:gd name="T93" fmla="*/ 2147483647 h 1162"/>
              <a:gd name="T94" fmla="*/ 2147483647 w 1172"/>
              <a:gd name="T95" fmla="*/ 2147483647 h 1162"/>
              <a:gd name="T96" fmla="*/ 2147483647 w 1172"/>
              <a:gd name="T97" fmla="*/ 2147483647 h 1162"/>
              <a:gd name="T98" fmla="*/ 2147483647 w 1172"/>
              <a:gd name="T99" fmla="*/ 2147483647 h 1162"/>
              <a:gd name="T100" fmla="*/ 2147483647 w 1172"/>
              <a:gd name="T101" fmla="*/ 2147483647 h 1162"/>
              <a:gd name="T102" fmla="*/ 2147483647 w 1172"/>
              <a:gd name="T103" fmla="*/ 2147483647 h 1162"/>
              <a:gd name="T104" fmla="*/ 2147483647 w 1172"/>
              <a:gd name="T105" fmla="*/ 2147483647 h 1162"/>
              <a:gd name="T106" fmla="*/ 2147483647 w 1172"/>
              <a:gd name="T107" fmla="*/ 2147483647 h 1162"/>
              <a:gd name="T108" fmla="*/ 2147483647 w 1172"/>
              <a:gd name="T109" fmla="*/ 1450531778 h 1162"/>
              <a:gd name="T110" fmla="*/ 2147483647 w 1172"/>
              <a:gd name="T111" fmla="*/ 0 h 116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72"/>
              <a:gd name="T169" fmla="*/ 0 h 1162"/>
              <a:gd name="T170" fmla="*/ 1172 w 1172"/>
              <a:gd name="T171" fmla="*/ 1162 h 116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72" h="1162">
                <a:moveTo>
                  <a:pt x="959" y="0"/>
                </a:moveTo>
                <a:lnTo>
                  <a:pt x="820" y="43"/>
                </a:lnTo>
                <a:lnTo>
                  <a:pt x="756" y="100"/>
                </a:lnTo>
                <a:lnTo>
                  <a:pt x="719" y="213"/>
                </a:lnTo>
                <a:lnTo>
                  <a:pt x="719" y="321"/>
                </a:lnTo>
                <a:lnTo>
                  <a:pt x="739" y="381"/>
                </a:lnTo>
                <a:lnTo>
                  <a:pt x="727" y="489"/>
                </a:lnTo>
                <a:lnTo>
                  <a:pt x="727" y="571"/>
                </a:lnTo>
                <a:lnTo>
                  <a:pt x="745" y="591"/>
                </a:lnTo>
                <a:lnTo>
                  <a:pt x="727" y="621"/>
                </a:lnTo>
                <a:lnTo>
                  <a:pt x="713" y="652"/>
                </a:lnTo>
                <a:lnTo>
                  <a:pt x="739" y="684"/>
                </a:lnTo>
                <a:lnTo>
                  <a:pt x="739" y="716"/>
                </a:lnTo>
                <a:lnTo>
                  <a:pt x="688" y="729"/>
                </a:lnTo>
                <a:lnTo>
                  <a:pt x="695" y="761"/>
                </a:lnTo>
                <a:lnTo>
                  <a:pt x="644" y="779"/>
                </a:lnTo>
                <a:lnTo>
                  <a:pt x="599" y="767"/>
                </a:lnTo>
                <a:lnTo>
                  <a:pt x="569" y="779"/>
                </a:lnTo>
                <a:lnTo>
                  <a:pt x="428" y="799"/>
                </a:lnTo>
                <a:lnTo>
                  <a:pt x="304" y="793"/>
                </a:lnTo>
                <a:lnTo>
                  <a:pt x="222" y="799"/>
                </a:lnTo>
                <a:lnTo>
                  <a:pt x="170" y="831"/>
                </a:lnTo>
                <a:lnTo>
                  <a:pt x="45" y="831"/>
                </a:lnTo>
                <a:lnTo>
                  <a:pt x="0" y="873"/>
                </a:lnTo>
                <a:lnTo>
                  <a:pt x="0" y="923"/>
                </a:lnTo>
                <a:lnTo>
                  <a:pt x="6" y="1004"/>
                </a:lnTo>
                <a:lnTo>
                  <a:pt x="109" y="1030"/>
                </a:lnTo>
                <a:lnTo>
                  <a:pt x="109" y="978"/>
                </a:lnTo>
                <a:lnTo>
                  <a:pt x="115" y="935"/>
                </a:lnTo>
                <a:lnTo>
                  <a:pt x="133" y="916"/>
                </a:lnTo>
                <a:lnTo>
                  <a:pt x="141" y="966"/>
                </a:lnTo>
                <a:lnTo>
                  <a:pt x="147" y="1030"/>
                </a:lnTo>
                <a:lnTo>
                  <a:pt x="170" y="1068"/>
                </a:lnTo>
                <a:lnTo>
                  <a:pt x="215" y="1118"/>
                </a:lnTo>
                <a:lnTo>
                  <a:pt x="321" y="1142"/>
                </a:lnTo>
                <a:lnTo>
                  <a:pt x="403" y="1155"/>
                </a:lnTo>
                <a:lnTo>
                  <a:pt x="499" y="1162"/>
                </a:lnTo>
                <a:lnTo>
                  <a:pt x="379" y="1093"/>
                </a:lnTo>
                <a:lnTo>
                  <a:pt x="297" y="1030"/>
                </a:lnTo>
                <a:lnTo>
                  <a:pt x="279" y="978"/>
                </a:lnTo>
                <a:lnTo>
                  <a:pt x="291" y="935"/>
                </a:lnTo>
                <a:lnTo>
                  <a:pt x="358" y="929"/>
                </a:lnTo>
                <a:lnTo>
                  <a:pt x="385" y="978"/>
                </a:lnTo>
                <a:lnTo>
                  <a:pt x="403" y="1036"/>
                </a:lnTo>
                <a:lnTo>
                  <a:pt x="467" y="1098"/>
                </a:lnTo>
                <a:lnTo>
                  <a:pt x="537" y="1149"/>
                </a:lnTo>
                <a:lnTo>
                  <a:pt x="607" y="1155"/>
                </a:lnTo>
                <a:lnTo>
                  <a:pt x="713" y="1149"/>
                </a:lnTo>
                <a:lnTo>
                  <a:pt x="599" y="1061"/>
                </a:lnTo>
                <a:lnTo>
                  <a:pt x="517" y="1016"/>
                </a:lnTo>
                <a:lnTo>
                  <a:pt x="454" y="966"/>
                </a:lnTo>
                <a:lnTo>
                  <a:pt x="435" y="929"/>
                </a:lnTo>
                <a:lnTo>
                  <a:pt x="441" y="891"/>
                </a:lnTo>
                <a:lnTo>
                  <a:pt x="479" y="885"/>
                </a:lnTo>
                <a:lnTo>
                  <a:pt x="523" y="923"/>
                </a:lnTo>
                <a:lnTo>
                  <a:pt x="549" y="972"/>
                </a:lnTo>
                <a:lnTo>
                  <a:pt x="607" y="1036"/>
                </a:lnTo>
                <a:lnTo>
                  <a:pt x="675" y="1068"/>
                </a:lnTo>
                <a:lnTo>
                  <a:pt x="727" y="1098"/>
                </a:lnTo>
                <a:lnTo>
                  <a:pt x="782" y="1123"/>
                </a:lnTo>
                <a:lnTo>
                  <a:pt x="846" y="1136"/>
                </a:lnTo>
                <a:lnTo>
                  <a:pt x="921" y="1136"/>
                </a:lnTo>
                <a:lnTo>
                  <a:pt x="994" y="1122"/>
                </a:lnTo>
                <a:lnTo>
                  <a:pt x="833" y="1068"/>
                </a:lnTo>
                <a:lnTo>
                  <a:pt x="771" y="1036"/>
                </a:lnTo>
                <a:lnTo>
                  <a:pt x="727" y="978"/>
                </a:lnTo>
                <a:lnTo>
                  <a:pt x="719" y="929"/>
                </a:lnTo>
                <a:lnTo>
                  <a:pt x="756" y="929"/>
                </a:lnTo>
                <a:lnTo>
                  <a:pt x="777" y="972"/>
                </a:lnTo>
                <a:lnTo>
                  <a:pt x="808" y="1010"/>
                </a:lnTo>
                <a:lnTo>
                  <a:pt x="859" y="1049"/>
                </a:lnTo>
                <a:lnTo>
                  <a:pt x="914" y="1087"/>
                </a:lnTo>
                <a:lnTo>
                  <a:pt x="989" y="1119"/>
                </a:lnTo>
                <a:lnTo>
                  <a:pt x="1046" y="1098"/>
                </a:lnTo>
                <a:lnTo>
                  <a:pt x="1072" y="1068"/>
                </a:lnTo>
                <a:lnTo>
                  <a:pt x="1117" y="991"/>
                </a:lnTo>
                <a:lnTo>
                  <a:pt x="1034" y="972"/>
                </a:lnTo>
                <a:lnTo>
                  <a:pt x="878" y="954"/>
                </a:lnTo>
                <a:lnTo>
                  <a:pt x="782" y="910"/>
                </a:lnTo>
                <a:lnTo>
                  <a:pt x="733" y="868"/>
                </a:lnTo>
                <a:lnTo>
                  <a:pt x="713" y="816"/>
                </a:lnTo>
                <a:lnTo>
                  <a:pt x="707" y="793"/>
                </a:lnTo>
                <a:lnTo>
                  <a:pt x="733" y="793"/>
                </a:lnTo>
                <a:lnTo>
                  <a:pt x="765" y="831"/>
                </a:lnTo>
                <a:lnTo>
                  <a:pt x="814" y="897"/>
                </a:lnTo>
                <a:lnTo>
                  <a:pt x="927" y="935"/>
                </a:lnTo>
                <a:lnTo>
                  <a:pt x="1034" y="968"/>
                </a:lnTo>
                <a:lnTo>
                  <a:pt x="1117" y="991"/>
                </a:lnTo>
                <a:lnTo>
                  <a:pt x="1149" y="861"/>
                </a:lnTo>
                <a:lnTo>
                  <a:pt x="1155" y="767"/>
                </a:lnTo>
                <a:lnTo>
                  <a:pt x="1155" y="683"/>
                </a:lnTo>
                <a:lnTo>
                  <a:pt x="1046" y="741"/>
                </a:lnTo>
                <a:lnTo>
                  <a:pt x="921" y="767"/>
                </a:lnTo>
                <a:lnTo>
                  <a:pt x="820" y="761"/>
                </a:lnTo>
                <a:lnTo>
                  <a:pt x="795" y="748"/>
                </a:lnTo>
                <a:lnTo>
                  <a:pt x="782" y="716"/>
                </a:lnTo>
                <a:lnTo>
                  <a:pt x="840" y="716"/>
                </a:lnTo>
                <a:lnTo>
                  <a:pt x="901" y="735"/>
                </a:lnTo>
                <a:lnTo>
                  <a:pt x="1049" y="741"/>
                </a:lnTo>
                <a:lnTo>
                  <a:pt x="1155" y="684"/>
                </a:lnTo>
                <a:lnTo>
                  <a:pt x="1161" y="565"/>
                </a:lnTo>
                <a:lnTo>
                  <a:pt x="1167" y="483"/>
                </a:lnTo>
                <a:lnTo>
                  <a:pt x="1172" y="401"/>
                </a:lnTo>
                <a:lnTo>
                  <a:pt x="1161" y="264"/>
                </a:lnTo>
                <a:lnTo>
                  <a:pt x="1129" y="213"/>
                </a:lnTo>
                <a:lnTo>
                  <a:pt x="1034" y="152"/>
                </a:lnTo>
                <a:lnTo>
                  <a:pt x="1065" y="158"/>
                </a:lnTo>
                <a:lnTo>
                  <a:pt x="1161" y="201"/>
                </a:lnTo>
                <a:lnTo>
                  <a:pt x="1123" y="113"/>
                </a:lnTo>
                <a:lnTo>
                  <a:pt x="1091" y="68"/>
                </a:lnTo>
                <a:lnTo>
                  <a:pt x="1065" y="38"/>
                </a:lnTo>
                <a:lnTo>
                  <a:pt x="959" y="0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8" name="Freeform 197"/>
          <p:cNvSpPr/>
          <p:nvPr/>
        </p:nvSpPr>
        <p:spPr bwMode="auto">
          <a:xfrm flipH="1">
            <a:off x="823913" y="3403600"/>
            <a:ext cx="69850" cy="71438"/>
          </a:xfrm>
          <a:custGeom>
            <a:avLst/>
            <a:gdLst>
              <a:gd name="T0" fmla="*/ 0 w 295"/>
              <a:gd name="T1" fmla="*/ 0 h 263"/>
              <a:gd name="T2" fmla="*/ 0 w 295"/>
              <a:gd name="T3" fmla="*/ 420849076 h 263"/>
              <a:gd name="T4" fmla="*/ 504469041 w 295"/>
              <a:gd name="T5" fmla="*/ 1422948143 h 263"/>
              <a:gd name="T6" fmla="*/ 995595079 w 295"/>
              <a:gd name="T7" fmla="*/ 1984055074 h 263"/>
              <a:gd name="T8" fmla="*/ 2017821229 w 295"/>
              <a:gd name="T9" fmla="*/ 2147483647 h 263"/>
              <a:gd name="T10" fmla="*/ 2147483647 w 295"/>
              <a:gd name="T11" fmla="*/ 2147483647 h 263"/>
              <a:gd name="T12" fmla="*/ 2147483647 w 295"/>
              <a:gd name="T13" fmla="*/ 2147483647 h 263"/>
              <a:gd name="T14" fmla="*/ 2147483647 w 295"/>
              <a:gd name="T15" fmla="*/ 2147483647 h 263"/>
              <a:gd name="T16" fmla="*/ 1287691084 w 295"/>
              <a:gd name="T17" fmla="*/ 2147483647 h 263"/>
              <a:gd name="T18" fmla="*/ 212372622 w 295"/>
              <a:gd name="T19" fmla="*/ 2147483647 h 263"/>
              <a:gd name="T20" fmla="*/ 292040480 w 295"/>
              <a:gd name="T21" fmla="*/ 2147483647 h 263"/>
              <a:gd name="T22" fmla="*/ 2017821229 w 295"/>
              <a:gd name="T23" fmla="*/ 2147483647 h 263"/>
              <a:gd name="T24" fmla="*/ 2147483647 w 295"/>
              <a:gd name="T25" fmla="*/ 2147483647 h 263"/>
              <a:gd name="T26" fmla="*/ 2147483647 w 295"/>
              <a:gd name="T27" fmla="*/ 2147483647 h 263"/>
              <a:gd name="T28" fmla="*/ 2147483647 w 295"/>
              <a:gd name="T29" fmla="*/ 2147483647 h 263"/>
              <a:gd name="T30" fmla="*/ 2147483647 w 295"/>
              <a:gd name="T31" fmla="*/ 2147483647 h 263"/>
              <a:gd name="T32" fmla="*/ 2147483647 w 295"/>
              <a:gd name="T33" fmla="*/ 2147483647 h 263"/>
              <a:gd name="T34" fmla="*/ 2147483647 w 295"/>
              <a:gd name="T35" fmla="*/ 2147483647 h 263"/>
              <a:gd name="T36" fmla="*/ 2147483647 w 295"/>
              <a:gd name="T37" fmla="*/ 2147483647 h 263"/>
              <a:gd name="T38" fmla="*/ 1911578713 w 295"/>
              <a:gd name="T39" fmla="*/ 1122288558 h 263"/>
              <a:gd name="T40" fmla="*/ 1208023285 w 295"/>
              <a:gd name="T41" fmla="*/ 340722568 h 263"/>
              <a:gd name="T42" fmla="*/ 464607320 w 295"/>
              <a:gd name="T43" fmla="*/ 60131771 h 263"/>
              <a:gd name="T44" fmla="*/ 0 w 295"/>
              <a:gd name="T45" fmla="*/ 0 h 26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295"/>
              <a:gd name="T70" fmla="*/ 0 h 263"/>
              <a:gd name="T71" fmla="*/ 295 w 295"/>
              <a:gd name="T72" fmla="*/ 263 h 263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295" h="263">
                <a:moveTo>
                  <a:pt x="0" y="0"/>
                </a:moveTo>
                <a:lnTo>
                  <a:pt x="0" y="21"/>
                </a:lnTo>
                <a:lnTo>
                  <a:pt x="38" y="71"/>
                </a:lnTo>
                <a:lnTo>
                  <a:pt x="75" y="99"/>
                </a:lnTo>
                <a:lnTo>
                  <a:pt x="152" y="158"/>
                </a:lnTo>
                <a:lnTo>
                  <a:pt x="184" y="182"/>
                </a:lnTo>
                <a:lnTo>
                  <a:pt x="260" y="239"/>
                </a:lnTo>
                <a:lnTo>
                  <a:pt x="178" y="213"/>
                </a:lnTo>
                <a:lnTo>
                  <a:pt x="97" y="188"/>
                </a:lnTo>
                <a:lnTo>
                  <a:pt x="16" y="182"/>
                </a:lnTo>
                <a:lnTo>
                  <a:pt x="22" y="207"/>
                </a:lnTo>
                <a:lnTo>
                  <a:pt x="152" y="231"/>
                </a:lnTo>
                <a:lnTo>
                  <a:pt x="222" y="257"/>
                </a:lnTo>
                <a:lnTo>
                  <a:pt x="260" y="263"/>
                </a:lnTo>
                <a:lnTo>
                  <a:pt x="292" y="252"/>
                </a:lnTo>
                <a:lnTo>
                  <a:pt x="295" y="222"/>
                </a:lnTo>
                <a:lnTo>
                  <a:pt x="269" y="199"/>
                </a:lnTo>
                <a:lnTo>
                  <a:pt x="232" y="162"/>
                </a:lnTo>
                <a:lnTo>
                  <a:pt x="188" y="112"/>
                </a:lnTo>
                <a:lnTo>
                  <a:pt x="144" y="56"/>
                </a:lnTo>
                <a:lnTo>
                  <a:pt x="91" y="17"/>
                </a:lnTo>
                <a:lnTo>
                  <a:pt x="35" y="3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9" name="Freeform 198"/>
          <p:cNvSpPr/>
          <p:nvPr/>
        </p:nvSpPr>
        <p:spPr bwMode="auto">
          <a:xfrm flipH="1">
            <a:off x="827088" y="3343275"/>
            <a:ext cx="61912" cy="95250"/>
          </a:xfrm>
          <a:custGeom>
            <a:avLst/>
            <a:gdLst>
              <a:gd name="T0" fmla="*/ 614872330 w 270"/>
              <a:gd name="T1" fmla="*/ 0 h 345"/>
              <a:gd name="T2" fmla="*/ 156741450 w 270"/>
              <a:gd name="T3" fmla="*/ 147340999 h 345"/>
              <a:gd name="T4" fmla="*/ 0 w 270"/>
              <a:gd name="T5" fmla="*/ 820703803 h 345"/>
              <a:gd name="T6" fmla="*/ 36175180 w 270"/>
              <a:gd name="T7" fmla="*/ 1367915964 h 345"/>
              <a:gd name="T8" fmla="*/ 313483130 w 270"/>
              <a:gd name="T9" fmla="*/ 2125506035 h 345"/>
              <a:gd name="T10" fmla="*/ 687222660 w 270"/>
              <a:gd name="T11" fmla="*/ 2147483647 h 345"/>
              <a:gd name="T12" fmla="*/ 1398579982 w 270"/>
              <a:gd name="T13" fmla="*/ 2147483647 h 345"/>
              <a:gd name="T14" fmla="*/ 2073762140 w 270"/>
              <a:gd name="T15" fmla="*/ 2147483647 h 345"/>
              <a:gd name="T16" fmla="*/ 2147483647 w 270"/>
              <a:gd name="T17" fmla="*/ 2147483647 h 345"/>
              <a:gd name="T18" fmla="*/ 2147483647 w 270"/>
              <a:gd name="T19" fmla="*/ 2147483647 h 345"/>
              <a:gd name="T20" fmla="*/ 2147483647 w 270"/>
              <a:gd name="T21" fmla="*/ 2147483647 h 345"/>
              <a:gd name="T22" fmla="*/ 2147483647 w 270"/>
              <a:gd name="T23" fmla="*/ 2147483647 h 345"/>
              <a:gd name="T24" fmla="*/ 2147483647 w 270"/>
              <a:gd name="T25" fmla="*/ 2147483647 h 345"/>
              <a:gd name="T26" fmla="*/ 2147483647 w 270"/>
              <a:gd name="T27" fmla="*/ 2147483647 h 345"/>
              <a:gd name="T28" fmla="*/ 2147483647 w 270"/>
              <a:gd name="T29" fmla="*/ 1809786355 h 345"/>
              <a:gd name="T30" fmla="*/ 1085097196 w 270"/>
              <a:gd name="T31" fmla="*/ 210454455 h 345"/>
              <a:gd name="T32" fmla="*/ 614872330 w 270"/>
              <a:gd name="T33" fmla="*/ 0 h 34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70"/>
              <a:gd name="T52" fmla="*/ 0 h 345"/>
              <a:gd name="T53" fmla="*/ 270 w 270"/>
              <a:gd name="T54" fmla="*/ 345 h 34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70" h="345">
                <a:moveTo>
                  <a:pt x="51" y="0"/>
                </a:moveTo>
                <a:lnTo>
                  <a:pt x="13" y="7"/>
                </a:lnTo>
                <a:lnTo>
                  <a:pt x="0" y="39"/>
                </a:lnTo>
                <a:lnTo>
                  <a:pt x="3" y="65"/>
                </a:lnTo>
                <a:lnTo>
                  <a:pt x="26" y="101"/>
                </a:lnTo>
                <a:lnTo>
                  <a:pt x="57" y="112"/>
                </a:lnTo>
                <a:lnTo>
                  <a:pt x="116" y="149"/>
                </a:lnTo>
                <a:lnTo>
                  <a:pt x="172" y="195"/>
                </a:lnTo>
                <a:lnTo>
                  <a:pt x="212" y="259"/>
                </a:lnTo>
                <a:lnTo>
                  <a:pt x="257" y="325"/>
                </a:lnTo>
                <a:lnTo>
                  <a:pt x="270" y="345"/>
                </a:lnTo>
                <a:lnTo>
                  <a:pt x="257" y="267"/>
                </a:lnTo>
                <a:lnTo>
                  <a:pt x="247" y="198"/>
                </a:lnTo>
                <a:lnTo>
                  <a:pt x="225" y="140"/>
                </a:lnTo>
                <a:lnTo>
                  <a:pt x="188" y="86"/>
                </a:lnTo>
                <a:lnTo>
                  <a:pt x="90" y="10"/>
                </a:lnTo>
                <a:lnTo>
                  <a:pt x="51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0" name="Freeform 199"/>
          <p:cNvSpPr/>
          <p:nvPr/>
        </p:nvSpPr>
        <p:spPr bwMode="auto">
          <a:xfrm flipH="1">
            <a:off x="835025" y="3249613"/>
            <a:ext cx="66675" cy="55562"/>
          </a:xfrm>
          <a:custGeom>
            <a:avLst/>
            <a:gdLst>
              <a:gd name="T0" fmla="*/ 0 w 287"/>
              <a:gd name="T1" fmla="*/ 2147483647 h 199"/>
              <a:gd name="T2" fmla="*/ 614408005 w 287"/>
              <a:gd name="T3" fmla="*/ 2147483647 h 199"/>
              <a:gd name="T4" fmla="*/ 1629983749 w 287"/>
              <a:gd name="T5" fmla="*/ 2147483647 h 199"/>
              <a:gd name="T6" fmla="*/ 2147483647 w 287"/>
              <a:gd name="T7" fmla="*/ 2147483647 h 199"/>
              <a:gd name="T8" fmla="*/ 2147483647 w 287"/>
              <a:gd name="T9" fmla="*/ 0 h 199"/>
              <a:gd name="T10" fmla="*/ 2147483647 w 287"/>
              <a:gd name="T11" fmla="*/ 957689512 h 199"/>
              <a:gd name="T12" fmla="*/ 1780456383 w 287"/>
              <a:gd name="T13" fmla="*/ 1610649190 h 199"/>
              <a:gd name="T14" fmla="*/ 1166047681 w 287"/>
              <a:gd name="T15" fmla="*/ 2147483647 h 199"/>
              <a:gd name="T16" fmla="*/ 852636982 w 287"/>
              <a:gd name="T17" fmla="*/ 2147483647 h 199"/>
              <a:gd name="T18" fmla="*/ 0 w 287"/>
              <a:gd name="T19" fmla="*/ 2147483647 h 1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7"/>
              <a:gd name="T31" fmla="*/ 0 h 199"/>
              <a:gd name="T32" fmla="*/ 287 w 287"/>
              <a:gd name="T33" fmla="*/ 199 h 19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7" h="199">
                <a:moveTo>
                  <a:pt x="0" y="199"/>
                </a:moveTo>
                <a:lnTo>
                  <a:pt x="49" y="156"/>
                </a:lnTo>
                <a:lnTo>
                  <a:pt x="130" y="125"/>
                </a:lnTo>
                <a:lnTo>
                  <a:pt x="185" y="111"/>
                </a:lnTo>
                <a:lnTo>
                  <a:pt x="287" y="0"/>
                </a:lnTo>
                <a:lnTo>
                  <a:pt x="211" y="44"/>
                </a:lnTo>
                <a:lnTo>
                  <a:pt x="142" y="74"/>
                </a:lnTo>
                <a:lnTo>
                  <a:pt x="93" y="99"/>
                </a:lnTo>
                <a:lnTo>
                  <a:pt x="68" y="125"/>
                </a:lnTo>
                <a:lnTo>
                  <a:pt x="0" y="199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1" name="Freeform 200"/>
          <p:cNvSpPr/>
          <p:nvPr/>
        </p:nvSpPr>
        <p:spPr bwMode="auto">
          <a:xfrm flipH="1">
            <a:off x="914400" y="3351213"/>
            <a:ext cx="38100" cy="141287"/>
          </a:xfrm>
          <a:custGeom>
            <a:avLst/>
            <a:gdLst>
              <a:gd name="T0" fmla="*/ 0 w 162"/>
              <a:gd name="T1" fmla="*/ 2147483647 h 514"/>
              <a:gd name="T2" fmla="*/ 1053694614 w 162"/>
              <a:gd name="T3" fmla="*/ 2147483647 h 514"/>
              <a:gd name="T4" fmla="*/ 1378929262 w 162"/>
              <a:gd name="T5" fmla="*/ 2147483647 h 514"/>
              <a:gd name="T6" fmla="*/ 1378929262 w 162"/>
              <a:gd name="T7" fmla="*/ 2147483647 h 514"/>
              <a:gd name="T8" fmla="*/ 1613065433 w 162"/>
              <a:gd name="T9" fmla="*/ 2147483647 h 514"/>
              <a:gd name="T10" fmla="*/ 1951299231 w 162"/>
              <a:gd name="T11" fmla="*/ 2147483647 h 514"/>
              <a:gd name="T12" fmla="*/ 1782154110 w 162"/>
              <a:gd name="T13" fmla="*/ 2147483647 h 514"/>
              <a:gd name="T14" fmla="*/ 1782154110 w 162"/>
              <a:gd name="T15" fmla="*/ 2147483647 h 514"/>
              <a:gd name="T16" fmla="*/ 2029343524 w 162"/>
              <a:gd name="T17" fmla="*/ 2147483647 h 514"/>
              <a:gd name="T18" fmla="*/ 2029343524 w 162"/>
              <a:gd name="T19" fmla="*/ 2147483647 h 514"/>
              <a:gd name="T20" fmla="*/ 1873253528 w 162"/>
              <a:gd name="T21" fmla="*/ 2147483647 h 514"/>
              <a:gd name="T22" fmla="*/ 1873253528 w 162"/>
              <a:gd name="T23" fmla="*/ 2147483647 h 514"/>
              <a:gd name="T24" fmla="*/ 2107389228 w 162"/>
              <a:gd name="T25" fmla="*/ 2147483647 h 514"/>
              <a:gd name="T26" fmla="*/ 2029343524 w 162"/>
              <a:gd name="T27" fmla="*/ 1952256110 h 514"/>
              <a:gd name="T28" fmla="*/ 2029343524 w 162"/>
              <a:gd name="T29" fmla="*/ 0 h 514"/>
              <a:gd name="T30" fmla="*/ 1378929262 w 162"/>
              <a:gd name="T31" fmla="*/ 2147483647 h 514"/>
              <a:gd name="T32" fmla="*/ 806504965 w 162"/>
              <a:gd name="T33" fmla="*/ 2147483647 h 514"/>
              <a:gd name="T34" fmla="*/ 416278444 w 162"/>
              <a:gd name="T35" fmla="*/ 2147483647 h 514"/>
              <a:gd name="T36" fmla="*/ 0 w 162"/>
              <a:gd name="T37" fmla="*/ 2147483647 h 51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62"/>
              <a:gd name="T58" fmla="*/ 0 h 514"/>
              <a:gd name="T59" fmla="*/ 162 w 162"/>
              <a:gd name="T60" fmla="*/ 514 h 51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62" h="514">
                <a:moveTo>
                  <a:pt x="0" y="514"/>
                </a:moveTo>
                <a:lnTo>
                  <a:pt x="81" y="514"/>
                </a:lnTo>
                <a:lnTo>
                  <a:pt x="106" y="508"/>
                </a:lnTo>
                <a:lnTo>
                  <a:pt x="106" y="489"/>
                </a:lnTo>
                <a:lnTo>
                  <a:pt x="124" y="470"/>
                </a:lnTo>
                <a:lnTo>
                  <a:pt x="150" y="451"/>
                </a:lnTo>
                <a:lnTo>
                  <a:pt x="137" y="433"/>
                </a:lnTo>
                <a:lnTo>
                  <a:pt x="137" y="407"/>
                </a:lnTo>
                <a:lnTo>
                  <a:pt x="156" y="376"/>
                </a:lnTo>
                <a:lnTo>
                  <a:pt x="156" y="344"/>
                </a:lnTo>
                <a:lnTo>
                  <a:pt x="144" y="306"/>
                </a:lnTo>
                <a:lnTo>
                  <a:pt x="144" y="224"/>
                </a:lnTo>
                <a:lnTo>
                  <a:pt x="162" y="150"/>
                </a:lnTo>
                <a:lnTo>
                  <a:pt x="156" y="94"/>
                </a:lnTo>
                <a:lnTo>
                  <a:pt x="156" y="0"/>
                </a:lnTo>
                <a:lnTo>
                  <a:pt x="106" y="142"/>
                </a:lnTo>
                <a:lnTo>
                  <a:pt x="62" y="275"/>
                </a:lnTo>
                <a:lnTo>
                  <a:pt x="32" y="419"/>
                </a:lnTo>
                <a:lnTo>
                  <a:pt x="0" y="514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2" name="Freeform 201"/>
          <p:cNvSpPr/>
          <p:nvPr/>
        </p:nvSpPr>
        <p:spPr bwMode="auto">
          <a:xfrm flipH="1">
            <a:off x="828675" y="3505200"/>
            <a:ext cx="68263" cy="26988"/>
          </a:xfrm>
          <a:custGeom>
            <a:avLst/>
            <a:gdLst>
              <a:gd name="T0" fmla="*/ 2147483647 w 289"/>
              <a:gd name="T1" fmla="*/ 1012292574 h 97"/>
              <a:gd name="T2" fmla="*/ 2147483647 w 289"/>
              <a:gd name="T3" fmla="*/ 409190119 h 97"/>
              <a:gd name="T4" fmla="*/ 1449597970 w 289"/>
              <a:gd name="T5" fmla="*/ 86157389 h 97"/>
              <a:gd name="T6" fmla="*/ 421734659 w 289"/>
              <a:gd name="T7" fmla="*/ 0 h 97"/>
              <a:gd name="T8" fmla="*/ 0 w 289"/>
              <a:gd name="T9" fmla="*/ 129197671 h 97"/>
              <a:gd name="T10" fmla="*/ 197672381 w 289"/>
              <a:gd name="T11" fmla="*/ 796859958 h 97"/>
              <a:gd name="T12" fmla="*/ 593017437 w 289"/>
              <a:gd name="T13" fmla="*/ 1313804919 h 97"/>
              <a:gd name="T14" fmla="*/ 1489154590 w 289"/>
              <a:gd name="T15" fmla="*/ 1701474897 h 97"/>
              <a:gd name="T16" fmla="*/ 2147483647 w 289"/>
              <a:gd name="T17" fmla="*/ 2089144874 h 97"/>
              <a:gd name="T18" fmla="*/ 2147483647 w 289"/>
              <a:gd name="T19" fmla="*/ 1959947516 h 97"/>
              <a:gd name="T20" fmla="*/ 2147483647 w 289"/>
              <a:gd name="T21" fmla="*/ 1012292574 h 9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89"/>
              <a:gd name="T34" fmla="*/ 0 h 97"/>
              <a:gd name="T35" fmla="*/ 289 w 289"/>
              <a:gd name="T36" fmla="*/ 97 h 9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89" h="97">
                <a:moveTo>
                  <a:pt x="232" y="47"/>
                </a:moveTo>
                <a:lnTo>
                  <a:pt x="168" y="19"/>
                </a:lnTo>
                <a:lnTo>
                  <a:pt x="110" y="4"/>
                </a:lnTo>
                <a:lnTo>
                  <a:pt x="32" y="0"/>
                </a:lnTo>
                <a:lnTo>
                  <a:pt x="0" y="6"/>
                </a:lnTo>
                <a:lnTo>
                  <a:pt x="15" y="37"/>
                </a:lnTo>
                <a:lnTo>
                  <a:pt x="45" y="61"/>
                </a:lnTo>
                <a:lnTo>
                  <a:pt x="113" y="79"/>
                </a:lnTo>
                <a:lnTo>
                  <a:pt x="219" y="97"/>
                </a:lnTo>
                <a:lnTo>
                  <a:pt x="289" y="91"/>
                </a:lnTo>
                <a:lnTo>
                  <a:pt x="232" y="47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3" name="Freeform 202"/>
          <p:cNvSpPr/>
          <p:nvPr/>
        </p:nvSpPr>
        <p:spPr bwMode="auto">
          <a:xfrm flipH="1">
            <a:off x="909638" y="3516313"/>
            <a:ext cx="42862" cy="60325"/>
          </a:xfrm>
          <a:custGeom>
            <a:avLst/>
            <a:gdLst>
              <a:gd name="T0" fmla="*/ 1169926164 w 176"/>
              <a:gd name="T1" fmla="*/ 1285262303 h 216"/>
              <a:gd name="T2" fmla="*/ 852208534 w 176"/>
              <a:gd name="T3" fmla="*/ 304974767 h 216"/>
              <a:gd name="T4" fmla="*/ 375543685 w 176"/>
              <a:gd name="T5" fmla="*/ 0 h 216"/>
              <a:gd name="T6" fmla="*/ 43354670 w 176"/>
              <a:gd name="T7" fmla="*/ 239612019 h 216"/>
              <a:gd name="T8" fmla="*/ 0 w 176"/>
              <a:gd name="T9" fmla="*/ 762437126 h 216"/>
              <a:gd name="T10" fmla="*/ 216655219 w 176"/>
              <a:gd name="T11" fmla="*/ 1655521408 h 216"/>
              <a:gd name="T12" fmla="*/ 577727687 w 176"/>
              <a:gd name="T13" fmla="*/ 2147483647 h 216"/>
              <a:gd name="T14" fmla="*/ 1025509524 w 176"/>
              <a:gd name="T15" fmla="*/ 2147483647 h 216"/>
              <a:gd name="T16" fmla="*/ 1632119614 w 176"/>
              <a:gd name="T17" fmla="*/ 2147483647 h 216"/>
              <a:gd name="T18" fmla="*/ 2147483647 w 176"/>
              <a:gd name="T19" fmla="*/ 2147483647 h 216"/>
              <a:gd name="T20" fmla="*/ 1718829410 w 176"/>
              <a:gd name="T21" fmla="*/ 2147483647 h 216"/>
              <a:gd name="T22" fmla="*/ 1444348076 w 176"/>
              <a:gd name="T23" fmla="*/ 2147483647 h 216"/>
              <a:gd name="T24" fmla="*/ 1169926164 w 176"/>
              <a:gd name="T25" fmla="*/ 1285262303 h 21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6"/>
              <a:gd name="T40" fmla="*/ 0 h 216"/>
              <a:gd name="T41" fmla="*/ 176 w 176"/>
              <a:gd name="T42" fmla="*/ 216 h 21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6" h="216">
                <a:moveTo>
                  <a:pt x="81" y="59"/>
                </a:moveTo>
                <a:lnTo>
                  <a:pt x="59" y="14"/>
                </a:lnTo>
                <a:lnTo>
                  <a:pt x="26" y="0"/>
                </a:lnTo>
                <a:lnTo>
                  <a:pt x="3" y="11"/>
                </a:lnTo>
                <a:lnTo>
                  <a:pt x="0" y="35"/>
                </a:lnTo>
                <a:lnTo>
                  <a:pt x="15" y="76"/>
                </a:lnTo>
                <a:lnTo>
                  <a:pt x="40" y="115"/>
                </a:lnTo>
                <a:lnTo>
                  <a:pt x="71" y="150"/>
                </a:lnTo>
                <a:lnTo>
                  <a:pt x="113" y="185"/>
                </a:lnTo>
                <a:lnTo>
                  <a:pt x="176" y="216"/>
                </a:lnTo>
                <a:lnTo>
                  <a:pt x="119" y="153"/>
                </a:lnTo>
                <a:lnTo>
                  <a:pt x="100" y="108"/>
                </a:lnTo>
                <a:lnTo>
                  <a:pt x="81" y="59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" name="Freeform 203"/>
          <p:cNvSpPr/>
          <p:nvPr/>
        </p:nvSpPr>
        <p:spPr bwMode="auto">
          <a:xfrm flipH="1">
            <a:off x="787400" y="3200400"/>
            <a:ext cx="98425" cy="76200"/>
          </a:xfrm>
          <a:custGeom>
            <a:avLst/>
            <a:gdLst>
              <a:gd name="T0" fmla="*/ 0 w 418"/>
              <a:gd name="T1" fmla="*/ 2147483647 h 260"/>
              <a:gd name="T2" fmla="*/ 169715555 w 418"/>
              <a:gd name="T3" fmla="*/ 2147483647 h 260"/>
              <a:gd name="T4" fmla="*/ 1318580503 w 418"/>
              <a:gd name="T5" fmla="*/ 2147483647 h 260"/>
              <a:gd name="T6" fmla="*/ 2147483647 w 418"/>
              <a:gd name="T7" fmla="*/ 1736949463 h 260"/>
              <a:gd name="T8" fmla="*/ 2147483647 w 418"/>
              <a:gd name="T9" fmla="*/ 881101066 h 260"/>
              <a:gd name="T10" fmla="*/ 2147483647 w 418"/>
              <a:gd name="T11" fmla="*/ 0 h 260"/>
              <a:gd name="T12" fmla="*/ 2147483647 w 418"/>
              <a:gd name="T13" fmla="*/ 1913203497 h 260"/>
              <a:gd name="T14" fmla="*/ 2147483647 w 418"/>
              <a:gd name="T15" fmla="*/ 2147483647 h 260"/>
              <a:gd name="T16" fmla="*/ 2147483647 w 418"/>
              <a:gd name="T17" fmla="*/ 2147483647 h 260"/>
              <a:gd name="T18" fmla="*/ 2147483647 w 418"/>
              <a:gd name="T19" fmla="*/ 2147483647 h 260"/>
              <a:gd name="T20" fmla="*/ 1279436562 w 418"/>
              <a:gd name="T21" fmla="*/ 2147483647 h 260"/>
              <a:gd name="T22" fmla="*/ 0 w 418"/>
              <a:gd name="T23" fmla="*/ 2147483647 h 2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18"/>
              <a:gd name="T37" fmla="*/ 0 h 260"/>
              <a:gd name="T38" fmla="*/ 418 w 418"/>
              <a:gd name="T39" fmla="*/ 260 h 2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18" h="260">
                <a:moveTo>
                  <a:pt x="0" y="260"/>
                </a:moveTo>
                <a:lnTo>
                  <a:pt x="13" y="153"/>
                </a:lnTo>
                <a:lnTo>
                  <a:pt x="101" y="116"/>
                </a:lnTo>
                <a:lnTo>
                  <a:pt x="220" y="69"/>
                </a:lnTo>
                <a:lnTo>
                  <a:pt x="304" y="35"/>
                </a:lnTo>
                <a:lnTo>
                  <a:pt x="386" y="0"/>
                </a:lnTo>
                <a:lnTo>
                  <a:pt x="418" y="76"/>
                </a:lnTo>
                <a:lnTo>
                  <a:pt x="341" y="119"/>
                </a:lnTo>
                <a:lnTo>
                  <a:pt x="252" y="150"/>
                </a:lnTo>
                <a:lnTo>
                  <a:pt x="182" y="170"/>
                </a:lnTo>
                <a:lnTo>
                  <a:pt x="98" y="216"/>
                </a:lnTo>
                <a:lnTo>
                  <a:pt x="0" y="260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5" name="Freeform 204"/>
          <p:cNvSpPr/>
          <p:nvPr/>
        </p:nvSpPr>
        <p:spPr bwMode="auto">
          <a:xfrm flipH="1">
            <a:off x="676275" y="3538538"/>
            <a:ext cx="201613" cy="323850"/>
          </a:xfrm>
          <a:custGeom>
            <a:avLst/>
            <a:gdLst>
              <a:gd name="T0" fmla="*/ 2147483647 w 863"/>
              <a:gd name="T1" fmla="*/ 2147483647 h 1164"/>
              <a:gd name="T2" fmla="*/ 2147483647 w 863"/>
              <a:gd name="T3" fmla="*/ 2147483647 h 1164"/>
              <a:gd name="T4" fmla="*/ 2147483647 w 863"/>
              <a:gd name="T5" fmla="*/ 2147483647 h 1164"/>
              <a:gd name="T6" fmla="*/ 2147483647 w 863"/>
              <a:gd name="T7" fmla="*/ 1938277606 h 1164"/>
              <a:gd name="T8" fmla="*/ 2147483647 w 863"/>
              <a:gd name="T9" fmla="*/ 1119928196 h 1164"/>
              <a:gd name="T10" fmla="*/ 2147483647 w 863"/>
              <a:gd name="T11" fmla="*/ 430694027 h 1164"/>
              <a:gd name="T12" fmla="*/ 2147483647 w 863"/>
              <a:gd name="T13" fmla="*/ 0 h 1164"/>
              <a:gd name="T14" fmla="*/ 2147483647 w 863"/>
              <a:gd name="T15" fmla="*/ 150789463 h 1164"/>
              <a:gd name="T16" fmla="*/ 2147483647 w 863"/>
              <a:gd name="T17" fmla="*/ 2147483647 h 1164"/>
              <a:gd name="T18" fmla="*/ 2147483647 w 863"/>
              <a:gd name="T19" fmla="*/ 2147483647 h 1164"/>
              <a:gd name="T20" fmla="*/ 2147483647 w 863"/>
              <a:gd name="T21" fmla="*/ 2147483647 h 1164"/>
              <a:gd name="T22" fmla="*/ 2147483647 w 863"/>
              <a:gd name="T23" fmla="*/ 2147483647 h 1164"/>
              <a:gd name="T24" fmla="*/ 2147483647 w 863"/>
              <a:gd name="T25" fmla="*/ 2147483647 h 1164"/>
              <a:gd name="T26" fmla="*/ 1759530586 w 863"/>
              <a:gd name="T27" fmla="*/ 2147483647 h 1164"/>
              <a:gd name="T28" fmla="*/ 318734060 w 863"/>
              <a:gd name="T29" fmla="*/ 2147483647 h 1164"/>
              <a:gd name="T30" fmla="*/ 0 w 863"/>
              <a:gd name="T31" fmla="*/ 2147483647 h 1164"/>
              <a:gd name="T32" fmla="*/ 165752530 w 863"/>
              <a:gd name="T33" fmla="*/ 2147483647 h 1164"/>
              <a:gd name="T34" fmla="*/ 1211297570 w 863"/>
              <a:gd name="T35" fmla="*/ 2147483647 h 1164"/>
              <a:gd name="T36" fmla="*/ 2078319664 w 863"/>
              <a:gd name="T37" fmla="*/ 2147483647 h 1164"/>
              <a:gd name="T38" fmla="*/ 2147483647 w 863"/>
              <a:gd name="T39" fmla="*/ 2147483647 h 1164"/>
              <a:gd name="T40" fmla="*/ 2147483647 w 863"/>
              <a:gd name="T41" fmla="*/ 2147483647 h 1164"/>
              <a:gd name="T42" fmla="*/ 2147483647 w 863"/>
              <a:gd name="T43" fmla="*/ 2147483647 h 1164"/>
              <a:gd name="T44" fmla="*/ 2147483647 w 863"/>
              <a:gd name="T45" fmla="*/ 2147483647 h 1164"/>
              <a:gd name="T46" fmla="*/ 2147483647 w 863"/>
              <a:gd name="T47" fmla="*/ 2147483647 h 116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863"/>
              <a:gd name="T73" fmla="*/ 0 h 1164"/>
              <a:gd name="T74" fmla="*/ 863 w 863"/>
              <a:gd name="T75" fmla="*/ 1164 h 116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863" h="1164">
                <a:moveTo>
                  <a:pt x="385" y="172"/>
                </a:moveTo>
                <a:lnTo>
                  <a:pt x="543" y="158"/>
                </a:lnTo>
                <a:lnTo>
                  <a:pt x="637" y="133"/>
                </a:lnTo>
                <a:lnTo>
                  <a:pt x="667" y="90"/>
                </a:lnTo>
                <a:lnTo>
                  <a:pt x="667" y="52"/>
                </a:lnTo>
                <a:lnTo>
                  <a:pt x="694" y="20"/>
                </a:lnTo>
                <a:lnTo>
                  <a:pt x="782" y="0"/>
                </a:lnTo>
                <a:lnTo>
                  <a:pt x="863" y="7"/>
                </a:lnTo>
                <a:lnTo>
                  <a:pt x="763" y="907"/>
                </a:lnTo>
                <a:lnTo>
                  <a:pt x="694" y="990"/>
                </a:lnTo>
                <a:lnTo>
                  <a:pt x="605" y="1071"/>
                </a:lnTo>
                <a:lnTo>
                  <a:pt x="481" y="1134"/>
                </a:lnTo>
                <a:lnTo>
                  <a:pt x="334" y="1153"/>
                </a:lnTo>
                <a:lnTo>
                  <a:pt x="138" y="1164"/>
                </a:lnTo>
                <a:lnTo>
                  <a:pt x="25" y="1147"/>
                </a:lnTo>
                <a:lnTo>
                  <a:pt x="0" y="1083"/>
                </a:lnTo>
                <a:lnTo>
                  <a:pt x="13" y="1001"/>
                </a:lnTo>
                <a:lnTo>
                  <a:pt x="95" y="750"/>
                </a:lnTo>
                <a:lnTo>
                  <a:pt x="163" y="499"/>
                </a:lnTo>
                <a:lnTo>
                  <a:pt x="195" y="310"/>
                </a:lnTo>
                <a:lnTo>
                  <a:pt x="195" y="259"/>
                </a:lnTo>
                <a:lnTo>
                  <a:pt x="239" y="190"/>
                </a:lnTo>
                <a:lnTo>
                  <a:pt x="291" y="172"/>
                </a:lnTo>
                <a:lnTo>
                  <a:pt x="385" y="172"/>
                </a:lnTo>
                <a:close/>
              </a:path>
            </a:pathLst>
          </a:custGeom>
          <a:solidFill>
            <a:srgbClr val="40404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6" name="Freeform 205"/>
          <p:cNvSpPr/>
          <p:nvPr/>
        </p:nvSpPr>
        <p:spPr bwMode="auto">
          <a:xfrm flipH="1">
            <a:off x="681038" y="3556000"/>
            <a:ext cx="174625" cy="293688"/>
          </a:xfrm>
          <a:custGeom>
            <a:avLst/>
            <a:gdLst>
              <a:gd name="T0" fmla="*/ 2147483647 w 743"/>
              <a:gd name="T1" fmla="*/ 2147483647 h 1068"/>
              <a:gd name="T2" fmla="*/ 2147483647 w 743"/>
              <a:gd name="T3" fmla="*/ 2147483647 h 1068"/>
              <a:gd name="T4" fmla="*/ 2147483647 w 743"/>
              <a:gd name="T5" fmla="*/ 2147483647 h 1068"/>
              <a:gd name="T6" fmla="*/ 2147483647 w 743"/>
              <a:gd name="T7" fmla="*/ 2147483647 h 1068"/>
              <a:gd name="T8" fmla="*/ 2147483647 w 743"/>
              <a:gd name="T9" fmla="*/ 2079440434 h 1068"/>
              <a:gd name="T10" fmla="*/ 2147483647 w 743"/>
              <a:gd name="T11" fmla="*/ 0 h 1068"/>
              <a:gd name="T12" fmla="*/ 2147483647 w 743"/>
              <a:gd name="T13" fmla="*/ 2147483647 h 1068"/>
              <a:gd name="T14" fmla="*/ 2147483647 w 743"/>
              <a:gd name="T15" fmla="*/ 2147483647 h 1068"/>
              <a:gd name="T16" fmla="*/ 2147483647 w 743"/>
              <a:gd name="T17" fmla="*/ 2147483647 h 1068"/>
              <a:gd name="T18" fmla="*/ 2147483647 w 743"/>
              <a:gd name="T19" fmla="*/ 2147483647 h 1068"/>
              <a:gd name="T20" fmla="*/ 2147483647 w 743"/>
              <a:gd name="T21" fmla="*/ 2147483647 h 1068"/>
              <a:gd name="T22" fmla="*/ 2147483647 w 743"/>
              <a:gd name="T23" fmla="*/ 2147483647 h 1068"/>
              <a:gd name="T24" fmla="*/ 2147483647 w 743"/>
              <a:gd name="T25" fmla="*/ 2147483647 h 1068"/>
              <a:gd name="T26" fmla="*/ 895788586 w 743"/>
              <a:gd name="T27" fmla="*/ 2147483647 h 1068"/>
              <a:gd name="T28" fmla="*/ 311595648 w 743"/>
              <a:gd name="T29" fmla="*/ 2147483647 h 1068"/>
              <a:gd name="T30" fmla="*/ 0 w 743"/>
              <a:gd name="T31" fmla="*/ 2147483647 h 1068"/>
              <a:gd name="T32" fmla="*/ 142789441 w 743"/>
              <a:gd name="T33" fmla="*/ 2147483647 h 1068"/>
              <a:gd name="T34" fmla="*/ 973674131 w 743"/>
              <a:gd name="T35" fmla="*/ 2147483647 h 1068"/>
              <a:gd name="T36" fmla="*/ 2147483647 w 743"/>
              <a:gd name="T37" fmla="*/ 2147483647 h 1068"/>
              <a:gd name="T38" fmla="*/ 2147483647 w 743"/>
              <a:gd name="T39" fmla="*/ 2147483647 h 1068"/>
              <a:gd name="T40" fmla="*/ 2147483647 w 743"/>
              <a:gd name="T41" fmla="*/ 2147483647 h 106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43"/>
              <a:gd name="T64" fmla="*/ 0 h 1068"/>
              <a:gd name="T65" fmla="*/ 743 w 743"/>
              <a:gd name="T66" fmla="*/ 1068 h 106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43" h="1068">
                <a:moveTo>
                  <a:pt x="257" y="214"/>
                </a:moveTo>
                <a:lnTo>
                  <a:pt x="397" y="207"/>
                </a:lnTo>
                <a:lnTo>
                  <a:pt x="542" y="182"/>
                </a:lnTo>
                <a:lnTo>
                  <a:pt x="628" y="138"/>
                </a:lnTo>
                <a:lnTo>
                  <a:pt x="679" y="100"/>
                </a:lnTo>
                <a:lnTo>
                  <a:pt x="743" y="0"/>
                </a:lnTo>
                <a:lnTo>
                  <a:pt x="648" y="822"/>
                </a:lnTo>
                <a:lnTo>
                  <a:pt x="585" y="898"/>
                </a:lnTo>
                <a:lnTo>
                  <a:pt x="516" y="967"/>
                </a:lnTo>
                <a:lnTo>
                  <a:pt x="428" y="1016"/>
                </a:lnTo>
                <a:lnTo>
                  <a:pt x="353" y="1042"/>
                </a:lnTo>
                <a:lnTo>
                  <a:pt x="257" y="1055"/>
                </a:lnTo>
                <a:lnTo>
                  <a:pt x="170" y="1068"/>
                </a:lnTo>
                <a:lnTo>
                  <a:pt x="69" y="1068"/>
                </a:lnTo>
                <a:lnTo>
                  <a:pt x="24" y="1055"/>
                </a:lnTo>
                <a:lnTo>
                  <a:pt x="0" y="1016"/>
                </a:lnTo>
                <a:lnTo>
                  <a:pt x="11" y="956"/>
                </a:lnTo>
                <a:lnTo>
                  <a:pt x="75" y="809"/>
                </a:lnTo>
                <a:lnTo>
                  <a:pt x="184" y="321"/>
                </a:lnTo>
                <a:lnTo>
                  <a:pt x="201" y="252"/>
                </a:lnTo>
                <a:lnTo>
                  <a:pt x="257" y="214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7" name="Freeform 207"/>
          <p:cNvSpPr/>
          <p:nvPr/>
        </p:nvSpPr>
        <p:spPr bwMode="auto">
          <a:xfrm flipH="1">
            <a:off x="1436688" y="4422775"/>
            <a:ext cx="277812" cy="204788"/>
          </a:xfrm>
          <a:custGeom>
            <a:avLst/>
            <a:gdLst>
              <a:gd name="T0" fmla="*/ 0 w 1188"/>
              <a:gd name="T1" fmla="*/ 2147483647 h 738"/>
              <a:gd name="T2" fmla="*/ 0 w 1188"/>
              <a:gd name="T3" fmla="*/ 2147483647 h 738"/>
              <a:gd name="T4" fmla="*/ 2147483647 w 1188"/>
              <a:gd name="T5" fmla="*/ 2147483647 h 738"/>
              <a:gd name="T6" fmla="*/ 2147483647 w 1188"/>
              <a:gd name="T7" fmla="*/ 0 h 738"/>
              <a:gd name="T8" fmla="*/ 0 w 1188"/>
              <a:gd name="T9" fmla="*/ 2147483647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8"/>
              <a:gd name="T16" fmla="*/ 0 h 738"/>
              <a:gd name="T17" fmla="*/ 1188 w 1188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8" h="738">
                <a:moveTo>
                  <a:pt x="0" y="225"/>
                </a:moveTo>
                <a:lnTo>
                  <a:pt x="0" y="738"/>
                </a:lnTo>
                <a:lnTo>
                  <a:pt x="1188" y="360"/>
                </a:lnTo>
                <a:lnTo>
                  <a:pt x="1188" y="0"/>
                </a:lnTo>
                <a:lnTo>
                  <a:pt x="0" y="225"/>
                </a:lnTo>
                <a:close/>
              </a:path>
            </a:pathLst>
          </a:custGeom>
          <a:solidFill>
            <a:srgbClr val="A0A0A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8" name="Freeform 208"/>
          <p:cNvSpPr/>
          <p:nvPr/>
        </p:nvSpPr>
        <p:spPr bwMode="auto">
          <a:xfrm flipH="1">
            <a:off x="1714500" y="4471988"/>
            <a:ext cx="204788" cy="155575"/>
          </a:xfrm>
          <a:custGeom>
            <a:avLst/>
            <a:gdLst>
              <a:gd name="T0" fmla="*/ 2147483647 w 882"/>
              <a:gd name="T1" fmla="*/ 1055058071 h 563"/>
              <a:gd name="T2" fmla="*/ 2147483647 w 882"/>
              <a:gd name="T3" fmla="*/ 2147483647 h 563"/>
              <a:gd name="T4" fmla="*/ 0 w 882"/>
              <a:gd name="T5" fmla="*/ 2147483647 h 563"/>
              <a:gd name="T6" fmla="*/ 0 w 882"/>
              <a:gd name="T7" fmla="*/ 0 h 563"/>
              <a:gd name="T8" fmla="*/ 2147483647 w 882"/>
              <a:gd name="T9" fmla="*/ 1055058071 h 5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2"/>
              <a:gd name="T16" fmla="*/ 0 h 563"/>
              <a:gd name="T17" fmla="*/ 882 w 882"/>
              <a:gd name="T18" fmla="*/ 563 h 5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2" h="563">
                <a:moveTo>
                  <a:pt x="882" y="50"/>
                </a:moveTo>
                <a:lnTo>
                  <a:pt x="882" y="563"/>
                </a:lnTo>
                <a:lnTo>
                  <a:pt x="0" y="436"/>
                </a:lnTo>
                <a:lnTo>
                  <a:pt x="0" y="0"/>
                </a:lnTo>
                <a:lnTo>
                  <a:pt x="882" y="50"/>
                </a:lnTo>
                <a:close/>
              </a:path>
            </a:pathLst>
          </a:custGeom>
          <a:solidFill>
            <a:srgbClr val="80808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9" name="Freeform 209"/>
          <p:cNvSpPr/>
          <p:nvPr/>
        </p:nvSpPr>
        <p:spPr bwMode="auto">
          <a:xfrm flipH="1">
            <a:off x="1436688" y="4422775"/>
            <a:ext cx="482600" cy="63500"/>
          </a:xfrm>
          <a:custGeom>
            <a:avLst/>
            <a:gdLst>
              <a:gd name="T0" fmla="*/ 0 w 2070"/>
              <a:gd name="T1" fmla="*/ 2147483647 h 225"/>
              <a:gd name="T2" fmla="*/ 2147483647 w 2070"/>
              <a:gd name="T3" fmla="*/ 2147483647 h 225"/>
              <a:gd name="T4" fmla="*/ 2147483647 w 2070"/>
              <a:gd name="T5" fmla="*/ 0 h 225"/>
              <a:gd name="T6" fmla="*/ 2147483647 w 2070"/>
              <a:gd name="T7" fmla="*/ 0 h 225"/>
              <a:gd name="T8" fmla="*/ 0 w 2070"/>
              <a:gd name="T9" fmla="*/ 2147483647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70"/>
              <a:gd name="T16" fmla="*/ 0 h 225"/>
              <a:gd name="T17" fmla="*/ 2070 w 2070"/>
              <a:gd name="T18" fmla="*/ 225 h 2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70" h="225">
                <a:moveTo>
                  <a:pt x="0" y="175"/>
                </a:moveTo>
                <a:lnTo>
                  <a:pt x="892" y="225"/>
                </a:lnTo>
                <a:lnTo>
                  <a:pt x="2070" y="0"/>
                </a:lnTo>
                <a:lnTo>
                  <a:pt x="1202" y="0"/>
                </a:lnTo>
                <a:lnTo>
                  <a:pt x="0" y="175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0" name="Freeform 210"/>
          <p:cNvSpPr/>
          <p:nvPr/>
        </p:nvSpPr>
        <p:spPr bwMode="auto">
          <a:xfrm flipH="1">
            <a:off x="1584325" y="4406900"/>
            <a:ext cx="177800" cy="57150"/>
          </a:xfrm>
          <a:custGeom>
            <a:avLst/>
            <a:gdLst>
              <a:gd name="T0" fmla="*/ 0 w 751"/>
              <a:gd name="T1" fmla="*/ 2147483647 h 210"/>
              <a:gd name="T2" fmla="*/ 0 w 751"/>
              <a:gd name="T3" fmla="*/ 2147483647 h 210"/>
              <a:gd name="T4" fmla="*/ 2147483647 w 751"/>
              <a:gd name="T5" fmla="*/ 2147483647 h 210"/>
              <a:gd name="T6" fmla="*/ 2147483647 w 751"/>
              <a:gd name="T7" fmla="*/ 2147483647 h 210"/>
              <a:gd name="T8" fmla="*/ 2147483647 w 751"/>
              <a:gd name="T9" fmla="*/ 0 h 210"/>
              <a:gd name="T10" fmla="*/ 0 w 751"/>
              <a:gd name="T11" fmla="*/ 2147483647 h 2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51"/>
              <a:gd name="T19" fmla="*/ 0 h 210"/>
              <a:gd name="T20" fmla="*/ 751 w 751"/>
              <a:gd name="T21" fmla="*/ 210 h 2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51" h="210">
                <a:moveTo>
                  <a:pt x="0" y="120"/>
                </a:moveTo>
                <a:lnTo>
                  <a:pt x="0" y="188"/>
                </a:lnTo>
                <a:lnTo>
                  <a:pt x="351" y="210"/>
                </a:lnTo>
                <a:lnTo>
                  <a:pt x="751" y="135"/>
                </a:lnTo>
                <a:lnTo>
                  <a:pt x="751" y="0"/>
                </a:lnTo>
                <a:lnTo>
                  <a:pt x="0" y="120"/>
                </a:lnTo>
                <a:close/>
              </a:path>
            </a:pathLst>
          </a:custGeom>
          <a:solidFill>
            <a:srgbClr val="60606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1" name="Freeform 211"/>
          <p:cNvSpPr/>
          <p:nvPr/>
        </p:nvSpPr>
        <p:spPr bwMode="auto">
          <a:xfrm flipH="1">
            <a:off x="1490663" y="4159250"/>
            <a:ext cx="225425" cy="282575"/>
          </a:xfrm>
          <a:custGeom>
            <a:avLst/>
            <a:gdLst>
              <a:gd name="T0" fmla="*/ 1747917297 w 960"/>
              <a:gd name="T1" fmla="*/ 2147483647 h 1031"/>
              <a:gd name="T2" fmla="*/ 0 w 960"/>
              <a:gd name="T3" fmla="*/ 679451677 h 1031"/>
              <a:gd name="T4" fmla="*/ 2147483647 w 960"/>
              <a:gd name="T5" fmla="*/ 0 h 1031"/>
              <a:gd name="T6" fmla="*/ 2147483647 w 960"/>
              <a:gd name="T7" fmla="*/ 2147483647 h 1031"/>
              <a:gd name="T8" fmla="*/ 1747917297 w 960"/>
              <a:gd name="T9" fmla="*/ 2147483647 h 10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"/>
              <a:gd name="T16" fmla="*/ 0 h 1031"/>
              <a:gd name="T17" fmla="*/ 960 w 960"/>
              <a:gd name="T18" fmla="*/ 1031 h 10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" h="1031">
                <a:moveTo>
                  <a:pt x="135" y="1031"/>
                </a:moveTo>
                <a:lnTo>
                  <a:pt x="0" y="33"/>
                </a:lnTo>
                <a:lnTo>
                  <a:pt x="827" y="0"/>
                </a:lnTo>
                <a:lnTo>
                  <a:pt x="960" y="889"/>
                </a:lnTo>
                <a:lnTo>
                  <a:pt x="135" y="1031"/>
                </a:lnTo>
                <a:close/>
              </a:path>
            </a:pathLst>
          </a:custGeom>
          <a:solidFill>
            <a:srgbClr val="A0A0A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2" name="Freeform 212"/>
          <p:cNvSpPr/>
          <p:nvPr/>
        </p:nvSpPr>
        <p:spPr bwMode="auto">
          <a:xfrm flipH="1">
            <a:off x="1684338" y="4167188"/>
            <a:ext cx="198437" cy="282575"/>
          </a:xfrm>
          <a:custGeom>
            <a:avLst/>
            <a:gdLst>
              <a:gd name="T0" fmla="*/ 2147483647 w 850"/>
              <a:gd name="T1" fmla="*/ 0 h 1026"/>
              <a:gd name="T2" fmla="*/ 0 w 850"/>
              <a:gd name="T3" fmla="*/ 2147483647 h 1026"/>
              <a:gd name="T4" fmla="*/ 1297786479 w 850"/>
              <a:gd name="T5" fmla="*/ 2147483647 h 1026"/>
              <a:gd name="T6" fmla="*/ 2147483647 w 850"/>
              <a:gd name="T7" fmla="*/ 2147483647 h 1026"/>
              <a:gd name="T8" fmla="*/ 2147483647 w 850"/>
              <a:gd name="T9" fmla="*/ 0 h 10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0"/>
              <a:gd name="T16" fmla="*/ 0 h 1026"/>
              <a:gd name="T17" fmla="*/ 850 w 850"/>
              <a:gd name="T18" fmla="*/ 1026 h 10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0" h="1026">
                <a:moveTo>
                  <a:pt x="715" y="0"/>
                </a:moveTo>
                <a:lnTo>
                  <a:pt x="0" y="228"/>
                </a:lnTo>
                <a:lnTo>
                  <a:pt x="102" y="1026"/>
                </a:lnTo>
                <a:lnTo>
                  <a:pt x="850" y="1000"/>
                </a:lnTo>
                <a:lnTo>
                  <a:pt x="715" y="0"/>
                </a:lnTo>
                <a:close/>
              </a:path>
            </a:pathLst>
          </a:custGeom>
          <a:solidFill>
            <a:srgbClr val="80808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3" name="Freeform 213"/>
          <p:cNvSpPr/>
          <p:nvPr/>
        </p:nvSpPr>
        <p:spPr bwMode="auto">
          <a:xfrm flipH="1">
            <a:off x="1516063" y="4187825"/>
            <a:ext cx="161925" cy="212725"/>
          </a:xfrm>
          <a:custGeom>
            <a:avLst/>
            <a:gdLst>
              <a:gd name="T0" fmla="*/ 0 w 689"/>
              <a:gd name="T1" fmla="*/ 735877065 h 778"/>
              <a:gd name="T2" fmla="*/ 1272043337 w 689"/>
              <a:gd name="T3" fmla="*/ 2147483647 h 778"/>
              <a:gd name="T4" fmla="*/ 2147483647 w 689"/>
              <a:gd name="T5" fmla="*/ 2147483647 h 778"/>
              <a:gd name="T6" fmla="*/ 2147483647 w 689"/>
              <a:gd name="T7" fmla="*/ 0 h 778"/>
              <a:gd name="T8" fmla="*/ 0 w 689"/>
              <a:gd name="T9" fmla="*/ 735877065 h 7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9"/>
              <a:gd name="T16" fmla="*/ 0 h 778"/>
              <a:gd name="T17" fmla="*/ 689 w 689"/>
              <a:gd name="T18" fmla="*/ 778 h 7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9" h="778">
                <a:moveTo>
                  <a:pt x="0" y="36"/>
                </a:moveTo>
                <a:lnTo>
                  <a:pt x="98" y="778"/>
                </a:lnTo>
                <a:lnTo>
                  <a:pt x="689" y="689"/>
                </a:lnTo>
                <a:lnTo>
                  <a:pt x="587" y="0"/>
                </a:lnTo>
                <a:lnTo>
                  <a:pt x="0" y="36"/>
                </a:lnTo>
                <a:close/>
              </a:path>
            </a:pathLst>
          </a:custGeom>
          <a:solidFill>
            <a:srgbClr val="00C0C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4" name="Freeform 214"/>
          <p:cNvSpPr/>
          <p:nvPr/>
        </p:nvSpPr>
        <p:spPr bwMode="auto">
          <a:xfrm flipH="1">
            <a:off x="1455738" y="4445000"/>
            <a:ext cx="157162" cy="131763"/>
          </a:xfrm>
          <a:custGeom>
            <a:avLst/>
            <a:gdLst>
              <a:gd name="T0" fmla="*/ 2147483647 w 674"/>
              <a:gd name="T1" fmla="*/ 0 h 482"/>
              <a:gd name="T2" fmla="*/ 0 w 674"/>
              <a:gd name="T3" fmla="*/ 2147483647 h 482"/>
              <a:gd name="T4" fmla="*/ 0 w 674"/>
              <a:gd name="T5" fmla="*/ 2147483647 h 482"/>
              <a:gd name="T6" fmla="*/ 2147483647 w 674"/>
              <a:gd name="T7" fmla="*/ 2147483647 h 482"/>
              <a:gd name="T8" fmla="*/ 2147483647 w 674"/>
              <a:gd name="T9" fmla="*/ 0 h 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4"/>
              <a:gd name="T16" fmla="*/ 0 h 482"/>
              <a:gd name="T17" fmla="*/ 674 w 674"/>
              <a:gd name="T18" fmla="*/ 482 h 4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4" h="482">
                <a:moveTo>
                  <a:pt x="674" y="0"/>
                </a:moveTo>
                <a:lnTo>
                  <a:pt x="0" y="143"/>
                </a:lnTo>
                <a:lnTo>
                  <a:pt x="0" y="482"/>
                </a:lnTo>
                <a:lnTo>
                  <a:pt x="674" y="271"/>
                </a:lnTo>
                <a:lnTo>
                  <a:pt x="674" y="0"/>
                </a:lnTo>
                <a:close/>
              </a:path>
            </a:pathLst>
          </a:custGeom>
          <a:solidFill>
            <a:srgbClr val="40404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5" name="Line 215"/>
          <p:cNvSpPr>
            <a:spLocks noChangeShapeType="1"/>
          </p:cNvSpPr>
          <p:nvPr/>
        </p:nvSpPr>
        <p:spPr bwMode="auto">
          <a:xfrm flipH="1" flipV="1">
            <a:off x="1466850" y="4478338"/>
            <a:ext cx="42863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6" name="Line 216"/>
          <p:cNvSpPr>
            <a:spLocks noChangeShapeType="1"/>
          </p:cNvSpPr>
          <p:nvPr/>
        </p:nvSpPr>
        <p:spPr bwMode="auto">
          <a:xfrm>
            <a:off x="1531938" y="4492625"/>
            <a:ext cx="52387" cy="17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7" name="Line 217"/>
          <p:cNvSpPr>
            <a:spLocks noChangeShapeType="1"/>
          </p:cNvSpPr>
          <p:nvPr/>
        </p:nvSpPr>
        <p:spPr bwMode="auto">
          <a:xfrm flipH="1">
            <a:off x="1519238" y="4460875"/>
            <a:ext cx="0" cy="87313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8" name="Line 218"/>
          <p:cNvSpPr>
            <a:spLocks noChangeShapeType="1"/>
          </p:cNvSpPr>
          <p:nvPr/>
        </p:nvSpPr>
        <p:spPr bwMode="auto">
          <a:xfrm flipH="1">
            <a:off x="1595438" y="4481513"/>
            <a:ext cx="1587" cy="92075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9" name="Line 219"/>
          <p:cNvSpPr>
            <a:spLocks noChangeShapeType="1"/>
          </p:cNvSpPr>
          <p:nvPr/>
        </p:nvSpPr>
        <p:spPr bwMode="auto">
          <a:xfrm>
            <a:off x="1452563" y="4478338"/>
            <a:ext cx="144462" cy="42862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0" name="Line 220"/>
          <p:cNvSpPr>
            <a:spLocks noChangeShapeType="1"/>
          </p:cNvSpPr>
          <p:nvPr/>
        </p:nvSpPr>
        <p:spPr bwMode="auto">
          <a:xfrm flipH="1" flipV="1">
            <a:off x="1452563" y="4467225"/>
            <a:ext cx="144462" cy="38100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1" name="Freeform 221"/>
          <p:cNvSpPr/>
          <p:nvPr/>
        </p:nvSpPr>
        <p:spPr bwMode="auto">
          <a:xfrm flipH="1">
            <a:off x="1630363" y="4573588"/>
            <a:ext cx="14287" cy="52387"/>
          </a:xfrm>
          <a:custGeom>
            <a:avLst/>
            <a:gdLst>
              <a:gd name="T0" fmla="*/ 158976385 w 75"/>
              <a:gd name="T1" fmla="*/ 0 h 194"/>
              <a:gd name="T2" fmla="*/ 0 w 75"/>
              <a:gd name="T3" fmla="*/ 2147483647 h 194"/>
              <a:gd name="T4" fmla="*/ 380186345 w 75"/>
              <a:gd name="T5" fmla="*/ 2147483647 h 194"/>
              <a:gd name="T6" fmla="*/ 518442445 w 75"/>
              <a:gd name="T7" fmla="*/ 157506124 h 194"/>
              <a:gd name="T8" fmla="*/ 158976385 w 75"/>
              <a:gd name="T9" fmla="*/ 0 h 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"/>
              <a:gd name="T16" fmla="*/ 0 h 194"/>
              <a:gd name="T17" fmla="*/ 75 w 75"/>
              <a:gd name="T18" fmla="*/ 194 h 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" h="194">
                <a:moveTo>
                  <a:pt x="23" y="0"/>
                </a:moveTo>
                <a:lnTo>
                  <a:pt x="0" y="183"/>
                </a:lnTo>
                <a:lnTo>
                  <a:pt x="55" y="194"/>
                </a:lnTo>
                <a:lnTo>
                  <a:pt x="75" y="8"/>
                </a:lnTo>
                <a:lnTo>
                  <a:pt x="23" y="0"/>
                </a:lnTo>
                <a:close/>
              </a:path>
            </a:pathLst>
          </a:custGeom>
          <a:solidFill>
            <a:srgbClr val="60606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2" name="Freeform 222"/>
          <p:cNvSpPr/>
          <p:nvPr/>
        </p:nvSpPr>
        <p:spPr bwMode="auto">
          <a:xfrm flipH="1">
            <a:off x="1584325" y="4579938"/>
            <a:ext cx="50800" cy="46037"/>
          </a:xfrm>
          <a:custGeom>
            <a:avLst/>
            <a:gdLst>
              <a:gd name="T0" fmla="*/ 254926223 w 206"/>
              <a:gd name="T1" fmla="*/ 102876524 h 168"/>
              <a:gd name="T2" fmla="*/ 0 w 206"/>
              <a:gd name="T3" fmla="*/ 2147483647 h 168"/>
              <a:gd name="T4" fmla="*/ 2147483647 w 206"/>
              <a:gd name="T5" fmla="*/ 1728474431 h 168"/>
              <a:gd name="T6" fmla="*/ 1889565611 w 206"/>
              <a:gd name="T7" fmla="*/ 1193517012 h 168"/>
              <a:gd name="T8" fmla="*/ 779798757 w 206"/>
              <a:gd name="T9" fmla="*/ 1996028224 h 168"/>
              <a:gd name="T10" fmla="*/ 1124726956 w 206"/>
              <a:gd name="T11" fmla="*/ 0 h 168"/>
              <a:gd name="T12" fmla="*/ 254926223 w 206"/>
              <a:gd name="T13" fmla="*/ 102876524 h 1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6"/>
              <a:gd name="T22" fmla="*/ 0 h 168"/>
              <a:gd name="T23" fmla="*/ 206 w 206"/>
              <a:gd name="T24" fmla="*/ 168 h 1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6" h="168">
                <a:moveTo>
                  <a:pt x="17" y="5"/>
                </a:moveTo>
                <a:lnTo>
                  <a:pt x="0" y="168"/>
                </a:lnTo>
                <a:lnTo>
                  <a:pt x="206" y="84"/>
                </a:lnTo>
                <a:lnTo>
                  <a:pt x="126" y="58"/>
                </a:lnTo>
                <a:lnTo>
                  <a:pt x="52" y="97"/>
                </a:lnTo>
                <a:lnTo>
                  <a:pt x="75" y="0"/>
                </a:lnTo>
                <a:lnTo>
                  <a:pt x="17" y="5"/>
                </a:lnTo>
                <a:close/>
              </a:path>
            </a:pathLst>
          </a:custGeom>
          <a:solidFill>
            <a:srgbClr val="40404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3" name="Freeform 223"/>
          <p:cNvSpPr/>
          <p:nvPr/>
        </p:nvSpPr>
        <p:spPr bwMode="auto">
          <a:xfrm flipH="1">
            <a:off x="1295400" y="4446588"/>
            <a:ext cx="368300" cy="203200"/>
          </a:xfrm>
          <a:custGeom>
            <a:avLst/>
            <a:gdLst>
              <a:gd name="T0" fmla="*/ 0 w 1583"/>
              <a:gd name="T1" fmla="*/ 2147483647 h 729"/>
              <a:gd name="T2" fmla="*/ 2147483647 w 1583"/>
              <a:gd name="T3" fmla="*/ 2147483647 h 729"/>
              <a:gd name="T4" fmla="*/ 2147483647 w 1583"/>
              <a:gd name="T5" fmla="*/ 2147483647 h 729"/>
              <a:gd name="T6" fmla="*/ 2147483647 w 1583"/>
              <a:gd name="T7" fmla="*/ 0 h 729"/>
              <a:gd name="T8" fmla="*/ 0 w 1583"/>
              <a:gd name="T9" fmla="*/ 2147483647 h 7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3"/>
              <a:gd name="T16" fmla="*/ 0 h 729"/>
              <a:gd name="T17" fmla="*/ 1583 w 1583"/>
              <a:gd name="T18" fmla="*/ 729 h 7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3" h="729">
                <a:moveTo>
                  <a:pt x="0" y="309"/>
                </a:moveTo>
                <a:lnTo>
                  <a:pt x="759" y="729"/>
                </a:lnTo>
                <a:lnTo>
                  <a:pt x="1583" y="318"/>
                </a:lnTo>
                <a:lnTo>
                  <a:pt x="951" y="0"/>
                </a:lnTo>
                <a:lnTo>
                  <a:pt x="0" y="309"/>
                </a:lnTo>
                <a:close/>
              </a:path>
            </a:pathLst>
          </a:custGeom>
          <a:solidFill>
            <a:srgbClr val="80808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4" name="Freeform 224"/>
          <p:cNvSpPr/>
          <p:nvPr/>
        </p:nvSpPr>
        <p:spPr bwMode="auto">
          <a:xfrm flipH="1">
            <a:off x="1485900" y="4532313"/>
            <a:ext cx="185738" cy="144462"/>
          </a:xfrm>
          <a:custGeom>
            <a:avLst/>
            <a:gdLst>
              <a:gd name="T0" fmla="*/ 361120409 w 792"/>
              <a:gd name="T1" fmla="*/ 0 h 516"/>
              <a:gd name="T2" fmla="*/ 2147483647 w 792"/>
              <a:gd name="T3" fmla="*/ 2147483647 h 516"/>
              <a:gd name="T4" fmla="*/ 2147483647 w 792"/>
              <a:gd name="T5" fmla="*/ 2147483647 h 516"/>
              <a:gd name="T6" fmla="*/ 0 w 792"/>
              <a:gd name="T7" fmla="*/ 1799379185 h 516"/>
              <a:gd name="T8" fmla="*/ 361120409 w 792"/>
              <a:gd name="T9" fmla="*/ 0 h 5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2"/>
              <a:gd name="T16" fmla="*/ 0 h 516"/>
              <a:gd name="T17" fmla="*/ 792 w 792"/>
              <a:gd name="T18" fmla="*/ 516 h 5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2" h="516">
                <a:moveTo>
                  <a:pt x="28" y="0"/>
                </a:moveTo>
                <a:lnTo>
                  <a:pt x="792" y="426"/>
                </a:lnTo>
                <a:lnTo>
                  <a:pt x="770" y="516"/>
                </a:lnTo>
                <a:lnTo>
                  <a:pt x="0" y="82"/>
                </a:lnTo>
                <a:lnTo>
                  <a:pt x="28" y="0"/>
                </a:lnTo>
                <a:close/>
              </a:path>
            </a:pathLst>
          </a:custGeom>
          <a:solidFill>
            <a:srgbClr val="60606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5" name="Freeform 225"/>
          <p:cNvSpPr/>
          <p:nvPr/>
        </p:nvSpPr>
        <p:spPr bwMode="auto">
          <a:xfrm flipH="1">
            <a:off x="1292225" y="4535488"/>
            <a:ext cx="198438" cy="141287"/>
          </a:xfrm>
          <a:custGeom>
            <a:avLst/>
            <a:gdLst>
              <a:gd name="T0" fmla="*/ 0 w 846"/>
              <a:gd name="T1" fmla="*/ 2147483647 h 507"/>
              <a:gd name="T2" fmla="*/ 322628781 w 846"/>
              <a:gd name="T3" fmla="*/ 2147483647 h 507"/>
              <a:gd name="T4" fmla="*/ 2147483647 w 846"/>
              <a:gd name="T5" fmla="*/ 0 h 507"/>
              <a:gd name="T6" fmla="*/ 2147483647 w 846"/>
              <a:gd name="T7" fmla="*/ 1644726866 h 507"/>
              <a:gd name="T8" fmla="*/ 0 w 846"/>
              <a:gd name="T9" fmla="*/ 2147483647 h 5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6"/>
              <a:gd name="T16" fmla="*/ 0 h 507"/>
              <a:gd name="T17" fmla="*/ 846 w 846"/>
              <a:gd name="T18" fmla="*/ 507 h 5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6" h="507">
                <a:moveTo>
                  <a:pt x="0" y="507"/>
                </a:moveTo>
                <a:lnTo>
                  <a:pt x="25" y="411"/>
                </a:lnTo>
                <a:lnTo>
                  <a:pt x="846" y="0"/>
                </a:lnTo>
                <a:lnTo>
                  <a:pt x="817" y="76"/>
                </a:lnTo>
                <a:lnTo>
                  <a:pt x="0" y="507"/>
                </a:lnTo>
                <a:close/>
              </a:path>
            </a:pathLst>
          </a:custGeom>
          <a:solidFill>
            <a:srgbClr val="40404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6" name="Freeform 226"/>
          <p:cNvSpPr/>
          <p:nvPr/>
        </p:nvSpPr>
        <p:spPr bwMode="auto">
          <a:xfrm flipH="1">
            <a:off x="1444625" y="4541838"/>
            <a:ext cx="147638" cy="90487"/>
          </a:xfrm>
          <a:custGeom>
            <a:avLst/>
            <a:gdLst>
              <a:gd name="T0" fmla="*/ 0 w 637"/>
              <a:gd name="T1" fmla="*/ 1859183532 h 321"/>
              <a:gd name="T2" fmla="*/ 2147483647 w 637"/>
              <a:gd name="T3" fmla="*/ 0 h 321"/>
              <a:gd name="T4" fmla="*/ 2147483647 w 637"/>
              <a:gd name="T5" fmla="*/ 2147483647 h 321"/>
              <a:gd name="T6" fmla="*/ 2147483647 w 637"/>
              <a:gd name="T7" fmla="*/ 2147483647 h 321"/>
              <a:gd name="T8" fmla="*/ 0 w 637"/>
              <a:gd name="T9" fmla="*/ 1859183532 h 3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321"/>
              <a:gd name="T17" fmla="*/ 637 w 637"/>
              <a:gd name="T18" fmla="*/ 321 h 3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321">
                <a:moveTo>
                  <a:pt x="0" y="83"/>
                </a:moveTo>
                <a:lnTo>
                  <a:pt x="220" y="0"/>
                </a:lnTo>
                <a:lnTo>
                  <a:pt x="637" y="224"/>
                </a:lnTo>
                <a:lnTo>
                  <a:pt x="425" y="321"/>
                </a:lnTo>
                <a:lnTo>
                  <a:pt x="0" y="83"/>
                </a:lnTo>
                <a:close/>
              </a:path>
            </a:pathLst>
          </a:custGeom>
          <a:solidFill>
            <a:srgbClr val="A0A0A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7" name="Freeform 227"/>
          <p:cNvSpPr/>
          <p:nvPr/>
        </p:nvSpPr>
        <p:spPr bwMode="auto">
          <a:xfrm flipH="1">
            <a:off x="1311275" y="4481513"/>
            <a:ext cx="220663" cy="120650"/>
          </a:xfrm>
          <a:custGeom>
            <a:avLst/>
            <a:gdLst>
              <a:gd name="T0" fmla="*/ 0 w 938"/>
              <a:gd name="T1" fmla="*/ 2147483647 h 434"/>
              <a:gd name="T2" fmla="*/ 2147483647 w 938"/>
              <a:gd name="T3" fmla="*/ 2147483647 h 434"/>
              <a:gd name="T4" fmla="*/ 2147483647 w 938"/>
              <a:gd name="T5" fmla="*/ 2147483647 h 434"/>
              <a:gd name="T6" fmla="*/ 2147483647 w 938"/>
              <a:gd name="T7" fmla="*/ 0 h 434"/>
              <a:gd name="T8" fmla="*/ 0 w 938"/>
              <a:gd name="T9" fmla="*/ 2147483647 h 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8"/>
              <a:gd name="T16" fmla="*/ 0 h 434"/>
              <a:gd name="T17" fmla="*/ 938 w 938"/>
              <a:gd name="T18" fmla="*/ 434 h 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8" h="434">
                <a:moveTo>
                  <a:pt x="0" y="210"/>
                </a:moveTo>
                <a:lnTo>
                  <a:pt x="410" y="434"/>
                </a:lnTo>
                <a:lnTo>
                  <a:pt x="938" y="186"/>
                </a:lnTo>
                <a:lnTo>
                  <a:pt x="554" y="0"/>
                </a:lnTo>
                <a:lnTo>
                  <a:pt x="0" y="210"/>
                </a:lnTo>
                <a:close/>
              </a:path>
            </a:pathLst>
          </a:custGeom>
          <a:solidFill>
            <a:srgbClr val="A0A0A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8" name="Freeform 228"/>
          <p:cNvSpPr/>
          <p:nvPr/>
        </p:nvSpPr>
        <p:spPr bwMode="auto">
          <a:xfrm flipH="1">
            <a:off x="1404938" y="4454525"/>
            <a:ext cx="239712" cy="107950"/>
          </a:xfrm>
          <a:custGeom>
            <a:avLst/>
            <a:gdLst>
              <a:gd name="T0" fmla="*/ 2147483647 w 1034"/>
              <a:gd name="T1" fmla="*/ 2147483647 h 395"/>
              <a:gd name="T2" fmla="*/ 0 w 1034"/>
              <a:gd name="T3" fmla="*/ 2147483647 h 395"/>
              <a:gd name="T4" fmla="*/ 2147483647 w 1034"/>
              <a:gd name="T5" fmla="*/ 0 h 395"/>
              <a:gd name="T6" fmla="*/ 2147483647 w 1034"/>
              <a:gd name="T7" fmla="*/ 1673758494 h 395"/>
              <a:gd name="T8" fmla="*/ 2147483647 w 1034"/>
              <a:gd name="T9" fmla="*/ 2147483647 h 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4"/>
              <a:gd name="T16" fmla="*/ 0 h 395"/>
              <a:gd name="T17" fmla="*/ 1034 w 1034"/>
              <a:gd name="T18" fmla="*/ 395 h 3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4" h="395">
                <a:moveTo>
                  <a:pt x="216" y="395"/>
                </a:moveTo>
                <a:lnTo>
                  <a:pt x="0" y="285"/>
                </a:lnTo>
                <a:lnTo>
                  <a:pt x="867" y="0"/>
                </a:lnTo>
                <a:lnTo>
                  <a:pt x="1034" y="82"/>
                </a:lnTo>
                <a:lnTo>
                  <a:pt x="216" y="395"/>
                </a:lnTo>
                <a:close/>
              </a:path>
            </a:pathLst>
          </a:custGeom>
          <a:solidFill>
            <a:srgbClr val="A0A0A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9" name="Line 229"/>
          <p:cNvSpPr>
            <a:spLocks noChangeShapeType="1"/>
          </p:cNvSpPr>
          <p:nvPr/>
        </p:nvSpPr>
        <p:spPr bwMode="auto">
          <a:xfrm flipH="1" flipV="1">
            <a:off x="1431925" y="4459288"/>
            <a:ext cx="206375" cy="84137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0" name="Line 230"/>
          <p:cNvSpPr>
            <a:spLocks noChangeShapeType="1"/>
          </p:cNvSpPr>
          <p:nvPr/>
        </p:nvSpPr>
        <p:spPr bwMode="auto">
          <a:xfrm flipH="1" flipV="1">
            <a:off x="1420813" y="4464050"/>
            <a:ext cx="201612" cy="87313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1" name="Line 231"/>
          <p:cNvSpPr>
            <a:spLocks noChangeShapeType="1"/>
          </p:cNvSpPr>
          <p:nvPr/>
        </p:nvSpPr>
        <p:spPr bwMode="auto">
          <a:xfrm flipH="1" flipV="1">
            <a:off x="1411288" y="4471988"/>
            <a:ext cx="198437" cy="88900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2" name="Line 232"/>
          <p:cNvSpPr>
            <a:spLocks noChangeShapeType="1"/>
          </p:cNvSpPr>
          <p:nvPr/>
        </p:nvSpPr>
        <p:spPr bwMode="auto">
          <a:xfrm flipH="1" flipV="1">
            <a:off x="1385888" y="4486275"/>
            <a:ext cx="195262" cy="90488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3" name="Line 233"/>
          <p:cNvSpPr>
            <a:spLocks noChangeShapeType="1"/>
          </p:cNvSpPr>
          <p:nvPr/>
        </p:nvSpPr>
        <p:spPr bwMode="auto">
          <a:xfrm flipH="1" flipV="1">
            <a:off x="1371600" y="4495800"/>
            <a:ext cx="192088" cy="93663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4" name="Line 234"/>
          <p:cNvSpPr>
            <a:spLocks noChangeShapeType="1"/>
          </p:cNvSpPr>
          <p:nvPr/>
        </p:nvSpPr>
        <p:spPr bwMode="auto">
          <a:xfrm flipH="1" flipV="1">
            <a:off x="1368425" y="4510088"/>
            <a:ext cx="174625" cy="85725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" name="Line 235"/>
          <p:cNvSpPr>
            <a:spLocks noChangeShapeType="1"/>
          </p:cNvSpPr>
          <p:nvPr/>
        </p:nvSpPr>
        <p:spPr bwMode="auto">
          <a:xfrm flipH="1" flipV="1">
            <a:off x="1358900" y="4516438"/>
            <a:ext cx="166688" cy="88900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" name="Line 236"/>
          <p:cNvSpPr>
            <a:spLocks noChangeShapeType="1"/>
          </p:cNvSpPr>
          <p:nvPr/>
        </p:nvSpPr>
        <p:spPr bwMode="auto">
          <a:xfrm flipH="1" flipV="1">
            <a:off x="1341438" y="4529138"/>
            <a:ext cx="161925" cy="87312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7" name="Line 237"/>
          <p:cNvSpPr>
            <a:spLocks noChangeShapeType="1"/>
          </p:cNvSpPr>
          <p:nvPr/>
        </p:nvSpPr>
        <p:spPr bwMode="auto">
          <a:xfrm flipH="1">
            <a:off x="1473200" y="4559300"/>
            <a:ext cx="100013" cy="66675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8" name="Line 238"/>
          <p:cNvSpPr>
            <a:spLocks noChangeShapeType="1"/>
          </p:cNvSpPr>
          <p:nvPr/>
        </p:nvSpPr>
        <p:spPr bwMode="auto">
          <a:xfrm flipH="1">
            <a:off x="1455738" y="4551363"/>
            <a:ext cx="96837" cy="61912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9" name="Line 239"/>
          <p:cNvSpPr>
            <a:spLocks noChangeShapeType="1"/>
          </p:cNvSpPr>
          <p:nvPr/>
        </p:nvSpPr>
        <p:spPr bwMode="auto">
          <a:xfrm flipH="1">
            <a:off x="1412875" y="4529138"/>
            <a:ext cx="98425" cy="60325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0" name="Line 240"/>
          <p:cNvSpPr>
            <a:spLocks noChangeShapeType="1"/>
          </p:cNvSpPr>
          <p:nvPr/>
        </p:nvSpPr>
        <p:spPr bwMode="auto">
          <a:xfrm flipH="1">
            <a:off x="1392238" y="4519613"/>
            <a:ext cx="95250" cy="60325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1" name="Line 241"/>
          <p:cNvSpPr>
            <a:spLocks noChangeShapeType="1"/>
          </p:cNvSpPr>
          <p:nvPr/>
        </p:nvSpPr>
        <p:spPr bwMode="auto">
          <a:xfrm flipH="1">
            <a:off x="1371600" y="4510088"/>
            <a:ext cx="93663" cy="60325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2" name="Line 242"/>
          <p:cNvSpPr>
            <a:spLocks noChangeShapeType="1"/>
          </p:cNvSpPr>
          <p:nvPr/>
        </p:nvSpPr>
        <p:spPr bwMode="auto">
          <a:xfrm flipH="1">
            <a:off x="1352550" y="4500563"/>
            <a:ext cx="92075" cy="58737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3" name="Line 243"/>
          <p:cNvSpPr>
            <a:spLocks noChangeShapeType="1"/>
          </p:cNvSpPr>
          <p:nvPr/>
        </p:nvSpPr>
        <p:spPr bwMode="auto">
          <a:xfrm flipH="1">
            <a:off x="1333500" y="4491038"/>
            <a:ext cx="92075" cy="53975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4" name="Line 244"/>
          <p:cNvSpPr>
            <a:spLocks noChangeShapeType="1"/>
          </p:cNvSpPr>
          <p:nvPr/>
        </p:nvSpPr>
        <p:spPr bwMode="auto">
          <a:xfrm flipH="1">
            <a:off x="1566863" y="4519613"/>
            <a:ext cx="49212" cy="31750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" name="Line 245"/>
          <p:cNvSpPr>
            <a:spLocks noChangeShapeType="1"/>
          </p:cNvSpPr>
          <p:nvPr/>
        </p:nvSpPr>
        <p:spPr bwMode="auto">
          <a:xfrm flipH="1">
            <a:off x="1538288" y="4510088"/>
            <a:ext cx="46037" cy="25400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6" name="Line 246"/>
          <p:cNvSpPr>
            <a:spLocks noChangeShapeType="1"/>
          </p:cNvSpPr>
          <p:nvPr/>
        </p:nvSpPr>
        <p:spPr bwMode="auto">
          <a:xfrm flipH="1">
            <a:off x="1511300" y="4498975"/>
            <a:ext cx="46038" cy="28575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" name="Line 247"/>
          <p:cNvSpPr>
            <a:spLocks noChangeShapeType="1"/>
          </p:cNvSpPr>
          <p:nvPr/>
        </p:nvSpPr>
        <p:spPr bwMode="auto">
          <a:xfrm flipH="1">
            <a:off x="1484313" y="4487863"/>
            <a:ext cx="42862" cy="25400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" name="Line 248"/>
          <p:cNvSpPr>
            <a:spLocks noChangeShapeType="1"/>
          </p:cNvSpPr>
          <p:nvPr/>
        </p:nvSpPr>
        <p:spPr bwMode="auto">
          <a:xfrm flipH="1">
            <a:off x="1457325" y="4475163"/>
            <a:ext cx="41275" cy="26987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9" name="Line 249"/>
          <p:cNvSpPr>
            <a:spLocks noChangeShapeType="1"/>
          </p:cNvSpPr>
          <p:nvPr/>
        </p:nvSpPr>
        <p:spPr bwMode="auto">
          <a:xfrm flipH="1">
            <a:off x="1427163" y="4464050"/>
            <a:ext cx="39687" cy="23813"/>
          </a:xfrm>
          <a:prstGeom prst="line">
            <a:avLst/>
          </a:prstGeom>
          <a:noFill/>
          <a:ln w="4763">
            <a:solidFill>
              <a:srgbClr val="808080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0" name="Freeform 250"/>
          <p:cNvSpPr/>
          <p:nvPr/>
        </p:nvSpPr>
        <p:spPr bwMode="auto">
          <a:xfrm flipH="1">
            <a:off x="1049338" y="4746625"/>
            <a:ext cx="487362" cy="258763"/>
          </a:xfrm>
          <a:custGeom>
            <a:avLst/>
            <a:gdLst>
              <a:gd name="T0" fmla="*/ 2147483647 w 2091"/>
              <a:gd name="T1" fmla="*/ 2147483647 h 931"/>
              <a:gd name="T2" fmla="*/ 63288069 w 2091"/>
              <a:gd name="T3" fmla="*/ 2147483647 h 931"/>
              <a:gd name="T4" fmla="*/ 0 w 2091"/>
              <a:gd name="T5" fmla="*/ 2147483647 h 931"/>
              <a:gd name="T6" fmla="*/ 113972761 w 2091"/>
              <a:gd name="T7" fmla="*/ 2147483647 h 931"/>
              <a:gd name="T8" fmla="*/ 1266193854 w 2091"/>
              <a:gd name="T9" fmla="*/ 2147483647 h 931"/>
              <a:gd name="T10" fmla="*/ 2147483647 w 2091"/>
              <a:gd name="T11" fmla="*/ 2147483647 h 931"/>
              <a:gd name="T12" fmla="*/ 2147483647 w 2091"/>
              <a:gd name="T13" fmla="*/ 2147483647 h 931"/>
              <a:gd name="T14" fmla="*/ 2147483647 w 2091"/>
              <a:gd name="T15" fmla="*/ 2147483647 h 931"/>
              <a:gd name="T16" fmla="*/ 2147483647 w 2091"/>
              <a:gd name="T17" fmla="*/ 2147483647 h 931"/>
              <a:gd name="T18" fmla="*/ 2147483647 w 2091"/>
              <a:gd name="T19" fmla="*/ 2147483647 h 931"/>
              <a:gd name="T20" fmla="*/ 2147483647 w 2091"/>
              <a:gd name="T21" fmla="*/ 2147483647 h 931"/>
              <a:gd name="T22" fmla="*/ 2147483647 w 2091"/>
              <a:gd name="T23" fmla="*/ 2147483647 h 931"/>
              <a:gd name="T24" fmla="*/ 2147483647 w 2091"/>
              <a:gd name="T25" fmla="*/ 2147483647 h 931"/>
              <a:gd name="T26" fmla="*/ 2147483647 w 2091"/>
              <a:gd name="T27" fmla="*/ 2147483647 h 931"/>
              <a:gd name="T28" fmla="*/ 2147483647 w 2091"/>
              <a:gd name="T29" fmla="*/ 2147483647 h 931"/>
              <a:gd name="T30" fmla="*/ 2147483647 w 2091"/>
              <a:gd name="T31" fmla="*/ 2147483647 h 931"/>
              <a:gd name="T32" fmla="*/ 2147483647 w 2091"/>
              <a:gd name="T33" fmla="*/ 2147483647 h 931"/>
              <a:gd name="T34" fmla="*/ 2147483647 w 2091"/>
              <a:gd name="T35" fmla="*/ 2147483647 h 931"/>
              <a:gd name="T36" fmla="*/ 2147483647 w 2091"/>
              <a:gd name="T37" fmla="*/ 1760631329 h 931"/>
              <a:gd name="T38" fmla="*/ 2147483647 w 2091"/>
              <a:gd name="T39" fmla="*/ 0 h 931"/>
              <a:gd name="T40" fmla="*/ 2147483647 w 2091"/>
              <a:gd name="T41" fmla="*/ 472390911 h 931"/>
              <a:gd name="T42" fmla="*/ 2147483647 w 2091"/>
              <a:gd name="T43" fmla="*/ 2147483647 h 931"/>
              <a:gd name="T44" fmla="*/ 2147483647 w 2091"/>
              <a:gd name="T45" fmla="*/ 2147483647 h 931"/>
              <a:gd name="T46" fmla="*/ 2147483647 w 2091"/>
              <a:gd name="T47" fmla="*/ 2147483647 h 931"/>
              <a:gd name="T48" fmla="*/ 2147483647 w 2091"/>
              <a:gd name="T49" fmla="*/ 2147483647 h 931"/>
              <a:gd name="T50" fmla="*/ 2147483647 w 2091"/>
              <a:gd name="T51" fmla="*/ 2147483647 h 931"/>
              <a:gd name="T52" fmla="*/ 2147483647 w 2091"/>
              <a:gd name="T53" fmla="*/ 2147483647 h 931"/>
              <a:gd name="T54" fmla="*/ 2147483647 w 2091"/>
              <a:gd name="T55" fmla="*/ 2147483647 h 931"/>
              <a:gd name="T56" fmla="*/ 2147483647 w 2091"/>
              <a:gd name="T57" fmla="*/ 2147483647 h 931"/>
              <a:gd name="T58" fmla="*/ 2147483647 w 2091"/>
              <a:gd name="T59" fmla="*/ 2147483647 h 931"/>
              <a:gd name="T60" fmla="*/ 2147483647 w 2091"/>
              <a:gd name="T61" fmla="*/ 2147483647 h 931"/>
              <a:gd name="T62" fmla="*/ 2147483647 w 2091"/>
              <a:gd name="T63" fmla="*/ 2147483647 h 931"/>
              <a:gd name="T64" fmla="*/ 2147483647 w 2091"/>
              <a:gd name="T65" fmla="*/ 2147483647 h 931"/>
              <a:gd name="T66" fmla="*/ 2147483647 w 2091"/>
              <a:gd name="T67" fmla="*/ 2147483647 h 931"/>
              <a:gd name="T68" fmla="*/ 2147483647 w 2091"/>
              <a:gd name="T69" fmla="*/ 2147483647 h 931"/>
              <a:gd name="T70" fmla="*/ 2147483647 w 2091"/>
              <a:gd name="T71" fmla="*/ 2147483647 h 931"/>
              <a:gd name="T72" fmla="*/ 2147483647 w 2091"/>
              <a:gd name="T73" fmla="*/ 2147483647 h 931"/>
              <a:gd name="T74" fmla="*/ 2147483647 w 2091"/>
              <a:gd name="T75" fmla="*/ 2147483647 h 931"/>
              <a:gd name="T76" fmla="*/ 2147483647 w 2091"/>
              <a:gd name="T77" fmla="*/ 2147483647 h 931"/>
              <a:gd name="T78" fmla="*/ 2147483647 w 2091"/>
              <a:gd name="T79" fmla="*/ 2147483647 h 931"/>
              <a:gd name="T80" fmla="*/ 2147483647 w 2091"/>
              <a:gd name="T81" fmla="*/ 2147483647 h 931"/>
              <a:gd name="T82" fmla="*/ 2147483647 w 2091"/>
              <a:gd name="T83" fmla="*/ 2147483647 h 931"/>
              <a:gd name="T84" fmla="*/ 2147483647 w 2091"/>
              <a:gd name="T85" fmla="*/ 2147483647 h 931"/>
              <a:gd name="T86" fmla="*/ 2147483647 w 2091"/>
              <a:gd name="T87" fmla="*/ 2147483647 h 931"/>
              <a:gd name="T88" fmla="*/ 2147483647 w 2091"/>
              <a:gd name="T89" fmla="*/ 2147483647 h 93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091"/>
              <a:gd name="T136" fmla="*/ 0 h 931"/>
              <a:gd name="T137" fmla="*/ 2091 w 2091"/>
              <a:gd name="T138" fmla="*/ 931 h 931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091" h="931">
                <a:moveTo>
                  <a:pt x="182" y="927"/>
                </a:moveTo>
                <a:lnTo>
                  <a:pt x="5" y="905"/>
                </a:lnTo>
                <a:lnTo>
                  <a:pt x="0" y="695"/>
                </a:lnTo>
                <a:lnTo>
                  <a:pt x="9" y="537"/>
                </a:lnTo>
                <a:lnTo>
                  <a:pt x="100" y="442"/>
                </a:lnTo>
                <a:lnTo>
                  <a:pt x="210" y="387"/>
                </a:lnTo>
                <a:lnTo>
                  <a:pt x="460" y="296"/>
                </a:lnTo>
                <a:lnTo>
                  <a:pt x="828" y="207"/>
                </a:lnTo>
                <a:lnTo>
                  <a:pt x="900" y="201"/>
                </a:lnTo>
                <a:lnTo>
                  <a:pt x="948" y="207"/>
                </a:lnTo>
                <a:lnTo>
                  <a:pt x="960" y="188"/>
                </a:lnTo>
                <a:lnTo>
                  <a:pt x="980" y="169"/>
                </a:lnTo>
                <a:lnTo>
                  <a:pt x="1003" y="173"/>
                </a:lnTo>
                <a:lnTo>
                  <a:pt x="1035" y="176"/>
                </a:lnTo>
                <a:lnTo>
                  <a:pt x="1049" y="138"/>
                </a:lnTo>
                <a:lnTo>
                  <a:pt x="1077" y="118"/>
                </a:lnTo>
                <a:lnTo>
                  <a:pt x="1106" y="112"/>
                </a:lnTo>
                <a:lnTo>
                  <a:pt x="1144" y="112"/>
                </a:lnTo>
                <a:lnTo>
                  <a:pt x="1138" y="82"/>
                </a:lnTo>
                <a:lnTo>
                  <a:pt x="1182" y="0"/>
                </a:lnTo>
                <a:lnTo>
                  <a:pt x="2040" y="22"/>
                </a:lnTo>
                <a:lnTo>
                  <a:pt x="2037" y="110"/>
                </a:lnTo>
                <a:lnTo>
                  <a:pt x="2053" y="188"/>
                </a:lnTo>
                <a:lnTo>
                  <a:pt x="2065" y="244"/>
                </a:lnTo>
                <a:lnTo>
                  <a:pt x="2080" y="314"/>
                </a:lnTo>
                <a:lnTo>
                  <a:pt x="2091" y="427"/>
                </a:lnTo>
                <a:lnTo>
                  <a:pt x="2077" y="494"/>
                </a:lnTo>
                <a:lnTo>
                  <a:pt x="2053" y="557"/>
                </a:lnTo>
                <a:lnTo>
                  <a:pt x="2023" y="610"/>
                </a:lnTo>
                <a:lnTo>
                  <a:pt x="1983" y="629"/>
                </a:lnTo>
                <a:lnTo>
                  <a:pt x="1921" y="648"/>
                </a:lnTo>
                <a:lnTo>
                  <a:pt x="1838" y="673"/>
                </a:lnTo>
                <a:lnTo>
                  <a:pt x="1801" y="717"/>
                </a:lnTo>
                <a:lnTo>
                  <a:pt x="1757" y="754"/>
                </a:lnTo>
                <a:lnTo>
                  <a:pt x="1686" y="786"/>
                </a:lnTo>
                <a:lnTo>
                  <a:pt x="1605" y="812"/>
                </a:lnTo>
                <a:lnTo>
                  <a:pt x="1475" y="827"/>
                </a:lnTo>
                <a:lnTo>
                  <a:pt x="1364" y="827"/>
                </a:lnTo>
                <a:lnTo>
                  <a:pt x="1279" y="818"/>
                </a:lnTo>
                <a:lnTo>
                  <a:pt x="1202" y="812"/>
                </a:lnTo>
                <a:lnTo>
                  <a:pt x="1144" y="843"/>
                </a:lnTo>
                <a:lnTo>
                  <a:pt x="1031" y="837"/>
                </a:lnTo>
                <a:lnTo>
                  <a:pt x="582" y="901"/>
                </a:lnTo>
                <a:lnTo>
                  <a:pt x="386" y="931"/>
                </a:lnTo>
                <a:lnTo>
                  <a:pt x="182" y="927"/>
                </a:lnTo>
                <a:close/>
              </a:path>
            </a:pathLst>
          </a:custGeom>
          <a:solidFill>
            <a:srgbClr val="60606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1" name="Freeform 251"/>
          <p:cNvSpPr/>
          <p:nvPr/>
        </p:nvSpPr>
        <p:spPr bwMode="auto">
          <a:xfrm flipH="1">
            <a:off x="1054100" y="4773613"/>
            <a:ext cx="479425" cy="228600"/>
          </a:xfrm>
          <a:custGeom>
            <a:avLst/>
            <a:gdLst>
              <a:gd name="T0" fmla="*/ 2147483647 w 2049"/>
              <a:gd name="T1" fmla="*/ 1887166071 h 829"/>
              <a:gd name="T2" fmla="*/ 2147483647 w 2049"/>
              <a:gd name="T3" fmla="*/ 2147483647 h 829"/>
              <a:gd name="T4" fmla="*/ 2147483647 w 2049"/>
              <a:gd name="T5" fmla="*/ 2147483647 h 829"/>
              <a:gd name="T6" fmla="*/ 2147483647 w 2049"/>
              <a:gd name="T7" fmla="*/ 2147483647 h 829"/>
              <a:gd name="T8" fmla="*/ 2147483647 w 2049"/>
              <a:gd name="T9" fmla="*/ 2147483647 h 829"/>
              <a:gd name="T10" fmla="*/ 2147483647 w 2049"/>
              <a:gd name="T11" fmla="*/ 2147483647 h 829"/>
              <a:gd name="T12" fmla="*/ 2147483647 w 2049"/>
              <a:gd name="T13" fmla="*/ 2147483647 h 829"/>
              <a:gd name="T14" fmla="*/ 2147483647 w 2049"/>
              <a:gd name="T15" fmla="*/ 2147483647 h 829"/>
              <a:gd name="T16" fmla="*/ 2147483647 w 2049"/>
              <a:gd name="T17" fmla="*/ 2147483647 h 829"/>
              <a:gd name="T18" fmla="*/ 2147483647 w 2049"/>
              <a:gd name="T19" fmla="*/ 2147483647 h 829"/>
              <a:gd name="T20" fmla="*/ 2147483647 w 2049"/>
              <a:gd name="T21" fmla="*/ 2147483647 h 829"/>
              <a:gd name="T22" fmla="*/ 2147483647 w 2049"/>
              <a:gd name="T23" fmla="*/ 2147483647 h 829"/>
              <a:gd name="T24" fmla="*/ 2147483647 w 2049"/>
              <a:gd name="T25" fmla="*/ 2147483647 h 829"/>
              <a:gd name="T26" fmla="*/ 2147483647 w 2049"/>
              <a:gd name="T27" fmla="*/ 2147483647 h 829"/>
              <a:gd name="T28" fmla="*/ 2147483647 w 2049"/>
              <a:gd name="T29" fmla="*/ 2147483647 h 829"/>
              <a:gd name="T30" fmla="*/ 2147483647 w 2049"/>
              <a:gd name="T31" fmla="*/ 2147483647 h 829"/>
              <a:gd name="T32" fmla="*/ 2147483647 w 2049"/>
              <a:gd name="T33" fmla="*/ 2147483647 h 829"/>
              <a:gd name="T34" fmla="*/ 2147483647 w 2049"/>
              <a:gd name="T35" fmla="*/ 2147483647 h 829"/>
              <a:gd name="T36" fmla="*/ 2147483647 w 2049"/>
              <a:gd name="T37" fmla="*/ 2147483647 h 829"/>
              <a:gd name="T38" fmla="*/ 2147483647 w 2049"/>
              <a:gd name="T39" fmla="*/ 2147483647 h 829"/>
              <a:gd name="T40" fmla="*/ 755776768 w 2049"/>
              <a:gd name="T41" fmla="*/ 2147483647 h 829"/>
              <a:gd name="T42" fmla="*/ 0 w 2049"/>
              <a:gd name="T43" fmla="*/ 2147483647 h 829"/>
              <a:gd name="T44" fmla="*/ 512373584 w 2049"/>
              <a:gd name="T45" fmla="*/ 2147483647 h 829"/>
              <a:gd name="T46" fmla="*/ 2147483647 w 2049"/>
              <a:gd name="T47" fmla="*/ 2147483647 h 829"/>
              <a:gd name="T48" fmla="*/ 2147483647 w 2049"/>
              <a:gd name="T49" fmla="*/ 2147483647 h 829"/>
              <a:gd name="T50" fmla="*/ 2147483647 w 2049"/>
              <a:gd name="T51" fmla="*/ 2147483647 h 829"/>
              <a:gd name="T52" fmla="*/ 2147483647 w 2049"/>
              <a:gd name="T53" fmla="*/ 2147483647 h 829"/>
              <a:gd name="T54" fmla="*/ 2147483647 w 2049"/>
              <a:gd name="T55" fmla="*/ 2147483647 h 829"/>
              <a:gd name="T56" fmla="*/ 2147483647 w 2049"/>
              <a:gd name="T57" fmla="*/ 2147483647 h 829"/>
              <a:gd name="T58" fmla="*/ 2147483647 w 2049"/>
              <a:gd name="T59" fmla="*/ 2147483647 h 829"/>
              <a:gd name="T60" fmla="*/ 2147483647 w 2049"/>
              <a:gd name="T61" fmla="*/ 2147483647 h 829"/>
              <a:gd name="T62" fmla="*/ 2147483647 w 2049"/>
              <a:gd name="T63" fmla="*/ 1404918932 h 829"/>
              <a:gd name="T64" fmla="*/ 2147483647 w 2049"/>
              <a:gd name="T65" fmla="*/ 2147483647 h 829"/>
              <a:gd name="T66" fmla="*/ 2147483647 w 2049"/>
              <a:gd name="T67" fmla="*/ 1320970640 h 829"/>
              <a:gd name="T68" fmla="*/ 2147483647 w 2049"/>
              <a:gd name="T69" fmla="*/ 0 h 829"/>
              <a:gd name="T70" fmla="*/ 2147483647 w 2049"/>
              <a:gd name="T71" fmla="*/ 1132314478 h 829"/>
              <a:gd name="T72" fmla="*/ 2147483647 w 2049"/>
              <a:gd name="T73" fmla="*/ 2147483647 h 829"/>
              <a:gd name="T74" fmla="*/ 2147483647 w 2049"/>
              <a:gd name="T75" fmla="*/ 733863968 h 829"/>
              <a:gd name="T76" fmla="*/ 2147483647 w 2049"/>
              <a:gd name="T77" fmla="*/ 2147483647 h 829"/>
              <a:gd name="T78" fmla="*/ 2147483647 w 2049"/>
              <a:gd name="T79" fmla="*/ 1320970640 h 829"/>
              <a:gd name="T80" fmla="*/ 2147483647 w 2049"/>
              <a:gd name="T81" fmla="*/ 2147483647 h 829"/>
              <a:gd name="T82" fmla="*/ 2147483647 w 2049"/>
              <a:gd name="T83" fmla="*/ 2147483647 h 829"/>
              <a:gd name="T84" fmla="*/ 2147483647 w 2049"/>
              <a:gd name="T85" fmla="*/ 649991783 h 82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049"/>
              <a:gd name="T130" fmla="*/ 0 h 829"/>
              <a:gd name="T131" fmla="*/ 2049 w 2049"/>
              <a:gd name="T132" fmla="*/ 829 h 82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049" h="829">
                <a:moveTo>
                  <a:pt x="1982" y="31"/>
                </a:moveTo>
                <a:lnTo>
                  <a:pt x="1986" y="90"/>
                </a:lnTo>
                <a:lnTo>
                  <a:pt x="2010" y="67"/>
                </a:lnTo>
                <a:lnTo>
                  <a:pt x="2037" y="199"/>
                </a:lnTo>
                <a:lnTo>
                  <a:pt x="2049" y="353"/>
                </a:lnTo>
                <a:lnTo>
                  <a:pt x="1995" y="512"/>
                </a:lnTo>
                <a:lnTo>
                  <a:pt x="1868" y="549"/>
                </a:lnTo>
                <a:lnTo>
                  <a:pt x="1882" y="512"/>
                </a:lnTo>
                <a:lnTo>
                  <a:pt x="1814" y="567"/>
                </a:lnTo>
                <a:lnTo>
                  <a:pt x="1754" y="624"/>
                </a:lnTo>
                <a:lnTo>
                  <a:pt x="1622" y="688"/>
                </a:lnTo>
                <a:lnTo>
                  <a:pt x="1460" y="701"/>
                </a:lnTo>
                <a:lnTo>
                  <a:pt x="1264" y="710"/>
                </a:lnTo>
                <a:lnTo>
                  <a:pt x="1181" y="701"/>
                </a:lnTo>
                <a:lnTo>
                  <a:pt x="1255" y="669"/>
                </a:lnTo>
                <a:lnTo>
                  <a:pt x="1287" y="589"/>
                </a:lnTo>
                <a:lnTo>
                  <a:pt x="1228" y="656"/>
                </a:lnTo>
                <a:lnTo>
                  <a:pt x="1155" y="697"/>
                </a:lnTo>
                <a:lnTo>
                  <a:pt x="1086" y="733"/>
                </a:lnTo>
                <a:lnTo>
                  <a:pt x="1017" y="724"/>
                </a:lnTo>
                <a:lnTo>
                  <a:pt x="1063" y="692"/>
                </a:lnTo>
                <a:lnTo>
                  <a:pt x="1109" y="652"/>
                </a:lnTo>
                <a:lnTo>
                  <a:pt x="1036" y="678"/>
                </a:lnTo>
                <a:lnTo>
                  <a:pt x="963" y="733"/>
                </a:lnTo>
                <a:lnTo>
                  <a:pt x="726" y="761"/>
                </a:lnTo>
                <a:lnTo>
                  <a:pt x="491" y="797"/>
                </a:lnTo>
                <a:lnTo>
                  <a:pt x="409" y="793"/>
                </a:lnTo>
                <a:lnTo>
                  <a:pt x="495" y="742"/>
                </a:lnTo>
                <a:lnTo>
                  <a:pt x="581" y="724"/>
                </a:lnTo>
                <a:lnTo>
                  <a:pt x="486" y="720"/>
                </a:lnTo>
                <a:lnTo>
                  <a:pt x="414" y="752"/>
                </a:lnTo>
                <a:lnTo>
                  <a:pt x="319" y="815"/>
                </a:lnTo>
                <a:lnTo>
                  <a:pt x="386" y="720"/>
                </a:lnTo>
                <a:lnTo>
                  <a:pt x="473" y="669"/>
                </a:lnTo>
                <a:lnTo>
                  <a:pt x="359" y="692"/>
                </a:lnTo>
                <a:lnTo>
                  <a:pt x="300" y="765"/>
                </a:lnTo>
                <a:lnTo>
                  <a:pt x="287" y="829"/>
                </a:lnTo>
                <a:lnTo>
                  <a:pt x="214" y="742"/>
                </a:lnTo>
                <a:lnTo>
                  <a:pt x="140" y="701"/>
                </a:lnTo>
                <a:lnTo>
                  <a:pt x="182" y="746"/>
                </a:lnTo>
                <a:lnTo>
                  <a:pt x="241" y="829"/>
                </a:lnTo>
                <a:lnTo>
                  <a:pt x="59" y="793"/>
                </a:lnTo>
                <a:lnTo>
                  <a:pt x="23" y="778"/>
                </a:lnTo>
                <a:lnTo>
                  <a:pt x="0" y="674"/>
                </a:lnTo>
                <a:lnTo>
                  <a:pt x="13" y="530"/>
                </a:lnTo>
                <a:lnTo>
                  <a:pt x="40" y="435"/>
                </a:lnTo>
                <a:lnTo>
                  <a:pt x="155" y="362"/>
                </a:lnTo>
                <a:lnTo>
                  <a:pt x="296" y="298"/>
                </a:lnTo>
                <a:lnTo>
                  <a:pt x="572" y="207"/>
                </a:lnTo>
                <a:lnTo>
                  <a:pt x="795" y="145"/>
                </a:lnTo>
                <a:lnTo>
                  <a:pt x="917" y="135"/>
                </a:lnTo>
                <a:lnTo>
                  <a:pt x="968" y="207"/>
                </a:lnTo>
                <a:lnTo>
                  <a:pt x="1123" y="285"/>
                </a:lnTo>
                <a:lnTo>
                  <a:pt x="1040" y="217"/>
                </a:lnTo>
                <a:lnTo>
                  <a:pt x="977" y="182"/>
                </a:lnTo>
                <a:lnTo>
                  <a:pt x="953" y="131"/>
                </a:lnTo>
                <a:lnTo>
                  <a:pt x="963" y="108"/>
                </a:lnTo>
                <a:lnTo>
                  <a:pt x="1008" y="108"/>
                </a:lnTo>
                <a:lnTo>
                  <a:pt x="1036" y="135"/>
                </a:lnTo>
                <a:lnTo>
                  <a:pt x="1063" y="163"/>
                </a:lnTo>
                <a:lnTo>
                  <a:pt x="1132" y="190"/>
                </a:lnTo>
                <a:lnTo>
                  <a:pt x="1068" y="135"/>
                </a:lnTo>
                <a:lnTo>
                  <a:pt x="1040" y="95"/>
                </a:lnTo>
                <a:lnTo>
                  <a:pt x="1059" y="67"/>
                </a:lnTo>
                <a:lnTo>
                  <a:pt x="1113" y="50"/>
                </a:lnTo>
                <a:lnTo>
                  <a:pt x="1186" y="113"/>
                </a:lnTo>
                <a:lnTo>
                  <a:pt x="1255" y="154"/>
                </a:lnTo>
                <a:lnTo>
                  <a:pt x="1173" y="63"/>
                </a:lnTo>
                <a:lnTo>
                  <a:pt x="1145" y="27"/>
                </a:lnTo>
                <a:lnTo>
                  <a:pt x="1145" y="0"/>
                </a:lnTo>
                <a:lnTo>
                  <a:pt x="1213" y="10"/>
                </a:lnTo>
                <a:lnTo>
                  <a:pt x="1277" y="54"/>
                </a:lnTo>
                <a:lnTo>
                  <a:pt x="1319" y="86"/>
                </a:lnTo>
                <a:lnTo>
                  <a:pt x="1514" y="104"/>
                </a:lnTo>
                <a:lnTo>
                  <a:pt x="1508" y="54"/>
                </a:lnTo>
                <a:lnTo>
                  <a:pt x="1567" y="35"/>
                </a:lnTo>
                <a:lnTo>
                  <a:pt x="1567" y="99"/>
                </a:lnTo>
                <a:lnTo>
                  <a:pt x="1626" y="113"/>
                </a:lnTo>
                <a:lnTo>
                  <a:pt x="1754" y="131"/>
                </a:lnTo>
                <a:lnTo>
                  <a:pt x="1745" y="63"/>
                </a:lnTo>
                <a:lnTo>
                  <a:pt x="1790" y="63"/>
                </a:lnTo>
                <a:lnTo>
                  <a:pt x="1795" y="131"/>
                </a:lnTo>
                <a:lnTo>
                  <a:pt x="1868" y="127"/>
                </a:lnTo>
                <a:lnTo>
                  <a:pt x="1946" y="108"/>
                </a:lnTo>
                <a:lnTo>
                  <a:pt x="1950" y="54"/>
                </a:lnTo>
                <a:lnTo>
                  <a:pt x="1982" y="3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2" name="Freeform 252"/>
          <p:cNvSpPr/>
          <p:nvPr/>
        </p:nvSpPr>
        <p:spPr bwMode="auto">
          <a:xfrm flipH="1">
            <a:off x="1120775" y="4854575"/>
            <a:ext cx="66675" cy="12700"/>
          </a:xfrm>
          <a:custGeom>
            <a:avLst/>
            <a:gdLst>
              <a:gd name="T0" fmla="*/ 2147483647 w 280"/>
              <a:gd name="T1" fmla="*/ 0 h 48"/>
              <a:gd name="T2" fmla="*/ 2011897245 w 280"/>
              <a:gd name="T3" fmla="*/ 889055015 h 48"/>
              <a:gd name="T4" fmla="*/ 0 w 280"/>
              <a:gd name="T5" fmla="*/ 648240338 h 48"/>
              <a:gd name="T6" fmla="*/ 2147483647 w 280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48"/>
              <a:gd name="T14" fmla="*/ 280 w 280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48">
                <a:moveTo>
                  <a:pt x="280" y="0"/>
                </a:moveTo>
                <a:lnTo>
                  <a:pt x="149" y="48"/>
                </a:lnTo>
                <a:lnTo>
                  <a:pt x="0" y="35"/>
                </a:lnTo>
                <a:lnTo>
                  <a:pt x="280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3" name="Freeform 253"/>
          <p:cNvSpPr/>
          <p:nvPr/>
        </p:nvSpPr>
        <p:spPr bwMode="auto">
          <a:xfrm flipH="1">
            <a:off x="1055688" y="4832350"/>
            <a:ext cx="39687" cy="17463"/>
          </a:xfrm>
          <a:custGeom>
            <a:avLst/>
            <a:gdLst>
              <a:gd name="T0" fmla="*/ 2147483647 w 170"/>
              <a:gd name="T1" fmla="*/ 0 h 57"/>
              <a:gd name="T2" fmla="*/ 1590426072 w 170"/>
              <a:gd name="T3" fmla="*/ 1006477897 h 57"/>
              <a:gd name="T4" fmla="*/ 0 w 170"/>
              <a:gd name="T5" fmla="*/ 1524124277 h 57"/>
              <a:gd name="T6" fmla="*/ 1654027968 w 170"/>
              <a:gd name="T7" fmla="*/ 1639105540 h 57"/>
              <a:gd name="T8" fmla="*/ 2147483647 w 170"/>
              <a:gd name="T9" fmla="*/ 0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0"/>
              <a:gd name="T16" fmla="*/ 0 h 57"/>
              <a:gd name="T17" fmla="*/ 170 w 170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0" h="57">
                <a:moveTo>
                  <a:pt x="170" y="0"/>
                </a:moveTo>
                <a:lnTo>
                  <a:pt x="125" y="35"/>
                </a:lnTo>
                <a:lnTo>
                  <a:pt x="0" y="53"/>
                </a:lnTo>
                <a:lnTo>
                  <a:pt x="130" y="57"/>
                </a:lnTo>
                <a:lnTo>
                  <a:pt x="170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4" name="Freeform 254"/>
          <p:cNvSpPr/>
          <p:nvPr/>
        </p:nvSpPr>
        <p:spPr bwMode="auto">
          <a:xfrm flipH="1">
            <a:off x="1222375" y="4821238"/>
            <a:ext cx="63500" cy="39687"/>
          </a:xfrm>
          <a:custGeom>
            <a:avLst/>
            <a:gdLst>
              <a:gd name="T0" fmla="*/ 2147483647 w 263"/>
              <a:gd name="T1" fmla="*/ 0 h 143"/>
              <a:gd name="T2" fmla="*/ 2040929615 w 263"/>
              <a:gd name="T3" fmla="*/ 277901369 h 143"/>
              <a:gd name="T4" fmla="*/ 1717154614 w 263"/>
              <a:gd name="T5" fmla="*/ 662634684 h 143"/>
              <a:gd name="T6" fmla="*/ 1717154614 w 263"/>
              <a:gd name="T7" fmla="*/ 1624583599 h 143"/>
              <a:gd name="T8" fmla="*/ 1590478209 w 263"/>
              <a:gd name="T9" fmla="*/ 2147483647 h 143"/>
              <a:gd name="T10" fmla="*/ 0 w 263"/>
              <a:gd name="T11" fmla="*/ 2147483647 h 143"/>
              <a:gd name="T12" fmla="*/ 1914252727 w 263"/>
              <a:gd name="T13" fmla="*/ 2147483647 h 143"/>
              <a:gd name="T14" fmla="*/ 2147483647 w 263"/>
              <a:gd name="T15" fmla="*/ 1026109722 h 143"/>
              <a:gd name="T16" fmla="*/ 2147483647 w 263"/>
              <a:gd name="T17" fmla="*/ 0 h 1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3"/>
              <a:gd name="T28" fmla="*/ 0 h 143"/>
              <a:gd name="T29" fmla="*/ 263 w 263"/>
              <a:gd name="T30" fmla="*/ 143 h 1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3" h="143">
                <a:moveTo>
                  <a:pt x="263" y="0"/>
                </a:moveTo>
                <a:lnTo>
                  <a:pt x="145" y="13"/>
                </a:lnTo>
                <a:lnTo>
                  <a:pt x="122" y="31"/>
                </a:lnTo>
                <a:lnTo>
                  <a:pt x="122" y="76"/>
                </a:lnTo>
                <a:lnTo>
                  <a:pt x="113" y="124"/>
                </a:lnTo>
                <a:lnTo>
                  <a:pt x="0" y="143"/>
                </a:lnTo>
                <a:lnTo>
                  <a:pt x="136" y="138"/>
                </a:lnTo>
                <a:lnTo>
                  <a:pt x="159" y="48"/>
                </a:lnTo>
                <a:lnTo>
                  <a:pt x="263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5" name="Freeform 255"/>
          <p:cNvSpPr/>
          <p:nvPr/>
        </p:nvSpPr>
        <p:spPr bwMode="auto">
          <a:xfrm flipH="1">
            <a:off x="1285875" y="4911725"/>
            <a:ext cx="200025" cy="58738"/>
          </a:xfrm>
          <a:custGeom>
            <a:avLst/>
            <a:gdLst>
              <a:gd name="T0" fmla="*/ 2147483647 w 853"/>
              <a:gd name="T1" fmla="*/ 0 h 212"/>
              <a:gd name="T2" fmla="*/ 2147483647 w 853"/>
              <a:gd name="T3" fmla="*/ 212717458 h 212"/>
              <a:gd name="T4" fmla="*/ 2147483647 w 853"/>
              <a:gd name="T5" fmla="*/ 1339943615 h 212"/>
              <a:gd name="T6" fmla="*/ 2147483647 w 853"/>
              <a:gd name="T7" fmla="*/ 1510133042 h 212"/>
              <a:gd name="T8" fmla="*/ 1470002298 w 853"/>
              <a:gd name="T9" fmla="*/ 2105679669 h 212"/>
              <a:gd name="T10" fmla="*/ 825264691 w 853"/>
              <a:gd name="T11" fmla="*/ 2147483647 h 212"/>
              <a:gd name="T12" fmla="*/ 0 w 853"/>
              <a:gd name="T13" fmla="*/ 2147483647 h 212"/>
              <a:gd name="T14" fmla="*/ 825264691 w 853"/>
              <a:gd name="T15" fmla="*/ 2147483647 h 212"/>
              <a:gd name="T16" fmla="*/ 1586028021 w 853"/>
              <a:gd name="T17" fmla="*/ 2147483647 h 212"/>
              <a:gd name="T18" fmla="*/ 2147483647 w 853"/>
              <a:gd name="T19" fmla="*/ 1722773407 h 212"/>
              <a:gd name="T20" fmla="*/ 2147483647 w 853"/>
              <a:gd name="T21" fmla="*/ 1722773407 h 212"/>
              <a:gd name="T22" fmla="*/ 2147483647 w 853"/>
              <a:gd name="T23" fmla="*/ 1339943615 h 212"/>
              <a:gd name="T24" fmla="*/ 2147483647 w 853"/>
              <a:gd name="T25" fmla="*/ 489227137 h 212"/>
              <a:gd name="T26" fmla="*/ 2147483647 w 853"/>
              <a:gd name="T27" fmla="*/ 0 h 2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53"/>
              <a:gd name="T43" fmla="*/ 0 h 212"/>
              <a:gd name="T44" fmla="*/ 853 w 853"/>
              <a:gd name="T45" fmla="*/ 212 h 21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53" h="212">
                <a:moveTo>
                  <a:pt x="853" y="0"/>
                </a:moveTo>
                <a:lnTo>
                  <a:pt x="636" y="10"/>
                </a:lnTo>
                <a:lnTo>
                  <a:pt x="413" y="63"/>
                </a:lnTo>
                <a:lnTo>
                  <a:pt x="249" y="71"/>
                </a:lnTo>
                <a:lnTo>
                  <a:pt x="114" y="99"/>
                </a:lnTo>
                <a:lnTo>
                  <a:pt x="64" y="170"/>
                </a:lnTo>
                <a:lnTo>
                  <a:pt x="0" y="212"/>
                </a:lnTo>
                <a:lnTo>
                  <a:pt x="64" y="198"/>
                </a:lnTo>
                <a:lnTo>
                  <a:pt x="123" y="117"/>
                </a:lnTo>
                <a:lnTo>
                  <a:pt x="304" y="81"/>
                </a:lnTo>
                <a:lnTo>
                  <a:pt x="413" y="81"/>
                </a:lnTo>
                <a:lnTo>
                  <a:pt x="500" y="63"/>
                </a:lnTo>
                <a:lnTo>
                  <a:pt x="649" y="23"/>
                </a:lnTo>
                <a:lnTo>
                  <a:pt x="853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6" name="Freeform 256"/>
          <p:cNvSpPr/>
          <p:nvPr/>
        </p:nvSpPr>
        <p:spPr bwMode="auto">
          <a:xfrm flipH="1">
            <a:off x="1279525" y="4467225"/>
            <a:ext cx="173038" cy="106363"/>
          </a:xfrm>
          <a:custGeom>
            <a:avLst/>
            <a:gdLst>
              <a:gd name="T0" fmla="*/ 2147483647 w 751"/>
              <a:gd name="T1" fmla="*/ 2147483647 h 379"/>
              <a:gd name="T2" fmla="*/ 2147483647 w 751"/>
              <a:gd name="T3" fmla="*/ 2147483647 h 379"/>
              <a:gd name="T4" fmla="*/ 2147483647 w 751"/>
              <a:gd name="T5" fmla="*/ 2147483647 h 379"/>
              <a:gd name="T6" fmla="*/ 2147483647 w 751"/>
              <a:gd name="T7" fmla="*/ 2147483647 h 379"/>
              <a:gd name="T8" fmla="*/ 2147483647 w 751"/>
              <a:gd name="T9" fmla="*/ 2147483647 h 379"/>
              <a:gd name="T10" fmla="*/ 2147483647 w 751"/>
              <a:gd name="T11" fmla="*/ 2147483647 h 379"/>
              <a:gd name="T12" fmla="*/ 2147483647 w 751"/>
              <a:gd name="T13" fmla="*/ 2147483647 h 379"/>
              <a:gd name="T14" fmla="*/ 2147483647 w 751"/>
              <a:gd name="T15" fmla="*/ 2147483647 h 379"/>
              <a:gd name="T16" fmla="*/ 2147483647 w 751"/>
              <a:gd name="T17" fmla="*/ 2147483647 h 379"/>
              <a:gd name="T18" fmla="*/ 2147483647 w 751"/>
              <a:gd name="T19" fmla="*/ 2147483647 h 379"/>
              <a:gd name="T20" fmla="*/ 2147483647 w 751"/>
              <a:gd name="T21" fmla="*/ 2147483647 h 379"/>
              <a:gd name="T22" fmla="*/ 2147483647 w 751"/>
              <a:gd name="T23" fmla="*/ 2147483647 h 379"/>
              <a:gd name="T24" fmla="*/ 2147483647 w 751"/>
              <a:gd name="T25" fmla="*/ 2147483647 h 379"/>
              <a:gd name="T26" fmla="*/ 2147483647 w 751"/>
              <a:gd name="T27" fmla="*/ 2147483647 h 379"/>
              <a:gd name="T28" fmla="*/ 2147483647 w 751"/>
              <a:gd name="T29" fmla="*/ 2147483647 h 379"/>
              <a:gd name="T30" fmla="*/ 2147483647 w 751"/>
              <a:gd name="T31" fmla="*/ 2147483647 h 379"/>
              <a:gd name="T32" fmla="*/ 2147483647 w 751"/>
              <a:gd name="T33" fmla="*/ 2147483647 h 379"/>
              <a:gd name="T34" fmla="*/ 2147483647 w 751"/>
              <a:gd name="T35" fmla="*/ 2147483647 h 379"/>
              <a:gd name="T36" fmla="*/ 2147483647 w 751"/>
              <a:gd name="T37" fmla="*/ 2147483647 h 379"/>
              <a:gd name="T38" fmla="*/ 2147483647 w 751"/>
              <a:gd name="T39" fmla="*/ 2147483647 h 379"/>
              <a:gd name="T40" fmla="*/ 2147483647 w 751"/>
              <a:gd name="T41" fmla="*/ 2147483647 h 379"/>
              <a:gd name="T42" fmla="*/ 2147483647 w 751"/>
              <a:gd name="T43" fmla="*/ 2147483647 h 379"/>
              <a:gd name="T44" fmla="*/ 2147483647 w 751"/>
              <a:gd name="T45" fmla="*/ 2147483647 h 379"/>
              <a:gd name="T46" fmla="*/ 2147483647 w 751"/>
              <a:gd name="T47" fmla="*/ 2147483647 h 379"/>
              <a:gd name="T48" fmla="*/ 2055015209 w 751"/>
              <a:gd name="T49" fmla="*/ 2147483647 h 379"/>
              <a:gd name="T50" fmla="*/ 1480115881 w 751"/>
              <a:gd name="T51" fmla="*/ 2147483647 h 379"/>
              <a:gd name="T52" fmla="*/ 1137587386 w 751"/>
              <a:gd name="T53" fmla="*/ 2147483647 h 379"/>
              <a:gd name="T54" fmla="*/ 660530992 w 751"/>
              <a:gd name="T55" fmla="*/ 2147483647 h 379"/>
              <a:gd name="T56" fmla="*/ 513740439 w 751"/>
              <a:gd name="T57" fmla="*/ 2147483647 h 379"/>
              <a:gd name="T58" fmla="*/ 477056279 w 751"/>
              <a:gd name="T59" fmla="*/ 2147483647 h 379"/>
              <a:gd name="T60" fmla="*/ 220159390 w 751"/>
              <a:gd name="T61" fmla="*/ 2147483647 h 379"/>
              <a:gd name="T62" fmla="*/ 73368808 w 751"/>
              <a:gd name="T63" fmla="*/ 2147483647 h 379"/>
              <a:gd name="T64" fmla="*/ 0 w 751"/>
              <a:gd name="T65" fmla="*/ 1922990221 h 379"/>
              <a:gd name="T66" fmla="*/ 48947864 w 751"/>
              <a:gd name="T67" fmla="*/ 1635596927 h 379"/>
              <a:gd name="T68" fmla="*/ 183474885 w 751"/>
              <a:gd name="T69" fmla="*/ 1503045659 h 379"/>
              <a:gd name="T70" fmla="*/ 440371774 w 751"/>
              <a:gd name="T71" fmla="*/ 1237783719 h 379"/>
              <a:gd name="T72" fmla="*/ 636057298 w 751"/>
              <a:gd name="T73" fmla="*/ 972521498 h 379"/>
              <a:gd name="T74" fmla="*/ 868479744 w 751"/>
              <a:gd name="T75" fmla="*/ 751522829 h 379"/>
              <a:gd name="T76" fmla="*/ 1137587386 w 751"/>
              <a:gd name="T77" fmla="*/ 596760505 h 379"/>
              <a:gd name="T78" fmla="*/ 1370009372 w 751"/>
              <a:gd name="T79" fmla="*/ 596760505 h 379"/>
              <a:gd name="T80" fmla="*/ 2147483647 w 751"/>
              <a:gd name="T81" fmla="*/ 198946525 h 379"/>
              <a:gd name="T82" fmla="*/ 2147483647 w 751"/>
              <a:gd name="T83" fmla="*/ 88446875 h 379"/>
              <a:gd name="T84" fmla="*/ 2147483647 w 751"/>
              <a:gd name="T85" fmla="*/ 0 h 379"/>
              <a:gd name="T86" fmla="*/ 2147483647 w 751"/>
              <a:gd name="T87" fmla="*/ 88446875 h 379"/>
              <a:gd name="T88" fmla="*/ 2147483647 w 751"/>
              <a:gd name="T89" fmla="*/ 287314505 h 379"/>
              <a:gd name="T90" fmla="*/ 2147483647 w 751"/>
              <a:gd name="T91" fmla="*/ 1237783719 h 379"/>
              <a:gd name="T92" fmla="*/ 2147483647 w 751"/>
              <a:gd name="T93" fmla="*/ 1414598819 h 379"/>
              <a:gd name="T94" fmla="*/ 2147483647 w 751"/>
              <a:gd name="T95" fmla="*/ 1569361144 h 379"/>
              <a:gd name="T96" fmla="*/ 2147483647 w 751"/>
              <a:gd name="T97" fmla="*/ 1922990221 h 379"/>
              <a:gd name="T98" fmla="*/ 2147483647 w 751"/>
              <a:gd name="T99" fmla="*/ 2147483647 h 379"/>
              <a:gd name="T100" fmla="*/ 2147483647 w 751"/>
              <a:gd name="T101" fmla="*/ 2147483647 h 379"/>
              <a:gd name="T102" fmla="*/ 2147483647 w 751"/>
              <a:gd name="T103" fmla="*/ 2147483647 h 379"/>
              <a:gd name="T104" fmla="*/ 2147483647 w 751"/>
              <a:gd name="T105" fmla="*/ 2147483647 h 379"/>
              <a:gd name="T106" fmla="*/ 2147483647 w 751"/>
              <a:gd name="T107" fmla="*/ 2147483647 h 379"/>
              <a:gd name="T108" fmla="*/ 2147483647 w 751"/>
              <a:gd name="T109" fmla="*/ 2147483647 h 379"/>
              <a:gd name="T110" fmla="*/ 2147483647 w 751"/>
              <a:gd name="T111" fmla="*/ 2147483647 h 37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751"/>
              <a:gd name="T169" fmla="*/ 0 h 379"/>
              <a:gd name="T170" fmla="*/ 751 w 751"/>
              <a:gd name="T171" fmla="*/ 379 h 37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751" h="379">
                <a:moveTo>
                  <a:pt x="679" y="379"/>
                </a:moveTo>
                <a:lnTo>
                  <a:pt x="639" y="370"/>
                </a:lnTo>
                <a:lnTo>
                  <a:pt x="600" y="352"/>
                </a:lnTo>
                <a:lnTo>
                  <a:pt x="564" y="344"/>
                </a:lnTo>
                <a:lnTo>
                  <a:pt x="502" y="353"/>
                </a:lnTo>
                <a:lnTo>
                  <a:pt x="457" y="352"/>
                </a:lnTo>
                <a:lnTo>
                  <a:pt x="425" y="341"/>
                </a:lnTo>
                <a:lnTo>
                  <a:pt x="399" y="332"/>
                </a:lnTo>
                <a:lnTo>
                  <a:pt x="373" y="320"/>
                </a:lnTo>
                <a:lnTo>
                  <a:pt x="346" y="295"/>
                </a:lnTo>
                <a:lnTo>
                  <a:pt x="324" y="273"/>
                </a:lnTo>
                <a:lnTo>
                  <a:pt x="288" y="246"/>
                </a:lnTo>
                <a:lnTo>
                  <a:pt x="238" y="254"/>
                </a:lnTo>
                <a:lnTo>
                  <a:pt x="208" y="256"/>
                </a:lnTo>
                <a:lnTo>
                  <a:pt x="190" y="251"/>
                </a:lnTo>
                <a:lnTo>
                  <a:pt x="182" y="243"/>
                </a:lnTo>
                <a:lnTo>
                  <a:pt x="176" y="228"/>
                </a:lnTo>
                <a:lnTo>
                  <a:pt x="180" y="215"/>
                </a:lnTo>
                <a:lnTo>
                  <a:pt x="190" y="200"/>
                </a:lnTo>
                <a:lnTo>
                  <a:pt x="208" y="193"/>
                </a:lnTo>
                <a:lnTo>
                  <a:pt x="248" y="188"/>
                </a:lnTo>
                <a:lnTo>
                  <a:pt x="296" y="171"/>
                </a:lnTo>
                <a:lnTo>
                  <a:pt x="256" y="140"/>
                </a:lnTo>
                <a:lnTo>
                  <a:pt x="209" y="121"/>
                </a:lnTo>
                <a:lnTo>
                  <a:pt x="168" y="124"/>
                </a:lnTo>
                <a:lnTo>
                  <a:pt x="121" y="121"/>
                </a:lnTo>
                <a:lnTo>
                  <a:pt x="93" y="131"/>
                </a:lnTo>
                <a:lnTo>
                  <a:pt x="54" y="132"/>
                </a:lnTo>
                <a:lnTo>
                  <a:pt x="42" y="121"/>
                </a:lnTo>
                <a:lnTo>
                  <a:pt x="39" y="105"/>
                </a:lnTo>
                <a:lnTo>
                  <a:pt x="18" y="106"/>
                </a:lnTo>
                <a:lnTo>
                  <a:pt x="6" y="103"/>
                </a:lnTo>
                <a:lnTo>
                  <a:pt x="0" y="87"/>
                </a:lnTo>
                <a:lnTo>
                  <a:pt x="4" y="74"/>
                </a:lnTo>
                <a:lnTo>
                  <a:pt x="15" y="68"/>
                </a:lnTo>
                <a:lnTo>
                  <a:pt x="36" y="56"/>
                </a:lnTo>
                <a:lnTo>
                  <a:pt x="52" y="44"/>
                </a:lnTo>
                <a:lnTo>
                  <a:pt x="71" y="34"/>
                </a:lnTo>
                <a:lnTo>
                  <a:pt x="93" y="27"/>
                </a:lnTo>
                <a:lnTo>
                  <a:pt x="112" y="27"/>
                </a:lnTo>
                <a:lnTo>
                  <a:pt x="203" y="9"/>
                </a:lnTo>
                <a:lnTo>
                  <a:pt x="222" y="4"/>
                </a:lnTo>
                <a:lnTo>
                  <a:pt x="244" y="0"/>
                </a:lnTo>
                <a:lnTo>
                  <a:pt x="267" y="4"/>
                </a:lnTo>
                <a:lnTo>
                  <a:pt x="295" y="13"/>
                </a:lnTo>
                <a:lnTo>
                  <a:pt x="373" y="56"/>
                </a:lnTo>
                <a:lnTo>
                  <a:pt x="410" y="64"/>
                </a:lnTo>
                <a:lnTo>
                  <a:pt x="443" y="71"/>
                </a:lnTo>
                <a:lnTo>
                  <a:pt x="469" y="87"/>
                </a:lnTo>
                <a:lnTo>
                  <a:pt x="484" y="108"/>
                </a:lnTo>
                <a:lnTo>
                  <a:pt x="549" y="153"/>
                </a:lnTo>
                <a:lnTo>
                  <a:pt x="578" y="174"/>
                </a:lnTo>
                <a:lnTo>
                  <a:pt x="617" y="215"/>
                </a:lnTo>
                <a:lnTo>
                  <a:pt x="641" y="227"/>
                </a:lnTo>
                <a:lnTo>
                  <a:pt x="751" y="232"/>
                </a:lnTo>
                <a:lnTo>
                  <a:pt x="679" y="379"/>
                </a:lnTo>
                <a:close/>
              </a:path>
            </a:pathLst>
          </a:custGeom>
          <a:solidFill>
            <a:srgbClr val="FFC080"/>
          </a:solidFill>
          <a:ln w="1588">
            <a:solidFill>
              <a:srgbClr val="402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7" name="Freeform 257"/>
          <p:cNvSpPr/>
          <p:nvPr/>
        </p:nvSpPr>
        <p:spPr bwMode="auto">
          <a:xfrm flipH="1">
            <a:off x="1344613" y="4514850"/>
            <a:ext cx="41275" cy="12700"/>
          </a:xfrm>
          <a:custGeom>
            <a:avLst/>
            <a:gdLst>
              <a:gd name="T0" fmla="*/ 0 w 179"/>
              <a:gd name="T1" fmla="*/ 0 h 43"/>
              <a:gd name="T2" fmla="*/ 73587564 w 179"/>
              <a:gd name="T3" fmla="*/ 283413173 h 43"/>
              <a:gd name="T4" fmla="*/ 465877107 w 179"/>
              <a:gd name="T5" fmla="*/ 257592901 h 43"/>
              <a:gd name="T6" fmla="*/ 612998797 w 179"/>
              <a:gd name="T7" fmla="*/ 412253520 h 43"/>
              <a:gd name="T8" fmla="*/ 931807249 w 179"/>
              <a:gd name="T9" fmla="*/ 747132760 h 43"/>
              <a:gd name="T10" fmla="*/ 1373172664 w 179"/>
              <a:gd name="T11" fmla="*/ 953259594 h 43"/>
              <a:gd name="T12" fmla="*/ 1839049656 w 179"/>
              <a:gd name="T13" fmla="*/ 978992739 h 43"/>
              <a:gd name="T14" fmla="*/ 2147483647 w 179"/>
              <a:gd name="T15" fmla="*/ 1107832716 h 43"/>
              <a:gd name="T16" fmla="*/ 1900355232 w 179"/>
              <a:gd name="T17" fmla="*/ 875972738 h 43"/>
              <a:gd name="T18" fmla="*/ 1532523625 w 179"/>
              <a:gd name="T19" fmla="*/ 747132760 h 43"/>
              <a:gd name="T20" fmla="*/ 1287355743 w 179"/>
              <a:gd name="T21" fmla="*/ 747132760 h 43"/>
              <a:gd name="T22" fmla="*/ 931807249 w 179"/>
              <a:gd name="T23" fmla="*/ 541006074 h 43"/>
              <a:gd name="T24" fmla="*/ 649792565 w 179"/>
              <a:gd name="T25" fmla="*/ 206126612 h 43"/>
              <a:gd name="T26" fmla="*/ 527182337 w 179"/>
              <a:gd name="T27" fmla="*/ 51553435 h 43"/>
              <a:gd name="T28" fmla="*/ 0 w 179"/>
              <a:gd name="T29" fmla="*/ 0 h 4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9"/>
              <a:gd name="T46" fmla="*/ 0 h 43"/>
              <a:gd name="T47" fmla="*/ 179 w 179"/>
              <a:gd name="T48" fmla="*/ 43 h 4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9" h="43">
                <a:moveTo>
                  <a:pt x="0" y="0"/>
                </a:moveTo>
                <a:lnTo>
                  <a:pt x="6" y="11"/>
                </a:lnTo>
                <a:lnTo>
                  <a:pt x="38" y="10"/>
                </a:lnTo>
                <a:lnTo>
                  <a:pt x="50" y="16"/>
                </a:lnTo>
                <a:lnTo>
                  <a:pt x="76" y="29"/>
                </a:lnTo>
                <a:lnTo>
                  <a:pt x="112" y="37"/>
                </a:lnTo>
                <a:lnTo>
                  <a:pt x="150" y="38"/>
                </a:lnTo>
                <a:lnTo>
                  <a:pt x="179" y="43"/>
                </a:lnTo>
                <a:lnTo>
                  <a:pt x="155" y="34"/>
                </a:lnTo>
                <a:lnTo>
                  <a:pt x="125" y="29"/>
                </a:lnTo>
                <a:lnTo>
                  <a:pt x="105" y="29"/>
                </a:lnTo>
                <a:lnTo>
                  <a:pt x="76" y="21"/>
                </a:lnTo>
                <a:lnTo>
                  <a:pt x="53" y="8"/>
                </a:lnTo>
                <a:lnTo>
                  <a:pt x="43" y="2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8" name="Freeform 258"/>
          <p:cNvSpPr/>
          <p:nvPr/>
        </p:nvSpPr>
        <p:spPr bwMode="auto">
          <a:xfrm flipH="1">
            <a:off x="1397000" y="4524375"/>
            <a:ext cx="4763" cy="7938"/>
          </a:xfrm>
          <a:custGeom>
            <a:avLst/>
            <a:gdLst>
              <a:gd name="T0" fmla="*/ 54049804 w 20"/>
              <a:gd name="T1" fmla="*/ 0 h 24"/>
              <a:gd name="T2" fmla="*/ 162092747 w 20"/>
              <a:gd name="T3" fmla="*/ 217150288 h 24"/>
              <a:gd name="T4" fmla="*/ 121541027 w 20"/>
              <a:gd name="T5" fmla="*/ 542711461 h 24"/>
              <a:gd name="T6" fmla="*/ 0 w 20"/>
              <a:gd name="T7" fmla="*/ 868381534 h 24"/>
              <a:gd name="T8" fmla="*/ 229640634 w 20"/>
              <a:gd name="T9" fmla="*/ 651341303 h 24"/>
              <a:gd name="T10" fmla="*/ 270135466 w 20"/>
              <a:gd name="T11" fmla="*/ 289460814 h 24"/>
              <a:gd name="T12" fmla="*/ 54049804 w 20"/>
              <a:gd name="T13" fmla="*/ 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"/>
              <a:gd name="T22" fmla="*/ 0 h 24"/>
              <a:gd name="T23" fmla="*/ 20 w 20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" h="24">
                <a:moveTo>
                  <a:pt x="4" y="0"/>
                </a:moveTo>
                <a:lnTo>
                  <a:pt x="12" y="6"/>
                </a:lnTo>
                <a:lnTo>
                  <a:pt x="9" y="15"/>
                </a:lnTo>
                <a:lnTo>
                  <a:pt x="0" y="24"/>
                </a:lnTo>
                <a:lnTo>
                  <a:pt x="17" y="18"/>
                </a:lnTo>
                <a:lnTo>
                  <a:pt x="20" y="8"/>
                </a:lnTo>
                <a:lnTo>
                  <a:pt x="4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9" name="Freeform 259"/>
          <p:cNvSpPr/>
          <p:nvPr/>
        </p:nvSpPr>
        <p:spPr bwMode="auto">
          <a:xfrm flipH="1">
            <a:off x="1420813" y="4483100"/>
            <a:ext cx="25400" cy="12700"/>
          </a:xfrm>
          <a:custGeom>
            <a:avLst/>
            <a:gdLst>
              <a:gd name="T0" fmla="*/ 0 w 104"/>
              <a:gd name="T1" fmla="*/ 833471366 h 48"/>
              <a:gd name="T2" fmla="*/ 160275968 w 104"/>
              <a:gd name="T3" fmla="*/ 889055015 h 48"/>
              <a:gd name="T4" fmla="*/ 364214767 w 104"/>
              <a:gd name="T5" fmla="*/ 611207679 h 48"/>
              <a:gd name="T6" fmla="*/ 670152671 w 104"/>
              <a:gd name="T7" fmla="*/ 463078762 h 48"/>
              <a:gd name="T8" fmla="*/ 815814789 w 104"/>
              <a:gd name="T9" fmla="*/ 259296148 h 48"/>
              <a:gd name="T10" fmla="*/ 961476908 w 104"/>
              <a:gd name="T11" fmla="*/ 166680369 h 48"/>
              <a:gd name="T12" fmla="*/ 1296583162 w 104"/>
              <a:gd name="T13" fmla="*/ 74064557 h 48"/>
              <a:gd name="T14" fmla="*/ 1515075852 w 104"/>
              <a:gd name="T15" fmla="*/ 18551263 h 48"/>
              <a:gd name="T16" fmla="*/ 1223692022 w 104"/>
              <a:gd name="T17" fmla="*/ 0 h 48"/>
              <a:gd name="T18" fmla="*/ 844923181 w 104"/>
              <a:gd name="T19" fmla="*/ 74064557 h 48"/>
              <a:gd name="T20" fmla="*/ 713815746 w 104"/>
              <a:gd name="T21" fmla="*/ 222263754 h 48"/>
              <a:gd name="T22" fmla="*/ 539045236 w 104"/>
              <a:gd name="T23" fmla="*/ 370462983 h 48"/>
              <a:gd name="T24" fmla="*/ 0 w 104"/>
              <a:gd name="T25" fmla="*/ 833471366 h 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4"/>
              <a:gd name="T40" fmla="*/ 0 h 48"/>
              <a:gd name="T41" fmla="*/ 104 w 104"/>
              <a:gd name="T42" fmla="*/ 48 h 4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4" h="48">
                <a:moveTo>
                  <a:pt x="0" y="45"/>
                </a:moveTo>
                <a:lnTo>
                  <a:pt x="11" y="48"/>
                </a:lnTo>
                <a:lnTo>
                  <a:pt x="25" y="33"/>
                </a:lnTo>
                <a:lnTo>
                  <a:pt x="46" y="25"/>
                </a:lnTo>
                <a:lnTo>
                  <a:pt x="56" y="14"/>
                </a:lnTo>
                <a:lnTo>
                  <a:pt x="66" y="9"/>
                </a:lnTo>
                <a:lnTo>
                  <a:pt x="89" y="4"/>
                </a:lnTo>
                <a:lnTo>
                  <a:pt x="104" y="1"/>
                </a:lnTo>
                <a:lnTo>
                  <a:pt x="84" y="0"/>
                </a:lnTo>
                <a:lnTo>
                  <a:pt x="58" y="4"/>
                </a:lnTo>
                <a:lnTo>
                  <a:pt x="49" y="12"/>
                </a:lnTo>
                <a:lnTo>
                  <a:pt x="37" y="20"/>
                </a:lnTo>
                <a:lnTo>
                  <a:pt x="0" y="45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0" name="Freeform 260"/>
          <p:cNvSpPr/>
          <p:nvPr/>
        </p:nvSpPr>
        <p:spPr bwMode="auto">
          <a:xfrm flipH="1">
            <a:off x="1371600" y="4478338"/>
            <a:ext cx="36513" cy="9525"/>
          </a:xfrm>
          <a:custGeom>
            <a:avLst/>
            <a:gdLst>
              <a:gd name="T0" fmla="*/ 0 w 166"/>
              <a:gd name="T1" fmla="*/ 116647218 h 42"/>
              <a:gd name="T2" fmla="*/ 372488662 w 166"/>
              <a:gd name="T3" fmla="*/ 69998548 h 42"/>
              <a:gd name="T4" fmla="*/ 585318792 w 166"/>
              <a:gd name="T5" fmla="*/ 0 h 42"/>
              <a:gd name="T6" fmla="*/ 670421325 w 166"/>
              <a:gd name="T7" fmla="*/ 0 h 42"/>
              <a:gd name="T8" fmla="*/ 904539516 w 166"/>
              <a:gd name="T9" fmla="*/ 58323609 h 42"/>
              <a:gd name="T10" fmla="*/ 1000334855 w 166"/>
              <a:gd name="T11" fmla="*/ 163295917 h 42"/>
              <a:gd name="T12" fmla="*/ 1181232509 w 166"/>
              <a:gd name="T13" fmla="*/ 268268012 h 42"/>
              <a:gd name="T14" fmla="*/ 1521789574 w 166"/>
              <a:gd name="T15" fmla="*/ 419888722 h 42"/>
              <a:gd name="T16" fmla="*/ 1766551520 w 166"/>
              <a:gd name="T17" fmla="*/ 419888722 h 42"/>
              <a:gd name="T18" fmla="*/ 1511145379 w 166"/>
              <a:gd name="T19" fmla="*/ 489887581 h 42"/>
              <a:gd name="T20" fmla="*/ 1340891041 w 166"/>
              <a:gd name="T21" fmla="*/ 454913948 h 42"/>
              <a:gd name="T22" fmla="*/ 968403149 w 166"/>
              <a:gd name="T23" fmla="*/ 256593088 h 42"/>
              <a:gd name="T24" fmla="*/ 840724493 w 166"/>
              <a:gd name="T25" fmla="*/ 116647218 h 42"/>
              <a:gd name="T26" fmla="*/ 585318792 w 166"/>
              <a:gd name="T27" fmla="*/ 93297143 h 42"/>
              <a:gd name="T28" fmla="*/ 372488662 w 166"/>
              <a:gd name="T29" fmla="*/ 116647218 h 42"/>
              <a:gd name="T30" fmla="*/ 0 w 166"/>
              <a:gd name="T31" fmla="*/ 116647218 h 4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6"/>
              <a:gd name="T49" fmla="*/ 0 h 42"/>
              <a:gd name="T50" fmla="*/ 166 w 166"/>
              <a:gd name="T51" fmla="*/ 42 h 4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6" h="42">
                <a:moveTo>
                  <a:pt x="0" y="10"/>
                </a:moveTo>
                <a:lnTo>
                  <a:pt x="35" y="6"/>
                </a:lnTo>
                <a:lnTo>
                  <a:pt x="55" y="0"/>
                </a:lnTo>
                <a:lnTo>
                  <a:pt x="63" y="0"/>
                </a:lnTo>
                <a:lnTo>
                  <a:pt x="85" y="5"/>
                </a:lnTo>
                <a:lnTo>
                  <a:pt x="94" y="14"/>
                </a:lnTo>
                <a:lnTo>
                  <a:pt x="111" y="23"/>
                </a:lnTo>
                <a:lnTo>
                  <a:pt x="143" y="36"/>
                </a:lnTo>
                <a:lnTo>
                  <a:pt x="166" y="36"/>
                </a:lnTo>
                <a:lnTo>
                  <a:pt x="142" y="42"/>
                </a:lnTo>
                <a:lnTo>
                  <a:pt x="126" y="39"/>
                </a:lnTo>
                <a:lnTo>
                  <a:pt x="91" y="22"/>
                </a:lnTo>
                <a:lnTo>
                  <a:pt x="79" y="10"/>
                </a:lnTo>
                <a:lnTo>
                  <a:pt x="55" y="8"/>
                </a:lnTo>
                <a:lnTo>
                  <a:pt x="35" y="10"/>
                </a:lnTo>
                <a:lnTo>
                  <a:pt x="0" y="1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1" name="Freeform 261"/>
          <p:cNvSpPr/>
          <p:nvPr/>
        </p:nvSpPr>
        <p:spPr bwMode="auto">
          <a:xfrm flipH="1">
            <a:off x="1431925" y="4491038"/>
            <a:ext cx="6350" cy="7937"/>
          </a:xfrm>
          <a:custGeom>
            <a:avLst/>
            <a:gdLst>
              <a:gd name="T0" fmla="*/ 178137285 w 33"/>
              <a:gd name="T1" fmla="*/ 0 h 30"/>
              <a:gd name="T2" fmla="*/ 235122015 w 33"/>
              <a:gd name="T3" fmla="*/ 203686981 h 30"/>
              <a:gd name="T4" fmla="*/ 163881927 w 33"/>
              <a:gd name="T5" fmla="*/ 444471490 h 30"/>
              <a:gd name="T6" fmla="*/ 0 w 33"/>
              <a:gd name="T7" fmla="*/ 555554671 h 30"/>
              <a:gd name="T8" fmla="*/ 178137285 w 33"/>
              <a:gd name="T9" fmla="*/ 277742413 h 30"/>
              <a:gd name="T10" fmla="*/ 178137285 w 33"/>
              <a:gd name="T11" fmla="*/ 0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"/>
              <a:gd name="T19" fmla="*/ 0 h 30"/>
              <a:gd name="T20" fmla="*/ 33 w 33"/>
              <a:gd name="T21" fmla="*/ 30 h 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" h="30">
                <a:moveTo>
                  <a:pt x="25" y="0"/>
                </a:moveTo>
                <a:lnTo>
                  <a:pt x="33" y="11"/>
                </a:lnTo>
                <a:lnTo>
                  <a:pt x="23" y="24"/>
                </a:lnTo>
                <a:lnTo>
                  <a:pt x="0" y="30"/>
                </a:lnTo>
                <a:lnTo>
                  <a:pt x="25" y="15"/>
                </a:lnTo>
                <a:lnTo>
                  <a:pt x="25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2" name="Freeform 262"/>
          <p:cNvSpPr/>
          <p:nvPr/>
        </p:nvSpPr>
        <p:spPr bwMode="auto">
          <a:xfrm flipH="1">
            <a:off x="1438275" y="4483100"/>
            <a:ext cx="9525" cy="7938"/>
          </a:xfrm>
          <a:custGeom>
            <a:avLst/>
            <a:gdLst>
              <a:gd name="T0" fmla="*/ 793536331 w 33"/>
              <a:gd name="T1" fmla="*/ 364568568 h 28"/>
              <a:gd name="T2" fmla="*/ 601171685 w 33"/>
              <a:gd name="T3" fmla="*/ 0 h 28"/>
              <a:gd name="T4" fmla="*/ 577094805 w 33"/>
              <a:gd name="T5" fmla="*/ 296252104 h 28"/>
              <a:gd name="T6" fmla="*/ 0 w 33"/>
              <a:gd name="T7" fmla="*/ 592423693 h 28"/>
              <a:gd name="T8" fmla="*/ 72147241 w 33"/>
              <a:gd name="T9" fmla="*/ 637994747 h 28"/>
              <a:gd name="T10" fmla="*/ 793536331 w 33"/>
              <a:gd name="T11" fmla="*/ 364568568 h 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"/>
              <a:gd name="T19" fmla="*/ 0 h 28"/>
              <a:gd name="T20" fmla="*/ 33 w 33"/>
              <a:gd name="T21" fmla="*/ 28 h 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" h="28">
                <a:moveTo>
                  <a:pt x="33" y="16"/>
                </a:moveTo>
                <a:lnTo>
                  <a:pt x="25" y="0"/>
                </a:lnTo>
                <a:lnTo>
                  <a:pt x="24" y="13"/>
                </a:lnTo>
                <a:lnTo>
                  <a:pt x="0" y="26"/>
                </a:lnTo>
                <a:lnTo>
                  <a:pt x="3" y="28"/>
                </a:lnTo>
                <a:lnTo>
                  <a:pt x="33" y="16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3" name="Freeform 263"/>
          <p:cNvSpPr/>
          <p:nvPr/>
        </p:nvSpPr>
        <p:spPr bwMode="auto">
          <a:xfrm flipH="1">
            <a:off x="1341438" y="4492625"/>
            <a:ext cx="9525" cy="12700"/>
          </a:xfrm>
          <a:custGeom>
            <a:avLst/>
            <a:gdLst>
              <a:gd name="T0" fmla="*/ 0 w 37"/>
              <a:gd name="T1" fmla="*/ 0 h 42"/>
              <a:gd name="T2" fmla="*/ 136452841 w 37"/>
              <a:gd name="T3" fmla="*/ 580607352 h 42"/>
              <a:gd name="T4" fmla="*/ 392393154 w 37"/>
              <a:gd name="T5" fmla="*/ 1078283734 h 42"/>
              <a:gd name="T6" fmla="*/ 631235648 w 37"/>
              <a:gd name="T7" fmla="*/ 1161214704 h 42"/>
              <a:gd name="T8" fmla="*/ 0 w 37"/>
              <a:gd name="T9" fmla="*/ 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"/>
              <a:gd name="T16" fmla="*/ 0 h 42"/>
              <a:gd name="T17" fmla="*/ 37 w 37"/>
              <a:gd name="T18" fmla="*/ 42 h 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" h="42">
                <a:moveTo>
                  <a:pt x="0" y="0"/>
                </a:moveTo>
                <a:lnTo>
                  <a:pt x="8" y="21"/>
                </a:lnTo>
                <a:lnTo>
                  <a:pt x="23" y="39"/>
                </a:lnTo>
                <a:lnTo>
                  <a:pt x="37" y="42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" name="Freeform 264"/>
          <p:cNvSpPr/>
          <p:nvPr/>
        </p:nvSpPr>
        <p:spPr bwMode="auto">
          <a:xfrm flipH="1">
            <a:off x="1308100" y="4545013"/>
            <a:ext cx="12700" cy="11112"/>
          </a:xfrm>
          <a:custGeom>
            <a:avLst/>
            <a:gdLst>
              <a:gd name="T0" fmla="*/ 819353204 w 50"/>
              <a:gd name="T1" fmla="*/ 0 h 39"/>
              <a:gd name="T2" fmla="*/ 278580130 w 50"/>
              <a:gd name="T3" fmla="*/ 323831618 h 39"/>
              <a:gd name="T4" fmla="*/ 0 w 50"/>
              <a:gd name="T5" fmla="*/ 902084629 h 39"/>
              <a:gd name="T6" fmla="*/ 819353204 w 50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39"/>
              <a:gd name="T14" fmla="*/ 50 w 50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39">
                <a:moveTo>
                  <a:pt x="50" y="0"/>
                </a:moveTo>
                <a:lnTo>
                  <a:pt x="17" y="14"/>
                </a:lnTo>
                <a:lnTo>
                  <a:pt x="0" y="39"/>
                </a:lnTo>
                <a:lnTo>
                  <a:pt x="5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5" name="Freeform 265"/>
          <p:cNvSpPr/>
          <p:nvPr/>
        </p:nvSpPr>
        <p:spPr bwMode="auto">
          <a:xfrm flipH="1">
            <a:off x="1249363" y="4524375"/>
            <a:ext cx="55562" cy="74613"/>
          </a:xfrm>
          <a:custGeom>
            <a:avLst/>
            <a:gdLst>
              <a:gd name="T0" fmla="*/ 1257485430 w 219"/>
              <a:gd name="T1" fmla="*/ 371014929 h 267"/>
              <a:gd name="T2" fmla="*/ 685901536 w 219"/>
              <a:gd name="T3" fmla="*/ 1200273352 h 267"/>
              <a:gd name="T4" fmla="*/ 424568786 w 219"/>
              <a:gd name="T5" fmla="*/ 1898571349 h 267"/>
              <a:gd name="T6" fmla="*/ 179649973 w 219"/>
              <a:gd name="T7" fmla="*/ 2147483647 h 267"/>
              <a:gd name="T8" fmla="*/ 179649973 w 219"/>
              <a:gd name="T9" fmla="*/ 2147483647 h 267"/>
              <a:gd name="T10" fmla="*/ 0 w 219"/>
              <a:gd name="T11" fmla="*/ 2147483647 h 267"/>
              <a:gd name="T12" fmla="*/ 2147483647 w 219"/>
              <a:gd name="T13" fmla="*/ 2147483647 h 267"/>
              <a:gd name="T14" fmla="*/ 2147483647 w 219"/>
              <a:gd name="T15" fmla="*/ 0 h 267"/>
              <a:gd name="T16" fmla="*/ 2147483647 w 219"/>
              <a:gd name="T17" fmla="*/ 371014929 h 267"/>
              <a:gd name="T18" fmla="*/ 1257485430 w 219"/>
              <a:gd name="T19" fmla="*/ 371014929 h 2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9"/>
              <a:gd name="T31" fmla="*/ 0 h 267"/>
              <a:gd name="T32" fmla="*/ 219 w 219"/>
              <a:gd name="T33" fmla="*/ 267 h 26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" h="267">
                <a:moveTo>
                  <a:pt x="77" y="17"/>
                </a:moveTo>
                <a:lnTo>
                  <a:pt x="42" y="55"/>
                </a:lnTo>
                <a:lnTo>
                  <a:pt x="26" y="87"/>
                </a:lnTo>
                <a:lnTo>
                  <a:pt x="11" y="138"/>
                </a:lnTo>
                <a:lnTo>
                  <a:pt x="11" y="167"/>
                </a:lnTo>
                <a:lnTo>
                  <a:pt x="0" y="210"/>
                </a:lnTo>
                <a:lnTo>
                  <a:pt x="178" y="267"/>
                </a:lnTo>
                <a:lnTo>
                  <a:pt x="219" y="0"/>
                </a:lnTo>
                <a:lnTo>
                  <a:pt x="146" y="17"/>
                </a:lnTo>
                <a:lnTo>
                  <a:pt x="77" y="17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6" name="Freeform 266"/>
          <p:cNvSpPr/>
          <p:nvPr/>
        </p:nvSpPr>
        <p:spPr bwMode="auto">
          <a:xfrm flipH="1">
            <a:off x="1258888" y="4532313"/>
            <a:ext cx="39687" cy="60325"/>
          </a:xfrm>
          <a:custGeom>
            <a:avLst/>
            <a:gdLst>
              <a:gd name="T0" fmla="*/ 804783818 w 175"/>
              <a:gd name="T1" fmla="*/ 144286186 h 220"/>
              <a:gd name="T2" fmla="*/ 443227777 w 175"/>
              <a:gd name="T3" fmla="*/ 865941827 h 220"/>
              <a:gd name="T4" fmla="*/ 139942266 w 175"/>
              <a:gd name="T5" fmla="*/ 1896770480 h 220"/>
              <a:gd name="T6" fmla="*/ 69996760 w 175"/>
              <a:gd name="T7" fmla="*/ 2147483647 h 220"/>
              <a:gd name="T8" fmla="*/ 0 w 175"/>
              <a:gd name="T9" fmla="*/ 2147483647 h 220"/>
              <a:gd name="T10" fmla="*/ 1632916283 w 175"/>
              <a:gd name="T11" fmla="*/ 2147483647 h 220"/>
              <a:gd name="T12" fmla="*/ 2041120294 w 175"/>
              <a:gd name="T13" fmla="*/ 0 h 220"/>
              <a:gd name="T14" fmla="*/ 1422978023 w 175"/>
              <a:gd name="T15" fmla="*/ 206165909 h 220"/>
              <a:gd name="T16" fmla="*/ 804783818 w 175"/>
              <a:gd name="T17" fmla="*/ 144286186 h 2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5"/>
              <a:gd name="T28" fmla="*/ 0 h 220"/>
              <a:gd name="T29" fmla="*/ 175 w 175"/>
              <a:gd name="T30" fmla="*/ 220 h 2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5" h="220">
                <a:moveTo>
                  <a:pt x="69" y="7"/>
                </a:moveTo>
                <a:lnTo>
                  <a:pt x="38" y="42"/>
                </a:lnTo>
                <a:lnTo>
                  <a:pt x="12" y="92"/>
                </a:lnTo>
                <a:lnTo>
                  <a:pt x="6" y="128"/>
                </a:lnTo>
                <a:lnTo>
                  <a:pt x="0" y="171"/>
                </a:lnTo>
                <a:lnTo>
                  <a:pt x="140" y="220"/>
                </a:lnTo>
                <a:lnTo>
                  <a:pt x="175" y="0"/>
                </a:lnTo>
                <a:lnTo>
                  <a:pt x="122" y="10"/>
                </a:lnTo>
                <a:lnTo>
                  <a:pt x="69" y="7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7" name="Freeform 267"/>
          <p:cNvSpPr/>
          <p:nvPr/>
        </p:nvSpPr>
        <p:spPr bwMode="auto">
          <a:xfrm flipH="1">
            <a:off x="1082675" y="4119563"/>
            <a:ext cx="176213" cy="225425"/>
          </a:xfrm>
          <a:custGeom>
            <a:avLst/>
            <a:gdLst>
              <a:gd name="T0" fmla="*/ 2147483647 w 741"/>
              <a:gd name="T1" fmla="*/ 566725960 h 807"/>
              <a:gd name="T2" fmla="*/ 2147483647 w 741"/>
              <a:gd name="T3" fmla="*/ 1612941365 h 807"/>
              <a:gd name="T4" fmla="*/ 1936528866 w 741"/>
              <a:gd name="T5" fmla="*/ 2147483647 h 807"/>
              <a:gd name="T6" fmla="*/ 1506176435 w 741"/>
              <a:gd name="T7" fmla="*/ 2147483647 h 807"/>
              <a:gd name="T8" fmla="*/ 1237219840 w 741"/>
              <a:gd name="T9" fmla="*/ 2147483647 h 807"/>
              <a:gd name="T10" fmla="*/ 1237219840 w 741"/>
              <a:gd name="T11" fmla="*/ 2147483647 h 807"/>
              <a:gd name="T12" fmla="*/ 1465855300 w 741"/>
              <a:gd name="T13" fmla="*/ 2147483647 h 807"/>
              <a:gd name="T14" fmla="*/ 1035502869 w 741"/>
              <a:gd name="T15" fmla="*/ 2147483647 h 807"/>
              <a:gd name="T16" fmla="*/ 349654157 w 741"/>
              <a:gd name="T17" fmla="*/ 2147483647 h 807"/>
              <a:gd name="T18" fmla="*/ 0 w 741"/>
              <a:gd name="T19" fmla="*/ 2147483647 h 807"/>
              <a:gd name="T20" fmla="*/ 0 w 741"/>
              <a:gd name="T21" fmla="*/ 2147483647 h 807"/>
              <a:gd name="T22" fmla="*/ 80698185 w 741"/>
              <a:gd name="T23" fmla="*/ 2147483647 h 807"/>
              <a:gd name="T24" fmla="*/ 376572408 w 741"/>
              <a:gd name="T25" fmla="*/ 2147483647 h 807"/>
              <a:gd name="T26" fmla="*/ 806868122 w 741"/>
              <a:gd name="T27" fmla="*/ 2147483647 h 807"/>
              <a:gd name="T28" fmla="*/ 1062421357 w 741"/>
              <a:gd name="T29" fmla="*/ 2147483647 h 807"/>
              <a:gd name="T30" fmla="*/ 1035502869 w 741"/>
              <a:gd name="T31" fmla="*/ 2147483647 h 807"/>
              <a:gd name="T32" fmla="*/ 901025284 w 741"/>
              <a:gd name="T33" fmla="*/ 2147483647 h 807"/>
              <a:gd name="T34" fmla="*/ 1156522398 w 741"/>
              <a:gd name="T35" fmla="*/ 2147483647 h 807"/>
              <a:gd name="T36" fmla="*/ 1075824004 w 741"/>
              <a:gd name="T37" fmla="*/ 2147483647 h 807"/>
              <a:gd name="T38" fmla="*/ 1277540975 w 741"/>
              <a:gd name="T39" fmla="*/ 2147483647 h 807"/>
              <a:gd name="T40" fmla="*/ 1479257947 w 741"/>
              <a:gd name="T41" fmla="*/ 2147483647 h 807"/>
              <a:gd name="T42" fmla="*/ 1788590848 w 741"/>
              <a:gd name="T43" fmla="*/ 2147483647 h 807"/>
              <a:gd name="T44" fmla="*/ 2147483647 w 741"/>
              <a:gd name="T45" fmla="*/ 2147483647 h 807"/>
              <a:gd name="T46" fmla="*/ 2147483647 w 741"/>
              <a:gd name="T47" fmla="*/ 2147483647 h 807"/>
              <a:gd name="T48" fmla="*/ 2147483647 w 741"/>
              <a:gd name="T49" fmla="*/ 2147483647 h 807"/>
              <a:gd name="T50" fmla="*/ 2147483647 w 741"/>
              <a:gd name="T51" fmla="*/ 2147483647 h 807"/>
              <a:gd name="T52" fmla="*/ 2147483647 w 741"/>
              <a:gd name="T53" fmla="*/ 2147483647 h 807"/>
              <a:gd name="T54" fmla="*/ 2147483647 w 741"/>
              <a:gd name="T55" fmla="*/ 2147483647 h 807"/>
              <a:gd name="T56" fmla="*/ 2147483647 w 741"/>
              <a:gd name="T57" fmla="*/ 2147483647 h 807"/>
              <a:gd name="T58" fmla="*/ 2147483647 w 741"/>
              <a:gd name="T59" fmla="*/ 2147483647 h 807"/>
              <a:gd name="T60" fmla="*/ 2147483647 w 741"/>
              <a:gd name="T61" fmla="*/ 2147483647 h 807"/>
              <a:gd name="T62" fmla="*/ 2147483647 w 741"/>
              <a:gd name="T63" fmla="*/ 1678329680 h 807"/>
              <a:gd name="T64" fmla="*/ 2147483647 w 741"/>
              <a:gd name="T65" fmla="*/ 762891323 h 807"/>
              <a:gd name="T66" fmla="*/ 2147483647 w 741"/>
              <a:gd name="T67" fmla="*/ 0 h 807"/>
              <a:gd name="T68" fmla="*/ 2147483647 w 741"/>
              <a:gd name="T69" fmla="*/ 392330864 h 807"/>
              <a:gd name="T70" fmla="*/ 2147483647 w 741"/>
              <a:gd name="T71" fmla="*/ 566725960 h 80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41"/>
              <a:gd name="T109" fmla="*/ 0 h 807"/>
              <a:gd name="T110" fmla="*/ 741 w 741"/>
              <a:gd name="T111" fmla="*/ 807 h 80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41" h="807">
                <a:moveTo>
                  <a:pt x="243" y="26"/>
                </a:moveTo>
                <a:lnTo>
                  <a:pt x="179" y="74"/>
                </a:lnTo>
                <a:lnTo>
                  <a:pt x="144" y="131"/>
                </a:lnTo>
                <a:lnTo>
                  <a:pt x="112" y="192"/>
                </a:lnTo>
                <a:lnTo>
                  <a:pt x="92" y="224"/>
                </a:lnTo>
                <a:lnTo>
                  <a:pt x="92" y="259"/>
                </a:lnTo>
                <a:lnTo>
                  <a:pt x="109" y="300"/>
                </a:lnTo>
                <a:lnTo>
                  <a:pt x="77" y="332"/>
                </a:lnTo>
                <a:lnTo>
                  <a:pt x="26" y="420"/>
                </a:lnTo>
                <a:lnTo>
                  <a:pt x="0" y="467"/>
                </a:lnTo>
                <a:lnTo>
                  <a:pt x="0" y="482"/>
                </a:lnTo>
                <a:lnTo>
                  <a:pt x="6" y="498"/>
                </a:lnTo>
                <a:lnTo>
                  <a:pt x="28" y="503"/>
                </a:lnTo>
                <a:lnTo>
                  <a:pt x="60" y="504"/>
                </a:lnTo>
                <a:lnTo>
                  <a:pt x="79" y="511"/>
                </a:lnTo>
                <a:lnTo>
                  <a:pt x="77" y="546"/>
                </a:lnTo>
                <a:lnTo>
                  <a:pt x="67" y="587"/>
                </a:lnTo>
                <a:lnTo>
                  <a:pt x="86" y="609"/>
                </a:lnTo>
                <a:lnTo>
                  <a:pt x="80" y="639"/>
                </a:lnTo>
                <a:lnTo>
                  <a:pt x="95" y="659"/>
                </a:lnTo>
                <a:lnTo>
                  <a:pt x="110" y="713"/>
                </a:lnTo>
                <a:lnTo>
                  <a:pt x="133" y="728"/>
                </a:lnTo>
                <a:lnTo>
                  <a:pt x="167" y="728"/>
                </a:lnTo>
                <a:lnTo>
                  <a:pt x="217" y="721"/>
                </a:lnTo>
                <a:lnTo>
                  <a:pt x="269" y="713"/>
                </a:lnTo>
                <a:lnTo>
                  <a:pt x="263" y="807"/>
                </a:lnTo>
                <a:lnTo>
                  <a:pt x="658" y="681"/>
                </a:lnTo>
                <a:lnTo>
                  <a:pt x="626" y="606"/>
                </a:lnTo>
                <a:lnTo>
                  <a:pt x="634" y="549"/>
                </a:lnTo>
                <a:lnTo>
                  <a:pt x="741" y="441"/>
                </a:lnTo>
                <a:lnTo>
                  <a:pt x="741" y="155"/>
                </a:lnTo>
                <a:lnTo>
                  <a:pt x="668" y="77"/>
                </a:lnTo>
                <a:lnTo>
                  <a:pt x="577" y="35"/>
                </a:lnTo>
                <a:lnTo>
                  <a:pt x="481" y="0"/>
                </a:lnTo>
                <a:lnTo>
                  <a:pt x="355" y="18"/>
                </a:lnTo>
                <a:lnTo>
                  <a:pt x="243" y="26"/>
                </a:lnTo>
                <a:close/>
              </a:path>
            </a:pathLst>
          </a:custGeom>
          <a:solidFill>
            <a:srgbClr val="FFC080"/>
          </a:solidFill>
          <a:ln w="1588">
            <a:solidFill>
              <a:srgbClr val="402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8" name="Freeform 268"/>
          <p:cNvSpPr/>
          <p:nvPr/>
        </p:nvSpPr>
        <p:spPr bwMode="auto">
          <a:xfrm flipH="1">
            <a:off x="1239838" y="4256088"/>
            <a:ext cx="7937" cy="3175"/>
          </a:xfrm>
          <a:custGeom>
            <a:avLst/>
            <a:gdLst>
              <a:gd name="T0" fmla="*/ 0 w 42"/>
              <a:gd name="T1" fmla="*/ 131670413 h 9"/>
              <a:gd name="T2" fmla="*/ 60746020 w 42"/>
              <a:gd name="T3" fmla="*/ 351203975 h 9"/>
              <a:gd name="T4" fmla="*/ 202451348 w 42"/>
              <a:gd name="T5" fmla="*/ 263465357 h 9"/>
              <a:gd name="T6" fmla="*/ 263197344 w 42"/>
              <a:gd name="T7" fmla="*/ 395135462 h 9"/>
              <a:gd name="T8" fmla="*/ 283446136 w 42"/>
              <a:gd name="T9" fmla="*/ 87863171 h 9"/>
              <a:gd name="T10" fmla="*/ 195701829 w 42"/>
              <a:gd name="T11" fmla="*/ 0 h 9"/>
              <a:gd name="T12" fmla="*/ 0 w 42"/>
              <a:gd name="T13" fmla="*/ 131670413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2"/>
              <a:gd name="T22" fmla="*/ 0 h 9"/>
              <a:gd name="T23" fmla="*/ 42 w 42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2" h="9">
                <a:moveTo>
                  <a:pt x="0" y="3"/>
                </a:moveTo>
                <a:lnTo>
                  <a:pt x="9" y="8"/>
                </a:lnTo>
                <a:lnTo>
                  <a:pt x="30" y="6"/>
                </a:lnTo>
                <a:lnTo>
                  <a:pt x="39" y="9"/>
                </a:lnTo>
                <a:lnTo>
                  <a:pt x="42" y="2"/>
                </a:lnTo>
                <a:lnTo>
                  <a:pt x="29" y="0"/>
                </a:lnTo>
                <a:lnTo>
                  <a:pt x="0" y="3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9" name="Freeform 269"/>
          <p:cNvSpPr/>
          <p:nvPr/>
        </p:nvSpPr>
        <p:spPr bwMode="auto">
          <a:xfrm flipH="1">
            <a:off x="1235075" y="4248150"/>
            <a:ext cx="4763" cy="7938"/>
          </a:xfrm>
          <a:custGeom>
            <a:avLst/>
            <a:gdLst>
              <a:gd name="T0" fmla="*/ 0 w 17"/>
              <a:gd name="T1" fmla="*/ 0 h 31"/>
              <a:gd name="T2" fmla="*/ 241933465 w 17"/>
              <a:gd name="T3" fmla="*/ 117499815 h 31"/>
              <a:gd name="T4" fmla="*/ 241933465 w 17"/>
              <a:gd name="T5" fmla="*/ 268636578 h 31"/>
              <a:gd name="T6" fmla="*/ 285892853 w 17"/>
              <a:gd name="T7" fmla="*/ 520486978 h 31"/>
              <a:gd name="T8" fmla="*/ 373889869 w 17"/>
              <a:gd name="T9" fmla="*/ 201493597 h 31"/>
              <a:gd name="T10" fmla="*/ 373889869 w 17"/>
              <a:gd name="T11" fmla="*/ 16785801 h 31"/>
              <a:gd name="T12" fmla="*/ 0 w 17"/>
              <a:gd name="T13" fmla="*/ 0 h 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31"/>
              <a:gd name="T23" fmla="*/ 17 w 17"/>
              <a:gd name="T24" fmla="*/ 31 h 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31">
                <a:moveTo>
                  <a:pt x="0" y="0"/>
                </a:moveTo>
                <a:lnTo>
                  <a:pt x="11" y="7"/>
                </a:lnTo>
                <a:lnTo>
                  <a:pt x="11" y="16"/>
                </a:lnTo>
                <a:lnTo>
                  <a:pt x="13" y="31"/>
                </a:lnTo>
                <a:lnTo>
                  <a:pt x="17" y="12"/>
                </a:lnTo>
                <a:lnTo>
                  <a:pt x="17" y="1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0" name="Freeform 270"/>
          <p:cNvSpPr/>
          <p:nvPr/>
        </p:nvSpPr>
        <p:spPr bwMode="auto">
          <a:xfrm flipH="1">
            <a:off x="1227138" y="4219575"/>
            <a:ext cx="6350" cy="14288"/>
          </a:xfrm>
          <a:custGeom>
            <a:avLst/>
            <a:gdLst>
              <a:gd name="T0" fmla="*/ 709273660 w 19"/>
              <a:gd name="T1" fmla="*/ 0 h 60"/>
              <a:gd name="T2" fmla="*/ 186645224 w 19"/>
              <a:gd name="T3" fmla="*/ 459160599 h 60"/>
              <a:gd name="T4" fmla="*/ 0 w 19"/>
              <a:gd name="T5" fmla="*/ 810236316 h 60"/>
              <a:gd name="T6" fmla="*/ 335983462 w 19"/>
              <a:gd name="T7" fmla="*/ 580684890 h 60"/>
              <a:gd name="T8" fmla="*/ 709273660 w 19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"/>
              <a:gd name="T16" fmla="*/ 0 h 60"/>
              <a:gd name="T17" fmla="*/ 19 w 19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" h="60">
                <a:moveTo>
                  <a:pt x="19" y="0"/>
                </a:moveTo>
                <a:lnTo>
                  <a:pt x="5" y="34"/>
                </a:lnTo>
                <a:lnTo>
                  <a:pt x="0" y="60"/>
                </a:lnTo>
                <a:lnTo>
                  <a:pt x="9" y="43"/>
                </a:lnTo>
                <a:lnTo>
                  <a:pt x="19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1" name="Freeform 271"/>
          <p:cNvSpPr/>
          <p:nvPr/>
        </p:nvSpPr>
        <p:spPr bwMode="auto">
          <a:xfrm flipH="1">
            <a:off x="1211263" y="4200525"/>
            <a:ext cx="17462" cy="15875"/>
          </a:xfrm>
          <a:custGeom>
            <a:avLst/>
            <a:gdLst>
              <a:gd name="T0" fmla="*/ 0 w 80"/>
              <a:gd name="T1" fmla="*/ 0 h 51"/>
              <a:gd name="T2" fmla="*/ 176806666 w 80"/>
              <a:gd name="T3" fmla="*/ 844508970 h 51"/>
              <a:gd name="T4" fmla="*/ 135213508 w 80"/>
              <a:gd name="T5" fmla="*/ 1055636446 h 51"/>
              <a:gd name="T6" fmla="*/ 135213508 w 80"/>
              <a:gd name="T7" fmla="*/ 1206399720 h 51"/>
              <a:gd name="T8" fmla="*/ 93572738 w 80"/>
              <a:gd name="T9" fmla="*/ 1538156927 h 51"/>
              <a:gd name="T10" fmla="*/ 208013649 w 80"/>
              <a:gd name="T11" fmla="*/ 1025406098 h 51"/>
              <a:gd name="T12" fmla="*/ 363999944 w 80"/>
              <a:gd name="T13" fmla="*/ 1025406098 h 51"/>
              <a:gd name="T14" fmla="*/ 540758862 w 80"/>
              <a:gd name="T15" fmla="*/ 844508970 h 51"/>
              <a:gd name="T16" fmla="*/ 831958992 w 80"/>
              <a:gd name="T17" fmla="*/ 784145390 h 51"/>
              <a:gd name="T18" fmla="*/ 540758862 w 80"/>
              <a:gd name="T19" fmla="*/ 271394016 h 51"/>
              <a:gd name="T20" fmla="*/ 0 w 80"/>
              <a:gd name="T21" fmla="*/ 0 h 5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0"/>
              <a:gd name="T34" fmla="*/ 0 h 51"/>
              <a:gd name="T35" fmla="*/ 80 w 80"/>
              <a:gd name="T36" fmla="*/ 51 h 5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0" h="51">
                <a:moveTo>
                  <a:pt x="0" y="0"/>
                </a:moveTo>
                <a:lnTo>
                  <a:pt x="17" y="28"/>
                </a:lnTo>
                <a:lnTo>
                  <a:pt x="13" y="35"/>
                </a:lnTo>
                <a:lnTo>
                  <a:pt x="13" y="40"/>
                </a:lnTo>
                <a:lnTo>
                  <a:pt x="9" y="51"/>
                </a:lnTo>
                <a:lnTo>
                  <a:pt x="20" y="34"/>
                </a:lnTo>
                <a:lnTo>
                  <a:pt x="35" y="34"/>
                </a:lnTo>
                <a:lnTo>
                  <a:pt x="52" y="28"/>
                </a:lnTo>
                <a:lnTo>
                  <a:pt x="80" y="26"/>
                </a:lnTo>
                <a:lnTo>
                  <a:pt x="52" y="9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2" name="Freeform 272"/>
          <p:cNvSpPr/>
          <p:nvPr/>
        </p:nvSpPr>
        <p:spPr bwMode="auto">
          <a:xfrm flipH="1">
            <a:off x="1201738" y="4183063"/>
            <a:ext cx="33337" cy="12700"/>
          </a:xfrm>
          <a:custGeom>
            <a:avLst/>
            <a:gdLst>
              <a:gd name="T0" fmla="*/ 0 w 135"/>
              <a:gd name="T1" fmla="*/ 463078762 h 48"/>
              <a:gd name="T2" fmla="*/ 90371905 w 135"/>
              <a:gd name="T3" fmla="*/ 777958096 h 48"/>
              <a:gd name="T4" fmla="*/ 301178792 w 135"/>
              <a:gd name="T5" fmla="*/ 889055015 h 48"/>
              <a:gd name="T6" fmla="*/ 632481378 w 135"/>
              <a:gd name="T7" fmla="*/ 629759198 h 48"/>
              <a:gd name="T8" fmla="*/ 1039032824 w 135"/>
              <a:gd name="T9" fmla="*/ 463078762 h 48"/>
              <a:gd name="T10" fmla="*/ 1701577495 w 135"/>
              <a:gd name="T11" fmla="*/ 444527508 h 48"/>
              <a:gd name="T12" fmla="*/ 2032880945 w 135"/>
              <a:gd name="T13" fmla="*/ 500110892 h 48"/>
              <a:gd name="T14" fmla="*/ 1520894988 w 135"/>
              <a:gd name="T15" fmla="*/ 222263754 h 48"/>
              <a:gd name="T16" fmla="*/ 1159467744 w 135"/>
              <a:gd name="T17" fmla="*/ 111166802 h 48"/>
              <a:gd name="T18" fmla="*/ 1204653928 w 135"/>
              <a:gd name="T19" fmla="*/ 0 h 48"/>
              <a:gd name="T20" fmla="*/ 858350069 w 135"/>
              <a:gd name="T21" fmla="*/ 166680369 h 48"/>
              <a:gd name="T22" fmla="*/ 888474357 w 135"/>
              <a:gd name="T23" fmla="*/ 55583401 h 48"/>
              <a:gd name="T24" fmla="*/ 602357585 w 135"/>
              <a:gd name="T25" fmla="*/ 222263754 h 48"/>
              <a:gd name="T26" fmla="*/ 346364729 w 135"/>
              <a:gd name="T27" fmla="*/ 222263754 h 48"/>
              <a:gd name="T28" fmla="*/ 0 w 135"/>
              <a:gd name="T29" fmla="*/ 463078762 h 4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5"/>
              <a:gd name="T46" fmla="*/ 0 h 48"/>
              <a:gd name="T47" fmla="*/ 135 w 135"/>
              <a:gd name="T48" fmla="*/ 48 h 4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5" h="48">
                <a:moveTo>
                  <a:pt x="0" y="25"/>
                </a:moveTo>
                <a:lnTo>
                  <a:pt x="6" y="42"/>
                </a:lnTo>
                <a:lnTo>
                  <a:pt x="20" y="48"/>
                </a:lnTo>
                <a:lnTo>
                  <a:pt x="42" y="34"/>
                </a:lnTo>
                <a:lnTo>
                  <a:pt x="69" y="25"/>
                </a:lnTo>
                <a:lnTo>
                  <a:pt x="113" y="24"/>
                </a:lnTo>
                <a:lnTo>
                  <a:pt x="135" y="27"/>
                </a:lnTo>
                <a:lnTo>
                  <a:pt x="101" y="12"/>
                </a:lnTo>
                <a:lnTo>
                  <a:pt x="77" y="6"/>
                </a:lnTo>
                <a:lnTo>
                  <a:pt x="80" y="0"/>
                </a:lnTo>
                <a:lnTo>
                  <a:pt x="57" y="9"/>
                </a:lnTo>
                <a:lnTo>
                  <a:pt x="59" y="3"/>
                </a:lnTo>
                <a:lnTo>
                  <a:pt x="40" y="12"/>
                </a:lnTo>
                <a:lnTo>
                  <a:pt x="23" y="12"/>
                </a:lnTo>
                <a:lnTo>
                  <a:pt x="0" y="25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3" name="Freeform 273"/>
          <p:cNvSpPr/>
          <p:nvPr/>
        </p:nvSpPr>
        <p:spPr bwMode="auto">
          <a:xfrm flipH="1">
            <a:off x="1143000" y="4198938"/>
            <a:ext cx="19050" cy="44450"/>
          </a:xfrm>
          <a:custGeom>
            <a:avLst/>
            <a:gdLst>
              <a:gd name="T0" fmla="*/ 0 w 78"/>
              <a:gd name="T1" fmla="*/ 655474824 h 159"/>
              <a:gd name="T2" fmla="*/ 349660537 w 78"/>
              <a:gd name="T3" fmla="*/ 218517584 h 159"/>
              <a:gd name="T4" fmla="*/ 757537852 w 78"/>
              <a:gd name="T5" fmla="*/ 327698274 h 159"/>
              <a:gd name="T6" fmla="*/ 990644795 w 78"/>
              <a:gd name="T7" fmla="*/ 895797151 h 159"/>
              <a:gd name="T8" fmla="*/ 1034307622 w 78"/>
              <a:gd name="T9" fmla="*/ 1682334567 h 159"/>
              <a:gd name="T10" fmla="*/ 990644795 w 78"/>
              <a:gd name="T11" fmla="*/ 2147483647 h 159"/>
              <a:gd name="T12" fmla="*/ 859536885 w 78"/>
              <a:gd name="T13" fmla="*/ 2147483647 h 159"/>
              <a:gd name="T14" fmla="*/ 640984624 w 78"/>
              <a:gd name="T15" fmla="*/ 2031916071 h 159"/>
              <a:gd name="T16" fmla="*/ 451599978 w 78"/>
              <a:gd name="T17" fmla="*/ 1594958761 h 159"/>
              <a:gd name="T18" fmla="*/ 72831083 w 78"/>
              <a:gd name="T19" fmla="*/ 1310949648 h 159"/>
              <a:gd name="T20" fmla="*/ 364214732 w 78"/>
              <a:gd name="T21" fmla="*/ 1944540264 h 159"/>
              <a:gd name="T22" fmla="*/ 684706799 w 78"/>
              <a:gd name="T23" fmla="*/ 2147483647 h 159"/>
              <a:gd name="T24" fmla="*/ 713815188 w 78"/>
              <a:gd name="T25" fmla="*/ 2147483647 h 159"/>
              <a:gd name="T26" fmla="*/ 582707766 w 78"/>
              <a:gd name="T27" fmla="*/ 2147483647 h 159"/>
              <a:gd name="T28" fmla="*/ 407877559 w 78"/>
              <a:gd name="T29" fmla="*/ 2147483647 h 159"/>
              <a:gd name="T30" fmla="*/ 888645762 w 78"/>
              <a:gd name="T31" fmla="*/ 2147483647 h 159"/>
              <a:gd name="T32" fmla="*/ 1121752950 w 78"/>
              <a:gd name="T33" fmla="*/ 2147483647 h 159"/>
              <a:gd name="T34" fmla="*/ 1136307144 w 78"/>
              <a:gd name="T35" fmla="*/ 1594958761 h 159"/>
              <a:gd name="T36" fmla="*/ 1121752950 w 78"/>
              <a:gd name="T37" fmla="*/ 720967261 h 159"/>
              <a:gd name="T38" fmla="*/ 859536885 w 78"/>
              <a:gd name="T39" fmla="*/ 152946590 h 159"/>
              <a:gd name="T40" fmla="*/ 495322398 w 78"/>
              <a:gd name="T41" fmla="*/ 0 h 159"/>
              <a:gd name="T42" fmla="*/ 145662166 w 78"/>
              <a:gd name="T43" fmla="*/ 87375842 h 159"/>
              <a:gd name="T44" fmla="*/ 0 w 78"/>
              <a:gd name="T45" fmla="*/ 655474824 h 15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78"/>
              <a:gd name="T70" fmla="*/ 0 h 159"/>
              <a:gd name="T71" fmla="*/ 78 w 78"/>
              <a:gd name="T72" fmla="*/ 159 h 159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78" h="159">
                <a:moveTo>
                  <a:pt x="0" y="30"/>
                </a:moveTo>
                <a:lnTo>
                  <a:pt x="24" y="10"/>
                </a:lnTo>
                <a:lnTo>
                  <a:pt x="52" y="15"/>
                </a:lnTo>
                <a:lnTo>
                  <a:pt x="68" y="41"/>
                </a:lnTo>
                <a:lnTo>
                  <a:pt x="71" y="77"/>
                </a:lnTo>
                <a:lnTo>
                  <a:pt x="68" y="105"/>
                </a:lnTo>
                <a:lnTo>
                  <a:pt x="59" y="128"/>
                </a:lnTo>
                <a:lnTo>
                  <a:pt x="44" y="93"/>
                </a:lnTo>
                <a:lnTo>
                  <a:pt x="31" y="73"/>
                </a:lnTo>
                <a:lnTo>
                  <a:pt x="5" y="60"/>
                </a:lnTo>
                <a:lnTo>
                  <a:pt x="25" y="89"/>
                </a:lnTo>
                <a:lnTo>
                  <a:pt x="47" y="111"/>
                </a:lnTo>
                <a:lnTo>
                  <a:pt x="49" y="134"/>
                </a:lnTo>
                <a:lnTo>
                  <a:pt x="40" y="156"/>
                </a:lnTo>
                <a:lnTo>
                  <a:pt x="28" y="159"/>
                </a:lnTo>
                <a:lnTo>
                  <a:pt x="61" y="151"/>
                </a:lnTo>
                <a:lnTo>
                  <a:pt x="77" y="117"/>
                </a:lnTo>
                <a:lnTo>
                  <a:pt x="78" y="73"/>
                </a:lnTo>
                <a:lnTo>
                  <a:pt x="77" y="33"/>
                </a:lnTo>
                <a:lnTo>
                  <a:pt x="59" y="7"/>
                </a:lnTo>
                <a:lnTo>
                  <a:pt x="34" y="0"/>
                </a:lnTo>
                <a:lnTo>
                  <a:pt x="10" y="4"/>
                </a:lnTo>
                <a:lnTo>
                  <a:pt x="0" y="3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4" name="Freeform 274"/>
          <p:cNvSpPr/>
          <p:nvPr/>
        </p:nvSpPr>
        <p:spPr bwMode="auto">
          <a:xfrm flipH="1">
            <a:off x="1136650" y="4192588"/>
            <a:ext cx="30163" cy="60325"/>
          </a:xfrm>
          <a:custGeom>
            <a:avLst/>
            <a:gdLst>
              <a:gd name="T0" fmla="*/ 0 w 129"/>
              <a:gd name="T1" fmla="*/ 1170733115 h 215"/>
              <a:gd name="T2" fmla="*/ 255648958 w 129"/>
              <a:gd name="T3" fmla="*/ 419688061 h 215"/>
              <a:gd name="T4" fmla="*/ 690295828 w 129"/>
              <a:gd name="T5" fmla="*/ 198782954 h 215"/>
              <a:gd name="T6" fmla="*/ 1214441772 w 129"/>
              <a:gd name="T7" fmla="*/ 353400725 h 215"/>
              <a:gd name="T8" fmla="*/ 1393439686 w 129"/>
              <a:gd name="T9" fmla="*/ 773088786 h 215"/>
              <a:gd name="T10" fmla="*/ 1534057187 w 129"/>
              <a:gd name="T11" fmla="*/ 1479968237 h 215"/>
              <a:gd name="T12" fmla="*/ 1534057187 w 129"/>
              <a:gd name="T13" fmla="*/ 2054273297 h 215"/>
              <a:gd name="T14" fmla="*/ 1457351545 w 129"/>
              <a:gd name="T15" fmla="*/ 2147483647 h 215"/>
              <a:gd name="T16" fmla="*/ 1457351545 w 129"/>
              <a:gd name="T17" fmla="*/ 2147483647 h 215"/>
              <a:gd name="T18" fmla="*/ 1367853056 w 129"/>
              <a:gd name="T19" fmla="*/ 2147483647 h 215"/>
              <a:gd name="T20" fmla="*/ 1022705259 w 129"/>
              <a:gd name="T21" fmla="*/ 2147483647 h 215"/>
              <a:gd name="T22" fmla="*/ 805381414 w 129"/>
              <a:gd name="T23" fmla="*/ 2147483647 h 215"/>
              <a:gd name="T24" fmla="*/ 511352629 w 129"/>
              <a:gd name="T25" fmla="*/ 2147483647 h 215"/>
              <a:gd name="T26" fmla="*/ 511352629 w 129"/>
              <a:gd name="T27" fmla="*/ 2147483647 h 215"/>
              <a:gd name="T28" fmla="*/ 728675772 w 129"/>
              <a:gd name="T29" fmla="*/ 2147483647 h 215"/>
              <a:gd name="T30" fmla="*/ 971531766 w 129"/>
              <a:gd name="T31" fmla="*/ 2147483647 h 215"/>
              <a:gd name="T32" fmla="*/ 1291147414 w 129"/>
              <a:gd name="T33" fmla="*/ 2147483647 h 215"/>
              <a:gd name="T34" fmla="*/ 1546795787 w 129"/>
              <a:gd name="T35" fmla="*/ 2147483647 h 215"/>
              <a:gd name="T36" fmla="*/ 1572382417 w 129"/>
              <a:gd name="T37" fmla="*/ 2147483647 h 215"/>
              <a:gd name="T38" fmla="*/ 1649088059 w 129"/>
              <a:gd name="T39" fmla="*/ 1921778310 h 215"/>
              <a:gd name="T40" fmla="*/ 1649088059 w 129"/>
              <a:gd name="T41" fmla="*/ 1281185353 h 215"/>
              <a:gd name="T42" fmla="*/ 1495676775 w 129"/>
              <a:gd name="T43" fmla="*/ 706880012 h 215"/>
              <a:gd name="T44" fmla="*/ 1316734044 w 129"/>
              <a:gd name="T45" fmla="*/ 198782954 h 215"/>
              <a:gd name="T46" fmla="*/ 882087056 w 129"/>
              <a:gd name="T47" fmla="*/ 0 h 215"/>
              <a:gd name="T48" fmla="*/ 255648958 w 129"/>
              <a:gd name="T49" fmla="*/ 132495583 h 215"/>
              <a:gd name="T50" fmla="*/ 38325478 w 129"/>
              <a:gd name="T51" fmla="*/ 419688061 h 215"/>
              <a:gd name="T52" fmla="*/ 0 w 129"/>
              <a:gd name="T53" fmla="*/ 1170733115 h 21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29"/>
              <a:gd name="T82" fmla="*/ 0 h 215"/>
              <a:gd name="T83" fmla="*/ 129 w 129"/>
              <a:gd name="T84" fmla="*/ 215 h 21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29" h="215">
                <a:moveTo>
                  <a:pt x="0" y="53"/>
                </a:moveTo>
                <a:lnTo>
                  <a:pt x="20" y="19"/>
                </a:lnTo>
                <a:lnTo>
                  <a:pt x="54" y="9"/>
                </a:lnTo>
                <a:lnTo>
                  <a:pt x="95" y="16"/>
                </a:lnTo>
                <a:lnTo>
                  <a:pt x="109" y="35"/>
                </a:lnTo>
                <a:lnTo>
                  <a:pt x="120" y="67"/>
                </a:lnTo>
                <a:lnTo>
                  <a:pt x="120" y="93"/>
                </a:lnTo>
                <a:lnTo>
                  <a:pt x="114" y="111"/>
                </a:lnTo>
                <a:lnTo>
                  <a:pt x="114" y="137"/>
                </a:lnTo>
                <a:lnTo>
                  <a:pt x="107" y="168"/>
                </a:lnTo>
                <a:lnTo>
                  <a:pt x="80" y="198"/>
                </a:lnTo>
                <a:lnTo>
                  <a:pt x="63" y="198"/>
                </a:lnTo>
                <a:lnTo>
                  <a:pt x="40" y="198"/>
                </a:lnTo>
                <a:lnTo>
                  <a:pt x="40" y="203"/>
                </a:lnTo>
                <a:lnTo>
                  <a:pt x="57" y="215"/>
                </a:lnTo>
                <a:lnTo>
                  <a:pt x="76" y="211"/>
                </a:lnTo>
                <a:lnTo>
                  <a:pt x="101" y="201"/>
                </a:lnTo>
                <a:lnTo>
                  <a:pt x="121" y="171"/>
                </a:lnTo>
                <a:lnTo>
                  <a:pt x="123" y="121"/>
                </a:lnTo>
                <a:lnTo>
                  <a:pt x="129" y="87"/>
                </a:lnTo>
                <a:lnTo>
                  <a:pt x="129" y="58"/>
                </a:lnTo>
                <a:lnTo>
                  <a:pt x="117" y="32"/>
                </a:lnTo>
                <a:lnTo>
                  <a:pt x="103" y="9"/>
                </a:lnTo>
                <a:lnTo>
                  <a:pt x="69" y="0"/>
                </a:lnTo>
                <a:lnTo>
                  <a:pt x="20" y="6"/>
                </a:lnTo>
                <a:lnTo>
                  <a:pt x="3" y="19"/>
                </a:lnTo>
                <a:lnTo>
                  <a:pt x="0" y="53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" name="Freeform 275"/>
          <p:cNvSpPr/>
          <p:nvPr/>
        </p:nvSpPr>
        <p:spPr bwMode="auto">
          <a:xfrm flipH="1">
            <a:off x="1155700" y="4259263"/>
            <a:ext cx="26988" cy="46037"/>
          </a:xfrm>
          <a:custGeom>
            <a:avLst/>
            <a:gdLst>
              <a:gd name="T0" fmla="*/ 1411718586 w 118"/>
              <a:gd name="T1" fmla="*/ 0 h 179"/>
              <a:gd name="T2" fmla="*/ 1220318825 w 118"/>
              <a:gd name="T3" fmla="*/ 663450812 h 179"/>
              <a:gd name="T4" fmla="*/ 921215701 w 118"/>
              <a:gd name="T5" fmla="*/ 1360966934 h 179"/>
              <a:gd name="T6" fmla="*/ 622112349 w 118"/>
              <a:gd name="T7" fmla="*/ 1973419312 h 179"/>
              <a:gd name="T8" fmla="*/ 203377913 w 118"/>
              <a:gd name="T9" fmla="*/ 2147483647 h 179"/>
              <a:gd name="T10" fmla="*/ 0 w 118"/>
              <a:gd name="T11" fmla="*/ 2147483647 h 179"/>
              <a:gd name="T12" fmla="*/ 466597355 w 118"/>
              <a:gd name="T13" fmla="*/ 2147483647 h 179"/>
              <a:gd name="T14" fmla="*/ 837468757 w 118"/>
              <a:gd name="T15" fmla="*/ 1956419062 h 179"/>
              <a:gd name="T16" fmla="*/ 1184382711 w 118"/>
              <a:gd name="T17" fmla="*/ 1139839210 h 179"/>
              <a:gd name="T18" fmla="*/ 1411718586 w 118"/>
              <a:gd name="T19" fmla="*/ 0 h 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8"/>
              <a:gd name="T31" fmla="*/ 0 h 179"/>
              <a:gd name="T32" fmla="*/ 118 w 118"/>
              <a:gd name="T33" fmla="*/ 179 h 1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8" h="179">
                <a:moveTo>
                  <a:pt x="118" y="0"/>
                </a:moveTo>
                <a:lnTo>
                  <a:pt x="102" y="39"/>
                </a:lnTo>
                <a:lnTo>
                  <a:pt x="77" y="80"/>
                </a:lnTo>
                <a:lnTo>
                  <a:pt x="52" y="116"/>
                </a:lnTo>
                <a:lnTo>
                  <a:pt x="17" y="164"/>
                </a:lnTo>
                <a:lnTo>
                  <a:pt x="0" y="179"/>
                </a:lnTo>
                <a:lnTo>
                  <a:pt x="39" y="159"/>
                </a:lnTo>
                <a:lnTo>
                  <a:pt x="70" y="115"/>
                </a:lnTo>
                <a:lnTo>
                  <a:pt x="99" y="67"/>
                </a:lnTo>
                <a:lnTo>
                  <a:pt x="118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" name="Freeform 276"/>
          <p:cNvSpPr/>
          <p:nvPr/>
        </p:nvSpPr>
        <p:spPr bwMode="auto">
          <a:xfrm flipH="1">
            <a:off x="1071563" y="4087813"/>
            <a:ext cx="157162" cy="185737"/>
          </a:xfrm>
          <a:custGeom>
            <a:avLst/>
            <a:gdLst>
              <a:gd name="T0" fmla="*/ 693860140 w 671"/>
              <a:gd name="T1" fmla="*/ 2147483647 h 670"/>
              <a:gd name="T2" fmla="*/ 1991611415 w 671"/>
              <a:gd name="T3" fmla="*/ 2147483647 h 670"/>
              <a:gd name="T4" fmla="*/ 2147483647 w 671"/>
              <a:gd name="T5" fmla="*/ 2147483647 h 670"/>
              <a:gd name="T6" fmla="*/ 2147483647 w 671"/>
              <a:gd name="T7" fmla="*/ 2147483647 h 670"/>
              <a:gd name="T8" fmla="*/ 2147483647 w 671"/>
              <a:gd name="T9" fmla="*/ 2147483647 h 670"/>
              <a:gd name="T10" fmla="*/ 2147483647 w 671"/>
              <a:gd name="T11" fmla="*/ 2147483647 h 670"/>
              <a:gd name="T12" fmla="*/ 2147483647 w 671"/>
              <a:gd name="T13" fmla="*/ 2147483647 h 670"/>
              <a:gd name="T14" fmla="*/ 2147483647 w 671"/>
              <a:gd name="T15" fmla="*/ 2147483647 h 670"/>
              <a:gd name="T16" fmla="*/ 2147483647 w 671"/>
              <a:gd name="T17" fmla="*/ 2147483647 h 670"/>
              <a:gd name="T18" fmla="*/ 2147483647 w 671"/>
              <a:gd name="T19" fmla="*/ 2147483647 h 670"/>
              <a:gd name="T20" fmla="*/ 2147483647 w 671"/>
              <a:gd name="T21" fmla="*/ 2147483647 h 670"/>
              <a:gd name="T22" fmla="*/ 2147483647 w 671"/>
              <a:gd name="T23" fmla="*/ 2147483647 h 670"/>
              <a:gd name="T24" fmla="*/ 2147483647 w 671"/>
              <a:gd name="T25" fmla="*/ 2147483647 h 670"/>
              <a:gd name="T26" fmla="*/ 2147483647 w 671"/>
              <a:gd name="T27" fmla="*/ 2147483647 h 670"/>
              <a:gd name="T28" fmla="*/ 2147483647 w 671"/>
              <a:gd name="T29" fmla="*/ 2147483647 h 670"/>
              <a:gd name="T30" fmla="*/ 2147483647 w 671"/>
              <a:gd name="T31" fmla="*/ 2147483647 h 670"/>
              <a:gd name="T32" fmla="*/ 2147483647 w 671"/>
              <a:gd name="T33" fmla="*/ 2147483647 h 670"/>
              <a:gd name="T34" fmla="*/ 2147483647 w 671"/>
              <a:gd name="T35" fmla="*/ 2147483647 h 670"/>
              <a:gd name="T36" fmla="*/ 2147483647 w 671"/>
              <a:gd name="T37" fmla="*/ 2147483647 h 670"/>
              <a:gd name="T38" fmla="*/ 2147483647 w 671"/>
              <a:gd name="T39" fmla="*/ 2147483647 h 670"/>
              <a:gd name="T40" fmla="*/ 2147483647 w 671"/>
              <a:gd name="T41" fmla="*/ 2147483647 h 670"/>
              <a:gd name="T42" fmla="*/ 2147483647 w 671"/>
              <a:gd name="T43" fmla="*/ 2147483647 h 670"/>
              <a:gd name="T44" fmla="*/ 2147483647 w 671"/>
              <a:gd name="T45" fmla="*/ 2147483647 h 670"/>
              <a:gd name="T46" fmla="*/ 2147483647 w 671"/>
              <a:gd name="T47" fmla="*/ 2147483647 h 670"/>
              <a:gd name="T48" fmla="*/ 2147483647 w 671"/>
              <a:gd name="T49" fmla="*/ 2147483647 h 670"/>
              <a:gd name="T50" fmla="*/ 2147483647 w 671"/>
              <a:gd name="T51" fmla="*/ 2147483647 h 670"/>
              <a:gd name="T52" fmla="*/ 2147483647 w 671"/>
              <a:gd name="T53" fmla="*/ 2147483647 h 670"/>
              <a:gd name="T54" fmla="*/ 2147483647 w 671"/>
              <a:gd name="T55" fmla="*/ 1256968313 h 670"/>
              <a:gd name="T56" fmla="*/ 2147483647 w 671"/>
              <a:gd name="T57" fmla="*/ 447424053 h 670"/>
              <a:gd name="T58" fmla="*/ 2147483647 w 671"/>
              <a:gd name="T59" fmla="*/ 170454733 h 670"/>
              <a:gd name="T60" fmla="*/ 2147483647 w 671"/>
              <a:gd name="T61" fmla="*/ 0 h 670"/>
              <a:gd name="T62" fmla="*/ 2147483647 w 671"/>
              <a:gd name="T63" fmla="*/ 106514898 h 670"/>
              <a:gd name="T64" fmla="*/ 1657516979 w 671"/>
              <a:gd name="T65" fmla="*/ 639166525 h 670"/>
              <a:gd name="T66" fmla="*/ 822340380 w 671"/>
              <a:gd name="T67" fmla="*/ 1320908391 h 670"/>
              <a:gd name="T68" fmla="*/ 411170190 w 671"/>
              <a:gd name="T69" fmla="*/ 2002649425 h 670"/>
              <a:gd name="T70" fmla="*/ 0 w 671"/>
              <a:gd name="T71" fmla="*/ 2147483647 h 670"/>
              <a:gd name="T72" fmla="*/ 77077305 w 671"/>
              <a:gd name="T73" fmla="*/ 2147483647 h 670"/>
              <a:gd name="T74" fmla="*/ 693860140 w 671"/>
              <a:gd name="T75" fmla="*/ 2147483647 h 67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671"/>
              <a:gd name="T115" fmla="*/ 0 h 670"/>
              <a:gd name="T116" fmla="*/ 671 w 671"/>
              <a:gd name="T117" fmla="*/ 670 h 670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671" h="670">
                <a:moveTo>
                  <a:pt x="54" y="193"/>
                </a:moveTo>
                <a:lnTo>
                  <a:pt x="155" y="177"/>
                </a:lnTo>
                <a:lnTo>
                  <a:pt x="223" y="187"/>
                </a:lnTo>
                <a:lnTo>
                  <a:pt x="264" y="234"/>
                </a:lnTo>
                <a:lnTo>
                  <a:pt x="238" y="290"/>
                </a:lnTo>
                <a:lnTo>
                  <a:pt x="206" y="311"/>
                </a:lnTo>
                <a:lnTo>
                  <a:pt x="197" y="366"/>
                </a:lnTo>
                <a:lnTo>
                  <a:pt x="217" y="401"/>
                </a:lnTo>
                <a:lnTo>
                  <a:pt x="200" y="453"/>
                </a:lnTo>
                <a:lnTo>
                  <a:pt x="242" y="453"/>
                </a:lnTo>
                <a:lnTo>
                  <a:pt x="254" y="394"/>
                </a:lnTo>
                <a:lnTo>
                  <a:pt x="280" y="366"/>
                </a:lnTo>
                <a:lnTo>
                  <a:pt x="329" y="366"/>
                </a:lnTo>
                <a:lnTo>
                  <a:pt x="378" y="378"/>
                </a:lnTo>
                <a:lnTo>
                  <a:pt x="393" y="419"/>
                </a:lnTo>
                <a:lnTo>
                  <a:pt x="399" y="475"/>
                </a:lnTo>
                <a:lnTo>
                  <a:pt x="393" y="516"/>
                </a:lnTo>
                <a:lnTo>
                  <a:pt x="393" y="547"/>
                </a:lnTo>
                <a:lnTo>
                  <a:pt x="396" y="581"/>
                </a:lnTo>
                <a:lnTo>
                  <a:pt x="428" y="613"/>
                </a:lnTo>
                <a:lnTo>
                  <a:pt x="451" y="632"/>
                </a:lnTo>
                <a:lnTo>
                  <a:pt x="510" y="670"/>
                </a:lnTo>
                <a:lnTo>
                  <a:pt x="620" y="558"/>
                </a:lnTo>
                <a:lnTo>
                  <a:pt x="652" y="466"/>
                </a:lnTo>
                <a:lnTo>
                  <a:pt x="665" y="318"/>
                </a:lnTo>
                <a:lnTo>
                  <a:pt x="671" y="215"/>
                </a:lnTo>
                <a:lnTo>
                  <a:pt x="658" y="114"/>
                </a:lnTo>
                <a:lnTo>
                  <a:pt x="629" y="59"/>
                </a:lnTo>
                <a:lnTo>
                  <a:pt x="562" y="21"/>
                </a:lnTo>
                <a:lnTo>
                  <a:pt x="502" y="8"/>
                </a:lnTo>
                <a:lnTo>
                  <a:pt x="384" y="0"/>
                </a:lnTo>
                <a:lnTo>
                  <a:pt x="270" y="5"/>
                </a:lnTo>
                <a:lnTo>
                  <a:pt x="129" y="30"/>
                </a:lnTo>
                <a:lnTo>
                  <a:pt x="64" y="62"/>
                </a:lnTo>
                <a:lnTo>
                  <a:pt x="32" y="94"/>
                </a:lnTo>
                <a:lnTo>
                  <a:pt x="0" y="140"/>
                </a:lnTo>
                <a:lnTo>
                  <a:pt x="6" y="166"/>
                </a:lnTo>
                <a:lnTo>
                  <a:pt x="54" y="193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" name="Freeform 277"/>
          <p:cNvSpPr/>
          <p:nvPr/>
        </p:nvSpPr>
        <p:spPr bwMode="auto">
          <a:xfrm flipH="1">
            <a:off x="1074738" y="4090988"/>
            <a:ext cx="150812" cy="177800"/>
          </a:xfrm>
          <a:custGeom>
            <a:avLst/>
            <a:gdLst>
              <a:gd name="T0" fmla="*/ 333323440 w 636"/>
              <a:gd name="T1" fmla="*/ 2072022898 h 643"/>
              <a:gd name="T2" fmla="*/ 173352933 w 636"/>
              <a:gd name="T3" fmla="*/ 2147483647 h 643"/>
              <a:gd name="T4" fmla="*/ 2133314595 w 636"/>
              <a:gd name="T5" fmla="*/ 2147483647 h 643"/>
              <a:gd name="T6" fmla="*/ 2147483647 w 636"/>
              <a:gd name="T7" fmla="*/ 2147483647 h 643"/>
              <a:gd name="T8" fmla="*/ 2147483647 w 636"/>
              <a:gd name="T9" fmla="*/ 2147483647 h 643"/>
              <a:gd name="T10" fmla="*/ 2147483647 w 636"/>
              <a:gd name="T11" fmla="*/ 2147483647 h 643"/>
              <a:gd name="T12" fmla="*/ 2147483647 w 636"/>
              <a:gd name="T13" fmla="*/ 2147483647 h 643"/>
              <a:gd name="T14" fmla="*/ 2147483647 w 636"/>
              <a:gd name="T15" fmla="*/ 2147483647 h 643"/>
              <a:gd name="T16" fmla="*/ 2147483647 w 636"/>
              <a:gd name="T17" fmla="*/ 2147483647 h 643"/>
              <a:gd name="T18" fmla="*/ 2147483647 w 636"/>
              <a:gd name="T19" fmla="*/ 2147483647 h 643"/>
              <a:gd name="T20" fmla="*/ 2147483647 w 636"/>
              <a:gd name="T21" fmla="*/ 2147483647 h 643"/>
              <a:gd name="T22" fmla="*/ 2147483647 w 636"/>
              <a:gd name="T23" fmla="*/ 2147483647 h 643"/>
              <a:gd name="T24" fmla="*/ 2147483647 w 636"/>
              <a:gd name="T25" fmla="*/ 2147483647 h 643"/>
              <a:gd name="T26" fmla="*/ 2147483647 w 636"/>
              <a:gd name="T27" fmla="*/ 2147483647 h 643"/>
              <a:gd name="T28" fmla="*/ 2147483647 w 636"/>
              <a:gd name="T29" fmla="*/ 2147483647 h 643"/>
              <a:gd name="T30" fmla="*/ 2147483647 w 636"/>
              <a:gd name="T31" fmla="*/ 2147483647 h 643"/>
              <a:gd name="T32" fmla="*/ 2147483647 w 636"/>
              <a:gd name="T33" fmla="*/ 2147483647 h 643"/>
              <a:gd name="T34" fmla="*/ 2147483647 w 636"/>
              <a:gd name="T35" fmla="*/ 2147483647 h 643"/>
              <a:gd name="T36" fmla="*/ 2147483647 w 636"/>
              <a:gd name="T37" fmla="*/ 2147483647 h 643"/>
              <a:gd name="T38" fmla="*/ 2147483647 w 636"/>
              <a:gd name="T39" fmla="*/ 2147483647 h 643"/>
              <a:gd name="T40" fmla="*/ 2147483647 w 636"/>
              <a:gd name="T41" fmla="*/ 2147483647 h 643"/>
              <a:gd name="T42" fmla="*/ 2147483647 w 636"/>
              <a:gd name="T43" fmla="*/ 2147483647 h 643"/>
              <a:gd name="T44" fmla="*/ 2147483647 w 636"/>
              <a:gd name="T45" fmla="*/ 2147483647 h 643"/>
              <a:gd name="T46" fmla="*/ 2147483647 w 636"/>
              <a:gd name="T47" fmla="*/ 2147483647 h 643"/>
              <a:gd name="T48" fmla="*/ 2147483647 w 636"/>
              <a:gd name="T49" fmla="*/ 2147483647 h 643"/>
              <a:gd name="T50" fmla="*/ 2147483647 w 636"/>
              <a:gd name="T51" fmla="*/ 2147483647 h 643"/>
              <a:gd name="T52" fmla="*/ 2147483647 w 636"/>
              <a:gd name="T53" fmla="*/ 2147483647 h 643"/>
              <a:gd name="T54" fmla="*/ 2147483647 w 636"/>
              <a:gd name="T55" fmla="*/ 2147483647 h 643"/>
              <a:gd name="T56" fmla="*/ 2147483647 w 636"/>
              <a:gd name="T57" fmla="*/ 2147483647 h 643"/>
              <a:gd name="T58" fmla="*/ 2147483647 w 636"/>
              <a:gd name="T59" fmla="*/ 2147483647 h 643"/>
              <a:gd name="T60" fmla="*/ 2147483647 w 636"/>
              <a:gd name="T61" fmla="*/ 2147483647 h 643"/>
              <a:gd name="T62" fmla="*/ 2147483647 w 636"/>
              <a:gd name="T63" fmla="*/ 2147483647 h 643"/>
              <a:gd name="T64" fmla="*/ 2147483647 w 636"/>
              <a:gd name="T65" fmla="*/ 2147483647 h 643"/>
              <a:gd name="T66" fmla="*/ 2147483647 w 636"/>
              <a:gd name="T67" fmla="*/ 2147483647 h 643"/>
              <a:gd name="T68" fmla="*/ 2147483647 w 636"/>
              <a:gd name="T69" fmla="*/ 2147483647 h 643"/>
              <a:gd name="T70" fmla="*/ 2147483647 w 636"/>
              <a:gd name="T71" fmla="*/ 2147483647 h 643"/>
              <a:gd name="T72" fmla="*/ 2147483647 w 636"/>
              <a:gd name="T73" fmla="*/ 1458881352 h 643"/>
              <a:gd name="T74" fmla="*/ 2147483647 w 636"/>
              <a:gd name="T75" fmla="*/ 866841588 h 643"/>
              <a:gd name="T76" fmla="*/ 2147483647 w 636"/>
              <a:gd name="T77" fmla="*/ 338264648 h 643"/>
              <a:gd name="T78" fmla="*/ 2147483647 w 636"/>
              <a:gd name="T79" fmla="*/ 274878212 h 643"/>
              <a:gd name="T80" fmla="*/ 2147483647 w 636"/>
              <a:gd name="T81" fmla="*/ 676605615 h 643"/>
              <a:gd name="T82" fmla="*/ 2147483647 w 636"/>
              <a:gd name="T83" fmla="*/ 63462980 h 643"/>
              <a:gd name="T84" fmla="*/ 2147483647 w 636"/>
              <a:gd name="T85" fmla="*/ 1141719177 h 643"/>
              <a:gd name="T86" fmla="*/ 2147483647 w 636"/>
              <a:gd name="T87" fmla="*/ 338264648 h 64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636"/>
              <a:gd name="T133" fmla="*/ 0 h 643"/>
              <a:gd name="T134" fmla="*/ 636 w 636"/>
              <a:gd name="T135" fmla="*/ 643 h 643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636" h="643">
                <a:moveTo>
                  <a:pt x="104" y="41"/>
                </a:moveTo>
                <a:lnTo>
                  <a:pt x="51" y="63"/>
                </a:lnTo>
                <a:lnTo>
                  <a:pt x="25" y="98"/>
                </a:lnTo>
                <a:lnTo>
                  <a:pt x="10" y="121"/>
                </a:lnTo>
                <a:lnTo>
                  <a:pt x="0" y="138"/>
                </a:lnTo>
                <a:lnTo>
                  <a:pt x="13" y="152"/>
                </a:lnTo>
                <a:lnTo>
                  <a:pt x="41" y="169"/>
                </a:lnTo>
                <a:lnTo>
                  <a:pt x="110" y="158"/>
                </a:lnTo>
                <a:lnTo>
                  <a:pt x="160" y="158"/>
                </a:lnTo>
                <a:lnTo>
                  <a:pt x="194" y="141"/>
                </a:lnTo>
                <a:lnTo>
                  <a:pt x="245" y="129"/>
                </a:lnTo>
                <a:lnTo>
                  <a:pt x="290" y="126"/>
                </a:lnTo>
                <a:lnTo>
                  <a:pt x="342" y="129"/>
                </a:lnTo>
                <a:lnTo>
                  <a:pt x="267" y="138"/>
                </a:lnTo>
                <a:lnTo>
                  <a:pt x="229" y="148"/>
                </a:lnTo>
                <a:lnTo>
                  <a:pt x="201" y="158"/>
                </a:lnTo>
                <a:lnTo>
                  <a:pt x="194" y="161"/>
                </a:lnTo>
                <a:lnTo>
                  <a:pt x="213" y="169"/>
                </a:lnTo>
                <a:lnTo>
                  <a:pt x="229" y="185"/>
                </a:lnTo>
                <a:lnTo>
                  <a:pt x="255" y="169"/>
                </a:lnTo>
                <a:lnTo>
                  <a:pt x="277" y="163"/>
                </a:lnTo>
                <a:lnTo>
                  <a:pt x="325" y="155"/>
                </a:lnTo>
                <a:lnTo>
                  <a:pt x="339" y="155"/>
                </a:lnTo>
                <a:lnTo>
                  <a:pt x="293" y="172"/>
                </a:lnTo>
                <a:lnTo>
                  <a:pt x="258" y="188"/>
                </a:lnTo>
                <a:lnTo>
                  <a:pt x="239" y="201"/>
                </a:lnTo>
                <a:lnTo>
                  <a:pt x="255" y="217"/>
                </a:lnTo>
                <a:lnTo>
                  <a:pt x="293" y="204"/>
                </a:lnTo>
                <a:lnTo>
                  <a:pt x="325" y="198"/>
                </a:lnTo>
                <a:lnTo>
                  <a:pt x="267" y="226"/>
                </a:lnTo>
                <a:lnTo>
                  <a:pt x="248" y="239"/>
                </a:lnTo>
                <a:lnTo>
                  <a:pt x="242" y="266"/>
                </a:lnTo>
                <a:lnTo>
                  <a:pt x="232" y="280"/>
                </a:lnTo>
                <a:lnTo>
                  <a:pt x="267" y="263"/>
                </a:lnTo>
                <a:lnTo>
                  <a:pt x="298" y="257"/>
                </a:lnTo>
                <a:lnTo>
                  <a:pt x="348" y="255"/>
                </a:lnTo>
                <a:lnTo>
                  <a:pt x="272" y="276"/>
                </a:lnTo>
                <a:lnTo>
                  <a:pt x="226" y="294"/>
                </a:lnTo>
                <a:lnTo>
                  <a:pt x="194" y="310"/>
                </a:lnTo>
                <a:lnTo>
                  <a:pt x="191" y="335"/>
                </a:lnTo>
                <a:lnTo>
                  <a:pt x="229" y="317"/>
                </a:lnTo>
                <a:lnTo>
                  <a:pt x="280" y="300"/>
                </a:lnTo>
                <a:lnTo>
                  <a:pt x="304" y="300"/>
                </a:lnTo>
                <a:lnTo>
                  <a:pt x="248" y="320"/>
                </a:lnTo>
                <a:lnTo>
                  <a:pt x="204" y="338"/>
                </a:lnTo>
                <a:lnTo>
                  <a:pt x="187" y="355"/>
                </a:lnTo>
                <a:lnTo>
                  <a:pt x="194" y="370"/>
                </a:lnTo>
                <a:lnTo>
                  <a:pt x="229" y="358"/>
                </a:lnTo>
                <a:lnTo>
                  <a:pt x="261" y="344"/>
                </a:lnTo>
                <a:lnTo>
                  <a:pt x="327" y="341"/>
                </a:lnTo>
                <a:lnTo>
                  <a:pt x="354" y="344"/>
                </a:lnTo>
                <a:lnTo>
                  <a:pt x="415" y="348"/>
                </a:lnTo>
                <a:lnTo>
                  <a:pt x="488" y="338"/>
                </a:lnTo>
                <a:lnTo>
                  <a:pt x="444" y="355"/>
                </a:lnTo>
                <a:lnTo>
                  <a:pt x="368" y="367"/>
                </a:lnTo>
                <a:lnTo>
                  <a:pt x="384" y="393"/>
                </a:lnTo>
                <a:lnTo>
                  <a:pt x="438" y="379"/>
                </a:lnTo>
                <a:lnTo>
                  <a:pt x="491" y="361"/>
                </a:lnTo>
                <a:lnTo>
                  <a:pt x="525" y="344"/>
                </a:lnTo>
                <a:lnTo>
                  <a:pt x="460" y="393"/>
                </a:lnTo>
                <a:lnTo>
                  <a:pt x="419" y="405"/>
                </a:lnTo>
                <a:lnTo>
                  <a:pt x="384" y="417"/>
                </a:lnTo>
                <a:lnTo>
                  <a:pt x="387" y="442"/>
                </a:lnTo>
                <a:lnTo>
                  <a:pt x="438" y="434"/>
                </a:lnTo>
                <a:lnTo>
                  <a:pt x="478" y="423"/>
                </a:lnTo>
                <a:lnTo>
                  <a:pt x="454" y="440"/>
                </a:lnTo>
                <a:lnTo>
                  <a:pt x="409" y="452"/>
                </a:lnTo>
                <a:lnTo>
                  <a:pt x="387" y="455"/>
                </a:lnTo>
                <a:lnTo>
                  <a:pt x="387" y="511"/>
                </a:lnTo>
                <a:lnTo>
                  <a:pt x="435" y="492"/>
                </a:lnTo>
                <a:lnTo>
                  <a:pt x="473" y="477"/>
                </a:lnTo>
                <a:lnTo>
                  <a:pt x="432" y="508"/>
                </a:lnTo>
                <a:lnTo>
                  <a:pt x="380" y="530"/>
                </a:lnTo>
                <a:lnTo>
                  <a:pt x="384" y="556"/>
                </a:lnTo>
                <a:lnTo>
                  <a:pt x="412" y="586"/>
                </a:lnTo>
                <a:lnTo>
                  <a:pt x="438" y="553"/>
                </a:lnTo>
                <a:lnTo>
                  <a:pt x="473" y="511"/>
                </a:lnTo>
                <a:lnTo>
                  <a:pt x="496" y="471"/>
                </a:lnTo>
                <a:lnTo>
                  <a:pt x="473" y="533"/>
                </a:lnTo>
                <a:lnTo>
                  <a:pt x="454" y="556"/>
                </a:lnTo>
                <a:lnTo>
                  <a:pt x="419" y="599"/>
                </a:lnTo>
                <a:lnTo>
                  <a:pt x="444" y="628"/>
                </a:lnTo>
                <a:lnTo>
                  <a:pt x="485" y="594"/>
                </a:lnTo>
                <a:lnTo>
                  <a:pt x="514" y="553"/>
                </a:lnTo>
                <a:lnTo>
                  <a:pt x="540" y="508"/>
                </a:lnTo>
                <a:lnTo>
                  <a:pt x="517" y="573"/>
                </a:lnTo>
                <a:lnTo>
                  <a:pt x="491" y="602"/>
                </a:lnTo>
                <a:lnTo>
                  <a:pt x="465" y="631"/>
                </a:lnTo>
                <a:lnTo>
                  <a:pt x="488" y="643"/>
                </a:lnTo>
                <a:lnTo>
                  <a:pt x="540" y="599"/>
                </a:lnTo>
                <a:lnTo>
                  <a:pt x="589" y="530"/>
                </a:lnTo>
                <a:lnTo>
                  <a:pt x="607" y="477"/>
                </a:lnTo>
                <a:lnTo>
                  <a:pt x="620" y="386"/>
                </a:lnTo>
                <a:lnTo>
                  <a:pt x="627" y="317"/>
                </a:lnTo>
                <a:lnTo>
                  <a:pt x="636" y="239"/>
                </a:lnTo>
                <a:lnTo>
                  <a:pt x="582" y="255"/>
                </a:lnTo>
                <a:lnTo>
                  <a:pt x="522" y="276"/>
                </a:lnTo>
                <a:lnTo>
                  <a:pt x="432" y="297"/>
                </a:lnTo>
                <a:lnTo>
                  <a:pt x="514" y="266"/>
                </a:lnTo>
                <a:lnTo>
                  <a:pt x="543" y="249"/>
                </a:lnTo>
                <a:lnTo>
                  <a:pt x="601" y="229"/>
                </a:lnTo>
                <a:lnTo>
                  <a:pt x="630" y="223"/>
                </a:lnTo>
                <a:lnTo>
                  <a:pt x="630" y="182"/>
                </a:lnTo>
                <a:lnTo>
                  <a:pt x="623" y="129"/>
                </a:lnTo>
                <a:lnTo>
                  <a:pt x="551" y="141"/>
                </a:lnTo>
                <a:lnTo>
                  <a:pt x="505" y="155"/>
                </a:lnTo>
                <a:lnTo>
                  <a:pt x="447" y="182"/>
                </a:lnTo>
                <a:lnTo>
                  <a:pt x="499" y="141"/>
                </a:lnTo>
                <a:lnTo>
                  <a:pt x="560" y="124"/>
                </a:lnTo>
                <a:lnTo>
                  <a:pt x="620" y="109"/>
                </a:lnTo>
                <a:lnTo>
                  <a:pt x="607" y="69"/>
                </a:lnTo>
                <a:lnTo>
                  <a:pt x="589" y="45"/>
                </a:lnTo>
                <a:lnTo>
                  <a:pt x="534" y="28"/>
                </a:lnTo>
                <a:lnTo>
                  <a:pt x="482" y="41"/>
                </a:lnTo>
                <a:lnTo>
                  <a:pt x="432" y="76"/>
                </a:lnTo>
                <a:lnTo>
                  <a:pt x="465" y="35"/>
                </a:lnTo>
                <a:lnTo>
                  <a:pt x="517" y="16"/>
                </a:lnTo>
                <a:lnTo>
                  <a:pt x="460" y="6"/>
                </a:lnTo>
                <a:lnTo>
                  <a:pt x="419" y="3"/>
                </a:lnTo>
                <a:lnTo>
                  <a:pt x="359" y="13"/>
                </a:lnTo>
                <a:lnTo>
                  <a:pt x="318" y="38"/>
                </a:lnTo>
                <a:lnTo>
                  <a:pt x="255" y="51"/>
                </a:lnTo>
                <a:lnTo>
                  <a:pt x="298" y="32"/>
                </a:lnTo>
                <a:lnTo>
                  <a:pt x="330" y="13"/>
                </a:lnTo>
                <a:lnTo>
                  <a:pt x="348" y="0"/>
                </a:lnTo>
                <a:lnTo>
                  <a:pt x="287" y="3"/>
                </a:lnTo>
                <a:lnTo>
                  <a:pt x="232" y="6"/>
                </a:lnTo>
                <a:lnTo>
                  <a:pt x="198" y="22"/>
                </a:lnTo>
                <a:lnTo>
                  <a:pt x="163" y="54"/>
                </a:lnTo>
                <a:lnTo>
                  <a:pt x="136" y="95"/>
                </a:lnTo>
                <a:lnTo>
                  <a:pt x="151" y="48"/>
                </a:lnTo>
                <a:lnTo>
                  <a:pt x="184" y="16"/>
                </a:lnTo>
                <a:lnTo>
                  <a:pt x="104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8" name="Freeform 278"/>
          <p:cNvSpPr/>
          <p:nvPr/>
        </p:nvSpPr>
        <p:spPr bwMode="auto">
          <a:xfrm flipH="1">
            <a:off x="1377950" y="4541838"/>
            <a:ext cx="160338" cy="117475"/>
          </a:xfrm>
          <a:custGeom>
            <a:avLst/>
            <a:gdLst>
              <a:gd name="T0" fmla="*/ 2147483647 w 698"/>
              <a:gd name="T1" fmla="*/ 2147483647 h 425"/>
              <a:gd name="T2" fmla="*/ 2147483647 w 698"/>
              <a:gd name="T3" fmla="*/ 2147483647 h 425"/>
              <a:gd name="T4" fmla="*/ 2147483647 w 698"/>
              <a:gd name="T5" fmla="*/ 2147483647 h 425"/>
              <a:gd name="T6" fmla="*/ 2147483647 w 698"/>
              <a:gd name="T7" fmla="*/ 2147483647 h 425"/>
              <a:gd name="T8" fmla="*/ 2147483647 w 698"/>
              <a:gd name="T9" fmla="*/ 2147483647 h 425"/>
              <a:gd name="T10" fmla="*/ 2147483647 w 698"/>
              <a:gd name="T11" fmla="*/ 2147483647 h 425"/>
              <a:gd name="T12" fmla="*/ 2147483647 w 698"/>
              <a:gd name="T13" fmla="*/ 1668422591 h 425"/>
              <a:gd name="T14" fmla="*/ 2147483647 w 698"/>
              <a:gd name="T15" fmla="*/ 1224900140 h 425"/>
              <a:gd name="T16" fmla="*/ 2147483647 w 698"/>
              <a:gd name="T17" fmla="*/ 802541703 h 425"/>
              <a:gd name="T18" fmla="*/ 2147483647 w 698"/>
              <a:gd name="T19" fmla="*/ 675788702 h 425"/>
              <a:gd name="T20" fmla="*/ 2147483647 w 698"/>
              <a:gd name="T21" fmla="*/ 232342887 h 425"/>
              <a:gd name="T22" fmla="*/ 2147483647 w 698"/>
              <a:gd name="T23" fmla="*/ 0 h 425"/>
              <a:gd name="T24" fmla="*/ 1963616073 w 698"/>
              <a:gd name="T25" fmla="*/ 295681311 h 425"/>
              <a:gd name="T26" fmla="*/ 1781781359 w 698"/>
              <a:gd name="T27" fmla="*/ 570199024 h 425"/>
              <a:gd name="T28" fmla="*/ 909069051 w 698"/>
              <a:gd name="T29" fmla="*/ 1098146863 h 425"/>
              <a:gd name="T30" fmla="*/ 581808282 w 698"/>
              <a:gd name="T31" fmla="*/ 1309402509 h 425"/>
              <a:gd name="T32" fmla="*/ 448466493 w 698"/>
              <a:gd name="T33" fmla="*/ 1541669037 h 425"/>
              <a:gd name="T34" fmla="*/ 290904371 w 698"/>
              <a:gd name="T35" fmla="*/ 2147483647 h 425"/>
              <a:gd name="T36" fmla="*/ 193918464 w 698"/>
              <a:gd name="T37" fmla="*/ 2147483647 h 425"/>
              <a:gd name="T38" fmla="*/ 109069341 w 698"/>
              <a:gd name="T39" fmla="*/ 2147483647 h 425"/>
              <a:gd name="T40" fmla="*/ 0 w 698"/>
              <a:gd name="T41" fmla="*/ 2147483647 h 425"/>
              <a:gd name="T42" fmla="*/ 0 w 698"/>
              <a:gd name="T43" fmla="*/ 2147483647 h 425"/>
              <a:gd name="T44" fmla="*/ 181835001 w 698"/>
              <a:gd name="T45" fmla="*/ 2147483647 h 425"/>
              <a:gd name="T46" fmla="*/ 521231780 w 698"/>
              <a:gd name="T47" fmla="*/ 2147483647 h 425"/>
              <a:gd name="T48" fmla="*/ 1078767929 w 698"/>
              <a:gd name="T49" fmla="*/ 2147483647 h 425"/>
              <a:gd name="T50" fmla="*/ 1781781359 w 698"/>
              <a:gd name="T51" fmla="*/ 2147483647 h 425"/>
              <a:gd name="T52" fmla="*/ 2147483647 w 698"/>
              <a:gd name="T53" fmla="*/ 2147483647 h 425"/>
              <a:gd name="T54" fmla="*/ 1745425534 w 698"/>
              <a:gd name="T55" fmla="*/ 2147483647 h 425"/>
              <a:gd name="T56" fmla="*/ 1272739168 w 698"/>
              <a:gd name="T57" fmla="*/ 2147483647 h 425"/>
              <a:gd name="T58" fmla="*/ 739370404 w 698"/>
              <a:gd name="T59" fmla="*/ 2147483647 h 425"/>
              <a:gd name="T60" fmla="*/ 618165025 w 698"/>
              <a:gd name="T61" fmla="*/ 2147483647 h 425"/>
              <a:gd name="T62" fmla="*/ 618165025 w 698"/>
              <a:gd name="T63" fmla="*/ 2147483647 h 425"/>
              <a:gd name="T64" fmla="*/ 812136265 w 698"/>
              <a:gd name="T65" fmla="*/ 2147483647 h 425"/>
              <a:gd name="T66" fmla="*/ 1054547251 w 698"/>
              <a:gd name="T67" fmla="*/ 2147483647 h 425"/>
              <a:gd name="T68" fmla="*/ 1818190477 w 698"/>
              <a:gd name="T69" fmla="*/ 2147483647 h 425"/>
              <a:gd name="T70" fmla="*/ 2147483647 w 698"/>
              <a:gd name="T71" fmla="*/ 2147483647 h 425"/>
              <a:gd name="T72" fmla="*/ 2147483647 w 698"/>
              <a:gd name="T73" fmla="*/ 2147483647 h 425"/>
              <a:gd name="T74" fmla="*/ 2147483647 w 698"/>
              <a:gd name="T75" fmla="*/ 2147483647 h 425"/>
              <a:gd name="T76" fmla="*/ 2147483647 w 698"/>
              <a:gd name="T77" fmla="*/ 2147483647 h 425"/>
              <a:gd name="T78" fmla="*/ 2147483647 w 698"/>
              <a:gd name="T79" fmla="*/ 2147483647 h 425"/>
              <a:gd name="T80" fmla="*/ 2147483647 w 698"/>
              <a:gd name="T81" fmla="*/ 2147483647 h 425"/>
              <a:gd name="T82" fmla="*/ 2147483647 w 698"/>
              <a:gd name="T83" fmla="*/ 2147483647 h 425"/>
              <a:gd name="T84" fmla="*/ 2147483647 w 698"/>
              <a:gd name="T85" fmla="*/ 2147483647 h 425"/>
              <a:gd name="T86" fmla="*/ 2147483647 w 698"/>
              <a:gd name="T87" fmla="*/ 2147483647 h 425"/>
              <a:gd name="T88" fmla="*/ 2147483647 w 698"/>
              <a:gd name="T89" fmla="*/ 2147483647 h 425"/>
              <a:gd name="T90" fmla="*/ 2147483647 w 698"/>
              <a:gd name="T91" fmla="*/ 2147483647 h 425"/>
              <a:gd name="T92" fmla="*/ 2147483647 w 698"/>
              <a:gd name="T93" fmla="*/ 2147483647 h 425"/>
              <a:gd name="T94" fmla="*/ 2147483647 w 698"/>
              <a:gd name="T95" fmla="*/ 2147483647 h 425"/>
              <a:gd name="T96" fmla="*/ 2147483647 w 698"/>
              <a:gd name="T97" fmla="*/ 2147483647 h 425"/>
              <a:gd name="T98" fmla="*/ 2147483647 w 698"/>
              <a:gd name="T99" fmla="*/ 2147483647 h 42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98"/>
              <a:gd name="T151" fmla="*/ 0 h 425"/>
              <a:gd name="T152" fmla="*/ 698 w 698"/>
              <a:gd name="T153" fmla="*/ 425 h 42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98" h="425">
                <a:moveTo>
                  <a:pt x="698" y="253"/>
                </a:moveTo>
                <a:lnTo>
                  <a:pt x="611" y="233"/>
                </a:lnTo>
                <a:lnTo>
                  <a:pt x="579" y="227"/>
                </a:lnTo>
                <a:lnTo>
                  <a:pt x="558" y="210"/>
                </a:lnTo>
                <a:lnTo>
                  <a:pt x="538" y="182"/>
                </a:lnTo>
                <a:lnTo>
                  <a:pt x="496" y="143"/>
                </a:lnTo>
                <a:lnTo>
                  <a:pt x="420" y="79"/>
                </a:lnTo>
                <a:lnTo>
                  <a:pt x="407" y="58"/>
                </a:lnTo>
                <a:lnTo>
                  <a:pt x="387" y="38"/>
                </a:lnTo>
                <a:lnTo>
                  <a:pt x="347" y="32"/>
                </a:lnTo>
                <a:lnTo>
                  <a:pt x="225" y="11"/>
                </a:lnTo>
                <a:lnTo>
                  <a:pt x="192" y="0"/>
                </a:lnTo>
                <a:lnTo>
                  <a:pt x="162" y="14"/>
                </a:lnTo>
                <a:lnTo>
                  <a:pt x="147" y="27"/>
                </a:lnTo>
                <a:lnTo>
                  <a:pt x="75" y="52"/>
                </a:lnTo>
                <a:lnTo>
                  <a:pt x="48" y="62"/>
                </a:lnTo>
                <a:lnTo>
                  <a:pt x="37" y="73"/>
                </a:lnTo>
                <a:lnTo>
                  <a:pt x="24" y="114"/>
                </a:lnTo>
                <a:lnTo>
                  <a:pt x="16" y="133"/>
                </a:lnTo>
                <a:lnTo>
                  <a:pt x="9" y="146"/>
                </a:lnTo>
                <a:lnTo>
                  <a:pt x="0" y="165"/>
                </a:lnTo>
                <a:lnTo>
                  <a:pt x="0" y="181"/>
                </a:lnTo>
                <a:lnTo>
                  <a:pt x="15" y="191"/>
                </a:lnTo>
                <a:lnTo>
                  <a:pt x="43" y="190"/>
                </a:lnTo>
                <a:lnTo>
                  <a:pt x="89" y="168"/>
                </a:lnTo>
                <a:lnTo>
                  <a:pt x="147" y="158"/>
                </a:lnTo>
                <a:lnTo>
                  <a:pt x="198" y="165"/>
                </a:lnTo>
                <a:lnTo>
                  <a:pt x="144" y="179"/>
                </a:lnTo>
                <a:lnTo>
                  <a:pt x="105" y="191"/>
                </a:lnTo>
                <a:lnTo>
                  <a:pt x="61" y="210"/>
                </a:lnTo>
                <a:lnTo>
                  <a:pt x="51" y="224"/>
                </a:lnTo>
                <a:lnTo>
                  <a:pt x="51" y="242"/>
                </a:lnTo>
                <a:lnTo>
                  <a:pt x="67" y="253"/>
                </a:lnTo>
                <a:lnTo>
                  <a:pt x="87" y="250"/>
                </a:lnTo>
                <a:lnTo>
                  <a:pt x="150" y="233"/>
                </a:lnTo>
                <a:lnTo>
                  <a:pt x="205" y="230"/>
                </a:lnTo>
                <a:lnTo>
                  <a:pt x="249" y="233"/>
                </a:lnTo>
                <a:lnTo>
                  <a:pt x="273" y="250"/>
                </a:lnTo>
                <a:lnTo>
                  <a:pt x="301" y="279"/>
                </a:lnTo>
                <a:lnTo>
                  <a:pt x="323" y="310"/>
                </a:lnTo>
                <a:lnTo>
                  <a:pt x="346" y="342"/>
                </a:lnTo>
                <a:lnTo>
                  <a:pt x="364" y="366"/>
                </a:lnTo>
                <a:lnTo>
                  <a:pt x="397" y="389"/>
                </a:lnTo>
                <a:lnTo>
                  <a:pt x="429" y="396"/>
                </a:lnTo>
                <a:lnTo>
                  <a:pt x="464" y="399"/>
                </a:lnTo>
                <a:lnTo>
                  <a:pt x="507" y="396"/>
                </a:lnTo>
                <a:lnTo>
                  <a:pt x="539" y="393"/>
                </a:lnTo>
                <a:lnTo>
                  <a:pt x="582" y="404"/>
                </a:lnTo>
                <a:lnTo>
                  <a:pt x="698" y="425"/>
                </a:lnTo>
                <a:lnTo>
                  <a:pt x="698" y="253"/>
                </a:lnTo>
                <a:close/>
              </a:path>
            </a:pathLst>
          </a:custGeom>
          <a:solidFill>
            <a:srgbClr val="FFC080"/>
          </a:solidFill>
          <a:ln w="1588">
            <a:solidFill>
              <a:srgbClr val="402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9" name="Freeform 279"/>
          <p:cNvSpPr/>
          <p:nvPr/>
        </p:nvSpPr>
        <p:spPr bwMode="auto">
          <a:xfrm flipH="1">
            <a:off x="1479550" y="4560888"/>
            <a:ext cx="52388" cy="12700"/>
          </a:xfrm>
          <a:custGeom>
            <a:avLst/>
            <a:gdLst>
              <a:gd name="T0" fmla="*/ 0 w 223"/>
              <a:gd name="T1" fmla="*/ 757537926 h 52"/>
              <a:gd name="T2" fmla="*/ 492673767 w 223"/>
              <a:gd name="T3" fmla="*/ 524430960 h 52"/>
              <a:gd name="T4" fmla="*/ 894616475 w 223"/>
              <a:gd name="T5" fmla="*/ 437045827 h 52"/>
              <a:gd name="T6" fmla="*/ 1387289772 w 223"/>
              <a:gd name="T7" fmla="*/ 262215724 h 52"/>
              <a:gd name="T8" fmla="*/ 1802147177 w 223"/>
              <a:gd name="T9" fmla="*/ 160275968 h 52"/>
              <a:gd name="T10" fmla="*/ 2147483647 w 223"/>
              <a:gd name="T11" fmla="*/ 218492995 h 52"/>
              <a:gd name="T12" fmla="*/ 2147483647 w 223"/>
              <a:gd name="T13" fmla="*/ 262215724 h 52"/>
              <a:gd name="T14" fmla="*/ 2147483647 w 223"/>
              <a:gd name="T15" fmla="*/ 116553514 h 52"/>
              <a:gd name="T16" fmla="*/ 1646568485 w 223"/>
              <a:gd name="T17" fmla="*/ 0 h 52"/>
              <a:gd name="T18" fmla="*/ 894616475 w 223"/>
              <a:gd name="T19" fmla="*/ 349660571 h 52"/>
              <a:gd name="T20" fmla="*/ 492673767 w 223"/>
              <a:gd name="T21" fmla="*/ 407877599 h 52"/>
              <a:gd name="T22" fmla="*/ 38908313 w 223"/>
              <a:gd name="T23" fmla="*/ 655538883 h 52"/>
              <a:gd name="T24" fmla="*/ 0 w 223"/>
              <a:gd name="T25" fmla="*/ 757537926 h 5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3"/>
              <a:gd name="T40" fmla="*/ 0 h 52"/>
              <a:gd name="T41" fmla="*/ 223 w 223"/>
              <a:gd name="T42" fmla="*/ 52 h 5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3" h="52">
                <a:moveTo>
                  <a:pt x="0" y="52"/>
                </a:moveTo>
                <a:lnTo>
                  <a:pt x="38" y="36"/>
                </a:lnTo>
                <a:lnTo>
                  <a:pt x="69" y="30"/>
                </a:lnTo>
                <a:lnTo>
                  <a:pt x="107" y="18"/>
                </a:lnTo>
                <a:lnTo>
                  <a:pt x="139" y="11"/>
                </a:lnTo>
                <a:lnTo>
                  <a:pt x="189" y="15"/>
                </a:lnTo>
                <a:lnTo>
                  <a:pt x="223" y="18"/>
                </a:lnTo>
                <a:lnTo>
                  <a:pt x="171" y="8"/>
                </a:lnTo>
                <a:lnTo>
                  <a:pt x="127" y="0"/>
                </a:lnTo>
                <a:lnTo>
                  <a:pt x="69" y="24"/>
                </a:lnTo>
                <a:lnTo>
                  <a:pt x="38" y="28"/>
                </a:lnTo>
                <a:lnTo>
                  <a:pt x="3" y="45"/>
                </a:lnTo>
                <a:lnTo>
                  <a:pt x="0" y="52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0" name="Freeform 280"/>
          <p:cNvSpPr/>
          <p:nvPr/>
        </p:nvSpPr>
        <p:spPr bwMode="auto">
          <a:xfrm flipH="1">
            <a:off x="1458913" y="4545013"/>
            <a:ext cx="46037" cy="11112"/>
          </a:xfrm>
          <a:custGeom>
            <a:avLst/>
            <a:gdLst>
              <a:gd name="T0" fmla="*/ 748903471 w 188"/>
              <a:gd name="T1" fmla="*/ 0 h 36"/>
              <a:gd name="T2" fmla="*/ 425811869 w 188"/>
              <a:gd name="T3" fmla="*/ 29440007 h 36"/>
              <a:gd name="T4" fmla="*/ 0 w 188"/>
              <a:gd name="T5" fmla="*/ 323458839 h 36"/>
              <a:gd name="T6" fmla="*/ 279017555 w 188"/>
              <a:gd name="T7" fmla="*/ 264674224 h 36"/>
              <a:gd name="T8" fmla="*/ 704829425 w 188"/>
              <a:gd name="T9" fmla="*/ 117664648 h 36"/>
              <a:gd name="T10" fmla="*/ 1600586960 w 188"/>
              <a:gd name="T11" fmla="*/ 588133063 h 36"/>
              <a:gd name="T12" fmla="*/ 2099855614 w 188"/>
              <a:gd name="T13" fmla="*/ 882247052 h 36"/>
              <a:gd name="T14" fmla="*/ 2147483647 w 188"/>
              <a:gd name="T15" fmla="*/ 1058696895 h 36"/>
              <a:gd name="T16" fmla="*/ 2147483647 w 188"/>
              <a:gd name="T17" fmla="*/ 882247052 h 36"/>
              <a:gd name="T18" fmla="*/ 2143870890 w 188"/>
              <a:gd name="T19" fmla="*/ 647013057 h 36"/>
              <a:gd name="T20" fmla="*/ 1424349545 w 188"/>
              <a:gd name="T21" fmla="*/ 323458839 h 36"/>
              <a:gd name="T22" fmla="*/ 748903471 w 188"/>
              <a:gd name="T23" fmla="*/ 0 h 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8"/>
              <a:gd name="T37" fmla="*/ 0 h 36"/>
              <a:gd name="T38" fmla="*/ 188 w 188"/>
              <a:gd name="T39" fmla="*/ 36 h 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8" h="36">
                <a:moveTo>
                  <a:pt x="51" y="0"/>
                </a:moveTo>
                <a:lnTo>
                  <a:pt x="29" y="1"/>
                </a:lnTo>
                <a:lnTo>
                  <a:pt x="0" y="11"/>
                </a:lnTo>
                <a:lnTo>
                  <a:pt x="19" y="9"/>
                </a:lnTo>
                <a:lnTo>
                  <a:pt x="48" y="4"/>
                </a:lnTo>
                <a:lnTo>
                  <a:pt x="109" y="20"/>
                </a:lnTo>
                <a:lnTo>
                  <a:pt x="143" y="30"/>
                </a:lnTo>
                <a:lnTo>
                  <a:pt x="181" y="36"/>
                </a:lnTo>
                <a:lnTo>
                  <a:pt x="188" y="30"/>
                </a:lnTo>
                <a:lnTo>
                  <a:pt x="146" y="22"/>
                </a:lnTo>
                <a:lnTo>
                  <a:pt x="97" y="11"/>
                </a:lnTo>
                <a:lnTo>
                  <a:pt x="51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1" name="Freeform 281"/>
          <p:cNvSpPr/>
          <p:nvPr/>
        </p:nvSpPr>
        <p:spPr bwMode="auto">
          <a:xfrm flipH="1">
            <a:off x="1477963" y="4581525"/>
            <a:ext cx="19050" cy="6350"/>
          </a:xfrm>
          <a:custGeom>
            <a:avLst/>
            <a:gdLst>
              <a:gd name="T0" fmla="*/ 0 w 76"/>
              <a:gd name="T1" fmla="*/ 416898417 h 17"/>
              <a:gd name="T2" fmla="*/ 125972868 w 76"/>
              <a:gd name="T3" fmla="*/ 885978123 h 17"/>
              <a:gd name="T4" fmla="*/ 566972139 w 76"/>
              <a:gd name="T5" fmla="*/ 625347533 h 17"/>
              <a:gd name="T6" fmla="*/ 1055156517 w 76"/>
              <a:gd name="T7" fmla="*/ 625347533 h 17"/>
              <a:gd name="T8" fmla="*/ 1196899489 w 76"/>
              <a:gd name="T9" fmla="*/ 0 h 17"/>
              <a:gd name="T10" fmla="*/ 866165303 w 76"/>
              <a:gd name="T11" fmla="*/ 208449209 h 17"/>
              <a:gd name="T12" fmla="*/ 0 w 76"/>
              <a:gd name="T13" fmla="*/ 416898417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"/>
              <a:gd name="T22" fmla="*/ 0 h 17"/>
              <a:gd name="T23" fmla="*/ 76 w 76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" h="17">
                <a:moveTo>
                  <a:pt x="0" y="8"/>
                </a:moveTo>
                <a:lnTo>
                  <a:pt x="8" y="17"/>
                </a:lnTo>
                <a:lnTo>
                  <a:pt x="36" y="12"/>
                </a:lnTo>
                <a:lnTo>
                  <a:pt x="67" y="12"/>
                </a:lnTo>
                <a:lnTo>
                  <a:pt x="76" y="0"/>
                </a:lnTo>
                <a:lnTo>
                  <a:pt x="55" y="4"/>
                </a:lnTo>
                <a:lnTo>
                  <a:pt x="0" y="8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2" name="Freeform 282"/>
          <p:cNvSpPr/>
          <p:nvPr/>
        </p:nvSpPr>
        <p:spPr bwMode="auto">
          <a:xfrm flipH="1">
            <a:off x="1530350" y="4576763"/>
            <a:ext cx="3175" cy="11112"/>
          </a:xfrm>
          <a:custGeom>
            <a:avLst/>
            <a:gdLst>
              <a:gd name="T0" fmla="*/ 88659207 w 19"/>
              <a:gd name="T1" fmla="*/ 0 h 32"/>
              <a:gd name="T2" fmla="*/ 88659207 w 19"/>
              <a:gd name="T3" fmla="*/ 376820415 h 32"/>
              <a:gd name="T4" fmla="*/ 65314591 w 19"/>
              <a:gd name="T5" fmla="*/ 1004934423 h 32"/>
              <a:gd name="T6" fmla="*/ 0 w 19"/>
              <a:gd name="T7" fmla="*/ 1339913143 h 32"/>
              <a:gd name="T8" fmla="*/ 88659207 w 19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"/>
              <a:gd name="T16" fmla="*/ 0 h 32"/>
              <a:gd name="T17" fmla="*/ 19 w 19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" h="32">
                <a:moveTo>
                  <a:pt x="19" y="0"/>
                </a:moveTo>
                <a:lnTo>
                  <a:pt x="19" y="9"/>
                </a:lnTo>
                <a:lnTo>
                  <a:pt x="14" y="24"/>
                </a:lnTo>
                <a:lnTo>
                  <a:pt x="0" y="32"/>
                </a:lnTo>
                <a:lnTo>
                  <a:pt x="19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3" name="Freeform 283"/>
          <p:cNvSpPr/>
          <p:nvPr/>
        </p:nvSpPr>
        <p:spPr bwMode="auto">
          <a:xfrm flipH="1">
            <a:off x="1452563" y="4567238"/>
            <a:ext cx="11112" cy="12700"/>
          </a:xfrm>
          <a:custGeom>
            <a:avLst/>
            <a:gdLst>
              <a:gd name="T0" fmla="*/ 0 w 35"/>
              <a:gd name="T1" fmla="*/ 0 h 43"/>
              <a:gd name="T2" fmla="*/ 223971231 w 35"/>
              <a:gd name="T3" fmla="*/ 360700103 h 43"/>
              <a:gd name="T4" fmla="*/ 223971231 w 35"/>
              <a:gd name="T5" fmla="*/ 618292635 h 43"/>
              <a:gd name="T6" fmla="*/ 1120057681 w 35"/>
              <a:gd name="T7" fmla="*/ 1107832716 h 43"/>
              <a:gd name="T8" fmla="*/ 0 w 35"/>
              <a:gd name="T9" fmla="*/ 0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3"/>
              <a:gd name="T17" fmla="*/ 35 w 35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3">
                <a:moveTo>
                  <a:pt x="0" y="0"/>
                </a:moveTo>
                <a:lnTo>
                  <a:pt x="7" y="14"/>
                </a:lnTo>
                <a:lnTo>
                  <a:pt x="7" y="24"/>
                </a:lnTo>
                <a:lnTo>
                  <a:pt x="35" y="43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4" name="Freeform 284"/>
          <p:cNvSpPr/>
          <p:nvPr/>
        </p:nvSpPr>
        <p:spPr bwMode="auto">
          <a:xfrm flipH="1">
            <a:off x="1420813" y="4567238"/>
            <a:ext cx="25400" cy="34925"/>
          </a:xfrm>
          <a:custGeom>
            <a:avLst/>
            <a:gdLst>
              <a:gd name="T0" fmla="*/ 0 w 114"/>
              <a:gd name="T1" fmla="*/ 0 h 114"/>
              <a:gd name="T2" fmla="*/ 232279429 w 114"/>
              <a:gd name="T3" fmla="*/ 1006420282 h 114"/>
              <a:gd name="T4" fmla="*/ 475629355 w 114"/>
              <a:gd name="T5" fmla="*/ 1811519438 h 114"/>
              <a:gd name="T6" fmla="*/ 1260930971 w 114"/>
              <a:gd name="T7" fmla="*/ 2147483647 h 114"/>
              <a:gd name="T8" fmla="*/ 519860992 w 114"/>
              <a:gd name="T9" fmla="*/ 1523943389 h 114"/>
              <a:gd name="T10" fmla="*/ 0 w 114"/>
              <a:gd name="T11" fmla="*/ 0 h 1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4"/>
              <a:gd name="T20" fmla="*/ 114 w 114"/>
              <a:gd name="T21" fmla="*/ 114 h 1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4">
                <a:moveTo>
                  <a:pt x="0" y="0"/>
                </a:moveTo>
                <a:lnTo>
                  <a:pt x="21" y="35"/>
                </a:lnTo>
                <a:lnTo>
                  <a:pt x="43" y="63"/>
                </a:lnTo>
                <a:lnTo>
                  <a:pt x="114" y="114"/>
                </a:lnTo>
                <a:lnTo>
                  <a:pt x="47" y="53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5" name="Freeform 285"/>
          <p:cNvSpPr/>
          <p:nvPr/>
        </p:nvSpPr>
        <p:spPr bwMode="auto">
          <a:xfrm flipH="1">
            <a:off x="1406525" y="4613275"/>
            <a:ext cx="6350" cy="20638"/>
          </a:xfrm>
          <a:custGeom>
            <a:avLst/>
            <a:gdLst>
              <a:gd name="T0" fmla="*/ 351231689 w 27"/>
              <a:gd name="T1" fmla="*/ 0 h 82"/>
              <a:gd name="T2" fmla="*/ 117095643 w 27"/>
              <a:gd name="T3" fmla="*/ 462349796 h 82"/>
              <a:gd name="T4" fmla="*/ 52048598 w 27"/>
              <a:gd name="T5" fmla="*/ 908736860 h 82"/>
              <a:gd name="T6" fmla="*/ 39050387 w 27"/>
              <a:gd name="T7" fmla="*/ 1307299529 h 82"/>
              <a:gd name="T8" fmla="*/ 0 w 27"/>
              <a:gd name="T9" fmla="*/ 749299309 h 82"/>
              <a:gd name="T10" fmla="*/ 39050387 w 27"/>
              <a:gd name="T11" fmla="*/ 334774536 h 82"/>
              <a:gd name="T12" fmla="*/ 351231689 w 27"/>
              <a:gd name="T13" fmla="*/ 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82"/>
              <a:gd name="T23" fmla="*/ 27 w 2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82">
                <a:moveTo>
                  <a:pt x="27" y="0"/>
                </a:moveTo>
                <a:lnTo>
                  <a:pt x="9" y="29"/>
                </a:lnTo>
                <a:lnTo>
                  <a:pt x="4" y="57"/>
                </a:lnTo>
                <a:lnTo>
                  <a:pt x="3" y="82"/>
                </a:lnTo>
                <a:lnTo>
                  <a:pt x="0" y="47"/>
                </a:lnTo>
                <a:lnTo>
                  <a:pt x="3" y="21"/>
                </a:lnTo>
                <a:lnTo>
                  <a:pt x="27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" name="Freeform 286"/>
          <p:cNvSpPr/>
          <p:nvPr/>
        </p:nvSpPr>
        <p:spPr bwMode="auto">
          <a:xfrm flipH="1">
            <a:off x="1470025" y="4589463"/>
            <a:ext cx="1588" cy="9525"/>
          </a:xfrm>
          <a:custGeom>
            <a:avLst/>
            <a:gdLst>
              <a:gd name="T0" fmla="*/ 13057065 w 15"/>
              <a:gd name="T1" fmla="*/ 0 h 30"/>
              <a:gd name="T2" fmla="*/ 17797883 w 15"/>
              <a:gd name="T3" fmla="*/ 384071874 h 30"/>
              <a:gd name="T4" fmla="*/ 0 w 15"/>
              <a:gd name="T5" fmla="*/ 960179763 h 30"/>
              <a:gd name="T6" fmla="*/ 13057065 w 15"/>
              <a:gd name="T7" fmla="*/ 0 h 30"/>
              <a:gd name="T8" fmla="*/ 0 60000 65536"/>
              <a:gd name="T9" fmla="*/ 0 60000 65536"/>
              <a:gd name="T10" fmla="*/ 0 60000 65536"/>
              <a:gd name="T11" fmla="*/ 0 60000 65536"/>
              <a:gd name="T12" fmla="*/ 0 w 15"/>
              <a:gd name="T13" fmla="*/ 0 h 30"/>
              <a:gd name="T14" fmla="*/ 15 w 15"/>
              <a:gd name="T15" fmla="*/ 30 h 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" h="30">
                <a:moveTo>
                  <a:pt x="11" y="0"/>
                </a:moveTo>
                <a:lnTo>
                  <a:pt x="15" y="12"/>
                </a:lnTo>
                <a:lnTo>
                  <a:pt x="0" y="30"/>
                </a:lnTo>
                <a:lnTo>
                  <a:pt x="11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7" name="Freeform 287"/>
          <p:cNvSpPr/>
          <p:nvPr/>
        </p:nvSpPr>
        <p:spPr bwMode="auto">
          <a:xfrm flipH="1">
            <a:off x="1228725" y="4281488"/>
            <a:ext cx="12700" cy="7937"/>
          </a:xfrm>
          <a:custGeom>
            <a:avLst/>
            <a:gdLst>
              <a:gd name="T0" fmla="*/ 0 w 51"/>
              <a:gd name="T1" fmla="*/ 0 h 36"/>
              <a:gd name="T2" fmla="*/ 216169437 w 51"/>
              <a:gd name="T3" fmla="*/ 107180569 h 36"/>
              <a:gd name="T4" fmla="*/ 447841834 w 51"/>
              <a:gd name="T5" fmla="*/ 160746725 h 36"/>
              <a:gd name="T6" fmla="*/ 664011333 w 51"/>
              <a:gd name="T7" fmla="*/ 246491257 h 36"/>
              <a:gd name="T8" fmla="*/ 787536476 w 51"/>
              <a:gd name="T9" fmla="*/ 385801643 h 36"/>
              <a:gd name="T10" fmla="*/ 602248512 w 51"/>
              <a:gd name="T11" fmla="*/ 342929294 h 36"/>
              <a:gd name="T12" fmla="*/ 216169437 w 51"/>
              <a:gd name="T13" fmla="*/ 257184817 h 36"/>
              <a:gd name="T14" fmla="*/ 0 w 51"/>
              <a:gd name="T15" fmla="*/ 0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1"/>
              <a:gd name="T25" fmla="*/ 0 h 36"/>
              <a:gd name="T26" fmla="*/ 51 w 51"/>
              <a:gd name="T27" fmla="*/ 36 h 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1" h="36">
                <a:moveTo>
                  <a:pt x="0" y="0"/>
                </a:moveTo>
                <a:lnTo>
                  <a:pt x="14" y="10"/>
                </a:lnTo>
                <a:lnTo>
                  <a:pt x="29" y="15"/>
                </a:lnTo>
                <a:lnTo>
                  <a:pt x="43" y="23"/>
                </a:lnTo>
                <a:lnTo>
                  <a:pt x="51" y="36"/>
                </a:lnTo>
                <a:lnTo>
                  <a:pt x="39" y="32"/>
                </a:lnTo>
                <a:lnTo>
                  <a:pt x="14" y="24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8" name="Freeform 288"/>
          <p:cNvSpPr/>
          <p:nvPr/>
        </p:nvSpPr>
        <p:spPr bwMode="auto">
          <a:xfrm flipH="1">
            <a:off x="1235075" y="4297363"/>
            <a:ext cx="1588" cy="7937"/>
          </a:xfrm>
          <a:custGeom>
            <a:avLst/>
            <a:gdLst>
              <a:gd name="T0" fmla="*/ 0 w 14"/>
              <a:gd name="T1" fmla="*/ 0 h 24"/>
              <a:gd name="T2" fmla="*/ 20431323 w 14"/>
              <a:gd name="T3" fmla="*/ 0 h 24"/>
              <a:gd name="T4" fmla="*/ 20431323 w 14"/>
              <a:gd name="T5" fmla="*/ 868053871 h 24"/>
              <a:gd name="T6" fmla="*/ 0 w 14"/>
              <a:gd name="T7" fmla="*/ 0 h 24"/>
              <a:gd name="T8" fmla="*/ 0 60000 65536"/>
              <a:gd name="T9" fmla="*/ 0 60000 65536"/>
              <a:gd name="T10" fmla="*/ 0 60000 65536"/>
              <a:gd name="T11" fmla="*/ 0 60000 65536"/>
              <a:gd name="T12" fmla="*/ 0 w 14"/>
              <a:gd name="T13" fmla="*/ 0 h 24"/>
              <a:gd name="T14" fmla="*/ 14 w 14"/>
              <a:gd name="T15" fmla="*/ 24 h 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" h="24">
                <a:moveTo>
                  <a:pt x="0" y="0"/>
                </a:moveTo>
                <a:lnTo>
                  <a:pt x="14" y="0"/>
                </a:lnTo>
                <a:lnTo>
                  <a:pt x="14" y="24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9" name="Freeform 289"/>
          <p:cNvSpPr/>
          <p:nvPr/>
        </p:nvSpPr>
        <p:spPr bwMode="auto">
          <a:xfrm flipH="1">
            <a:off x="1187450" y="4348163"/>
            <a:ext cx="98425" cy="300037"/>
          </a:xfrm>
          <a:custGeom>
            <a:avLst/>
            <a:gdLst>
              <a:gd name="T0" fmla="*/ 2147483647 w 431"/>
              <a:gd name="T1" fmla="*/ 0 h 1076"/>
              <a:gd name="T2" fmla="*/ 2147483647 w 431"/>
              <a:gd name="T3" fmla="*/ 953968603 h 1076"/>
              <a:gd name="T4" fmla="*/ 2147483647 w 431"/>
              <a:gd name="T5" fmla="*/ 2147483647 h 1076"/>
              <a:gd name="T6" fmla="*/ 2147483647 w 431"/>
              <a:gd name="T7" fmla="*/ 2147483647 h 1076"/>
              <a:gd name="T8" fmla="*/ 1500570683 w 431"/>
              <a:gd name="T9" fmla="*/ 2147483647 h 1076"/>
              <a:gd name="T10" fmla="*/ 678839773 w 431"/>
              <a:gd name="T11" fmla="*/ 2147483647 h 1076"/>
              <a:gd name="T12" fmla="*/ 0 w 431"/>
              <a:gd name="T13" fmla="*/ 2147483647 h 1076"/>
              <a:gd name="T14" fmla="*/ 2119854670 w 431"/>
              <a:gd name="T15" fmla="*/ 2147483647 h 1076"/>
              <a:gd name="T16" fmla="*/ 2147483647 w 431"/>
              <a:gd name="T17" fmla="*/ 2147483647 h 1076"/>
              <a:gd name="T18" fmla="*/ 2147483647 w 431"/>
              <a:gd name="T19" fmla="*/ 0 h 107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31"/>
              <a:gd name="T31" fmla="*/ 0 h 1076"/>
              <a:gd name="T32" fmla="*/ 431 w 431"/>
              <a:gd name="T33" fmla="*/ 1076 h 107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1" h="1076">
                <a:moveTo>
                  <a:pt x="369" y="0"/>
                </a:moveTo>
                <a:lnTo>
                  <a:pt x="328" y="44"/>
                </a:lnTo>
                <a:lnTo>
                  <a:pt x="317" y="108"/>
                </a:lnTo>
                <a:lnTo>
                  <a:pt x="254" y="170"/>
                </a:lnTo>
                <a:lnTo>
                  <a:pt x="126" y="461"/>
                </a:lnTo>
                <a:lnTo>
                  <a:pt x="57" y="724"/>
                </a:lnTo>
                <a:lnTo>
                  <a:pt x="0" y="1076"/>
                </a:lnTo>
                <a:lnTo>
                  <a:pt x="178" y="919"/>
                </a:lnTo>
                <a:lnTo>
                  <a:pt x="431" y="140"/>
                </a:lnTo>
                <a:lnTo>
                  <a:pt x="369" y="0"/>
                </a:lnTo>
                <a:close/>
              </a:path>
            </a:pathLst>
          </a:custGeom>
          <a:solidFill>
            <a:srgbClr val="40000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0" name="Freeform 290"/>
          <p:cNvSpPr/>
          <p:nvPr/>
        </p:nvSpPr>
        <p:spPr bwMode="auto">
          <a:xfrm flipH="1">
            <a:off x="1025525" y="4289425"/>
            <a:ext cx="376238" cy="500063"/>
          </a:xfrm>
          <a:custGeom>
            <a:avLst/>
            <a:gdLst>
              <a:gd name="T0" fmla="*/ 2147483647 w 1606"/>
              <a:gd name="T1" fmla="*/ 2042623411 h 1792"/>
              <a:gd name="T2" fmla="*/ 2147483647 w 1606"/>
              <a:gd name="T3" fmla="*/ 0 h 1792"/>
              <a:gd name="T4" fmla="*/ 2147483647 w 1606"/>
              <a:gd name="T5" fmla="*/ 2147483647 h 1792"/>
              <a:gd name="T6" fmla="*/ 2147483647 w 1606"/>
              <a:gd name="T7" fmla="*/ 2147483647 h 1792"/>
              <a:gd name="T8" fmla="*/ 2147483647 w 1606"/>
              <a:gd name="T9" fmla="*/ 2147483647 h 1792"/>
              <a:gd name="T10" fmla="*/ 2147483647 w 1606"/>
              <a:gd name="T11" fmla="*/ 2147483647 h 1792"/>
              <a:gd name="T12" fmla="*/ 2147483647 w 1606"/>
              <a:gd name="T13" fmla="*/ 2147483647 h 1792"/>
              <a:gd name="T14" fmla="*/ 2147483647 w 1606"/>
              <a:gd name="T15" fmla="*/ 2147483647 h 1792"/>
              <a:gd name="T16" fmla="*/ 2147483647 w 1606"/>
              <a:gd name="T17" fmla="*/ 2147483647 h 1792"/>
              <a:gd name="T18" fmla="*/ 2147483647 w 1606"/>
              <a:gd name="T19" fmla="*/ 2147483647 h 1792"/>
              <a:gd name="T20" fmla="*/ 2147483647 w 1606"/>
              <a:gd name="T21" fmla="*/ 2147483647 h 1792"/>
              <a:gd name="T22" fmla="*/ 2147483647 w 1606"/>
              <a:gd name="T23" fmla="*/ 2147483647 h 1792"/>
              <a:gd name="T24" fmla="*/ 604311839 w 1606"/>
              <a:gd name="T25" fmla="*/ 2147483647 h 1792"/>
              <a:gd name="T26" fmla="*/ 90007330 w 1606"/>
              <a:gd name="T27" fmla="*/ 2147483647 h 1792"/>
              <a:gd name="T28" fmla="*/ 0 w 1606"/>
              <a:gd name="T29" fmla="*/ 2147483647 h 1792"/>
              <a:gd name="T30" fmla="*/ 192857350 w 1606"/>
              <a:gd name="T31" fmla="*/ 2147483647 h 1792"/>
              <a:gd name="T32" fmla="*/ 1902887062 w 1606"/>
              <a:gd name="T33" fmla="*/ 2147483647 h 1792"/>
              <a:gd name="T34" fmla="*/ 2147483647 w 1606"/>
              <a:gd name="T35" fmla="*/ 2147483647 h 1792"/>
              <a:gd name="T36" fmla="*/ 2147483647 w 1606"/>
              <a:gd name="T37" fmla="*/ 2147483647 h 1792"/>
              <a:gd name="T38" fmla="*/ 2147483647 w 1606"/>
              <a:gd name="T39" fmla="*/ 2147483647 h 1792"/>
              <a:gd name="T40" fmla="*/ 2147483647 w 1606"/>
              <a:gd name="T41" fmla="*/ 2147483647 h 1792"/>
              <a:gd name="T42" fmla="*/ 2147483647 w 1606"/>
              <a:gd name="T43" fmla="*/ 2147483647 h 1792"/>
              <a:gd name="T44" fmla="*/ 2147483647 w 1606"/>
              <a:gd name="T45" fmla="*/ 2147483647 h 1792"/>
              <a:gd name="T46" fmla="*/ 2147483647 w 1606"/>
              <a:gd name="T47" fmla="*/ 2147483647 h 1792"/>
              <a:gd name="T48" fmla="*/ 2147483647 w 1606"/>
              <a:gd name="T49" fmla="*/ 2147483647 h 1792"/>
              <a:gd name="T50" fmla="*/ 2147483647 w 1606"/>
              <a:gd name="T51" fmla="*/ 2147483647 h 1792"/>
              <a:gd name="T52" fmla="*/ 2147483647 w 1606"/>
              <a:gd name="T53" fmla="*/ 2147483647 h 1792"/>
              <a:gd name="T54" fmla="*/ 2147483647 w 1606"/>
              <a:gd name="T55" fmla="*/ 2147483647 h 1792"/>
              <a:gd name="T56" fmla="*/ 2147483647 w 1606"/>
              <a:gd name="T57" fmla="*/ 2147483647 h 1792"/>
              <a:gd name="T58" fmla="*/ 2147483647 w 1606"/>
              <a:gd name="T59" fmla="*/ 2147483647 h 1792"/>
              <a:gd name="T60" fmla="*/ 2147483647 w 1606"/>
              <a:gd name="T61" fmla="*/ 2147483647 h 1792"/>
              <a:gd name="T62" fmla="*/ 2147483647 w 1606"/>
              <a:gd name="T63" fmla="*/ 2147483647 h 1792"/>
              <a:gd name="T64" fmla="*/ 2147483647 w 1606"/>
              <a:gd name="T65" fmla="*/ 2147483647 h 1792"/>
              <a:gd name="T66" fmla="*/ 2147483647 w 1606"/>
              <a:gd name="T67" fmla="*/ 2147483647 h 1792"/>
              <a:gd name="T68" fmla="*/ 2147483647 w 1606"/>
              <a:gd name="T69" fmla="*/ 2147483647 h 1792"/>
              <a:gd name="T70" fmla="*/ 2147483647 w 1606"/>
              <a:gd name="T71" fmla="*/ 2147483647 h 1792"/>
              <a:gd name="T72" fmla="*/ 2147483647 w 1606"/>
              <a:gd name="T73" fmla="*/ 2147483647 h 1792"/>
              <a:gd name="T74" fmla="*/ 2147483647 w 1606"/>
              <a:gd name="T75" fmla="*/ 2147483647 h 1792"/>
              <a:gd name="T76" fmla="*/ 2147483647 w 1606"/>
              <a:gd name="T77" fmla="*/ 2147483647 h 1792"/>
              <a:gd name="T78" fmla="*/ 2147483647 w 1606"/>
              <a:gd name="T79" fmla="*/ 2147483647 h 1792"/>
              <a:gd name="T80" fmla="*/ 2147483647 w 1606"/>
              <a:gd name="T81" fmla="*/ 2147483647 h 1792"/>
              <a:gd name="T82" fmla="*/ 2147483647 w 1606"/>
              <a:gd name="T83" fmla="*/ 2147483647 h 1792"/>
              <a:gd name="T84" fmla="*/ 2147483647 w 1606"/>
              <a:gd name="T85" fmla="*/ 2147483647 h 1792"/>
              <a:gd name="T86" fmla="*/ 2147483647 w 1606"/>
              <a:gd name="T87" fmla="*/ 2147483647 h 1792"/>
              <a:gd name="T88" fmla="*/ 2147483647 w 1606"/>
              <a:gd name="T89" fmla="*/ 2147483647 h 1792"/>
              <a:gd name="T90" fmla="*/ 2147483647 w 1606"/>
              <a:gd name="T91" fmla="*/ 2042623411 h 179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606"/>
              <a:gd name="T139" fmla="*/ 0 h 1792"/>
              <a:gd name="T140" fmla="*/ 1606 w 1606"/>
              <a:gd name="T141" fmla="*/ 1792 h 1792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606" h="1792">
                <a:moveTo>
                  <a:pt x="1309" y="94"/>
                </a:moveTo>
                <a:lnTo>
                  <a:pt x="1258" y="0"/>
                </a:lnTo>
                <a:lnTo>
                  <a:pt x="867" y="163"/>
                </a:lnTo>
                <a:lnTo>
                  <a:pt x="850" y="288"/>
                </a:lnTo>
                <a:lnTo>
                  <a:pt x="818" y="332"/>
                </a:lnTo>
                <a:lnTo>
                  <a:pt x="773" y="382"/>
                </a:lnTo>
                <a:lnTo>
                  <a:pt x="747" y="472"/>
                </a:lnTo>
                <a:lnTo>
                  <a:pt x="660" y="678"/>
                </a:lnTo>
                <a:lnTo>
                  <a:pt x="590" y="924"/>
                </a:lnTo>
                <a:lnTo>
                  <a:pt x="558" y="1088"/>
                </a:lnTo>
                <a:lnTo>
                  <a:pt x="243" y="1094"/>
                </a:lnTo>
                <a:lnTo>
                  <a:pt x="192" y="1125"/>
                </a:lnTo>
                <a:lnTo>
                  <a:pt x="47" y="1125"/>
                </a:lnTo>
                <a:lnTo>
                  <a:pt x="7" y="1189"/>
                </a:lnTo>
                <a:lnTo>
                  <a:pt x="0" y="1264"/>
                </a:lnTo>
                <a:lnTo>
                  <a:pt x="15" y="1332"/>
                </a:lnTo>
                <a:lnTo>
                  <a:pt x="148" y="1358"/>
                </a:lnTo>
                <a:lnTo>
                  <a:pt x="211" y="1452"/>
                </a:lnTo>
                <a:lnTo>
                  <a:pt x="337" y="1484"/>
                </a:lnTo>
                <a:lnTo>
                  <a:pt x="430" y="1484"/>
                </a:lnTo>
                <a:lnTo>
                  <a:pt x="538" y="1503"/>
                </a:lnTo>
                <a:lnTo>
                  <a:pt x="544" y="1548"/>
                </a:lnTo>
                <a:lnTo>
                  <a:pt x="538" y="1642"/>
                </a:lnTo>
                <a:lnTo>
                  <a:pt x="550" y="1705"/>
                </a:lnTo>
                <a:lnTo>
                  <a:pt x="608" y="1712"/>
                </a:lnTo>
                <a:lnTo>
                  <a:pt x="677" y="1724"/>
                </a:lnTo>
                <a:lnTo>
                  <a:pt x="747" y="1786"/>
                </a:lnTo>
                <a:lnTo>
                  <a:pt x="830" y="1786"/>
                </a:lnTo>
                <a:lnTo>
                  <a:pt x="905" y="1779"/>
                </a:lnTo>
                <a:lnTo>
                  <a:pt x="1019" y="1744"/>
                </a:lnTo>
                <a:lnTo>
                  <a:pt x="1145" y="1756"/>
                </a:lnTo>
                <a:lnTo>
                  <a:pt x="1273" y="1792"/>
                </a:lnTo>
                <a:lnTo>
                  <a:pt x="1392" y="1766"/>
                </a:lnTo>
                <a:lnTo>
                  <a:pt x="1473" y="1674"/>
                </a:lnTo>
                <a:lnTo>
                  <a:pt x="1467" y="1571"/>
                </a:lnTo>
                <a:lnTo>
                  <a:pt x="1497" y="1446"/>
                </a:lnTo>
                <a:lnTo>
                  <a:pt x="1516" y="1282"/>
                </a:lnTo>
                <a:lnTo>
                  <a:pt x="1554" y="1131"/>
                </a:lnTo>
                <a:lnTo>
                  <a:pt x="1606" y="906"/>
                </a:lnTo>
                <a:lnTo>
                  <a:pt x="1598" y="678"/>
                </a:lnTo>
                <a:lnTo>
                  <a:pt x="1598" y="478"/>
                </a:lnTo>
                <a:lnTo>
                  <a:pt x="1586" y="338"/>
                </a:lnTo>
                <a:lnTo>
                  <a:pt x="1554" y="276"/>
                </a:lnTo>
                <a:lnTo>
                  <a:pt x="1484" y="225"/>
                </a:lnTo>
                <a:lnTo>
                  <a:pt x="1403" y="142"/>
                </a:lnTo>
                <a:lnTo>
                  <a:pt x="1309" y="94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1" name="Freeform 291"/>
          <p:cNvSpPr/>
          <p:nvPr/>
        </p:nvSpPr>
        <p:spPr bwMode="auto">
          <a:xfrm flipH="1">
            <a:off x="1031875" y="4321175"/>
            <a:ext cx="236538" cy="461963"/>
          </a:xfrm>
          <a:custGeom>
            <a:avLst/>
            <a:gdLst>
              <a:gd name="T0" fmla="*/ 1675574604 w 1014"/>
              <a:gd name="T1" fmla="*/ 2147483647 h 1671"/>
              <a:gd name="T2" fmla="*/ 2147483647 w 1014"/>
              <a:gd name="T3" fmla="*/ 2147483647 h 1671"/>
              <a:gd name="T4" fmla="*/ 2147483647 w 1014"/>
              <a:gd name="T5" fmla="*/ 2147483647 h 1671"/>
              <a:gd name="T6" fmla="*/ 2147483647 w 1014"/>
              <a:gd name="T7" fmla="*/ 2147483647 h 1671"/>
              <a:gd name="T8" fmla="*/ 2147483647 w 1014"/>
              <a:gd name="T9" fmla="*/ 2147483647 h 1671"/>
              <a:gd name="T10" fmla="*/ 2147483647 w 1014"/>
              <a:gd name="T11" fmla="*/ 2147483647 h 1671"/>
              <a:gd name="T12" fmla="*/ 2147483647 w 1014"/>
              <a:gd name="T13" fmla="*/ 2147483647 h 1671"/>
              <a:gd name="T14" fmla="*/ 2147483647 w 1014"/>
              <a:gd name="T15" fmla="*/ 2147483647 h 1671"/>
              <a:gd name="T16" fmla="*/ 2147483647 w 1014"/>
              <a:gd name="T17" fmla="*/ 2147483647 h 1671"/>
              <a:gd name="T18" fmla="*/ 2147483647 w 1014"/>
              <a:gd name="T19" fmla="*/ 2147483647 h 1671"/>
              <a:gd name="T20" fmla="*/ 2147483647 w 1014"/>
              <a:gd name="T21" fmla="*/ 2147483647 h 1671"/>
              <a:gd name="T22" fmla="*/ 2147483647 w 1014"/>
              <a:gd name="T23" fmla="*/ 2147483647 h 1671"/>
              <a:gd name="T24" fmla="*/ 2147483647 w 1014"/>
              <a:gd name="T25" fmla="*/ 2147483647 h 1671"/>
              <a:gd name="T26" fmla="*/ 2147483647 w 1014"/>
              <a:gd name="T27" fmla="*/ 2147483647 h 1671"/>
              <a:gd name="T28" fmla="*/ 2147483647 w 1014"/>
              <a:gd name="T29" fmla="*/ 2147483647 h 1671"/>
              <a:gd name="T30" fmla="*/ 2147483647 w 1014"/>
              <a:gd name="T31" fmla="*/ 2147483647 h 1671"/>
              <a:gd name="T32" fmla="*/ 2147483647 w 1014"/>
              <a:gd name="T33" fmla="*/ 1732658214 h 1671"/>
              <a:gd name="T34" fmla="*/ 2147483647 w 1014"/>
              <a:gd name="T35" fmla="*/ 929689069 h 1671"/>
              <a:gd name="T36" fmla="*/ 2147483647 w 1014"/>
              <a:gd name="T37" fmla="*/ 0 h 1671"/>
              <a:gd name="T38" fmla="*/ 2147483647 w 1014"/>
              <a:gd name="T39" fmla="*/ 1986175472 h 1671"/>
              <a:gd name="T40" fmla="*/ 2147483647 w 1014"/>
              <a:gd name="T41" fmla="*/ 2147483647 h 1671"/>
              <a:gd name="T42" fmla="*/ 2147483647 w 1014"/>
              <a:gd name="T43" fmla="*/ 2147483647 h 1671"/>
              <a:gd name="T44" fmla="*/ 2147483647 w 1014"/>
              <a:gd name="T45" fmla="*/ 2147483647 h 1671"/>
              <a:gd name="T46" fmla="*/ 2147483647 w 1014"/>
              <a:gd name="T47" fmla="*/ 2147483647 h 1671"/>
              <a:gd name="T48" fmla="*/ 2147483647 w 1014"/>
              <a:gd name="T49" fmla="*/ 2147483647 h 1671"/>
              <a:gd name="T50" fmla="*/ 2147483647 w 1014"/>
              <a:gd name="T51" fmla="*/ 2147483647 h 1671"/>
              <a:gd name="T52" fmla="*/ 2147483647 w 1014"/>
              <a:gd name="T53" fmla="*/ 2147483647 h 1671"/>
              <a:gd name="T54" fmla="*/ 2147483647 w 1014"/>
              <a:gd name="T55" fmla="*/ 2147483647 h 1671"/>
              <a:gd name="T56" fmla="*/ 2147483647 w 1014"/>
              <a:gd name="T57" fmla="*/ 2147483647 h 1671"/>
              <a:gd name="T58" fmla="*/ 2147483647 w 1014"/>
              <a:gd name="T59" fmla="*/ 2147483647 h 1671"/>
              <a:gd name="T60" fmla="*/ 2147483647 w 1014"/>
              <a:gd name="T61" fmla="*/ 2147483647 h 1671"/>
              <a:gd name="T62" fmla="*/ 2147483647 w 1014"/>
              <a:gd name="T63" fmla="*/ 2147483647 h 1671"/>
              <a:gd name="T64" fmla="*/ 2147483647 w 1014"/>
              <a:gd name="T65" fmla="*/ 2147483647 h 1671"/>
              <a:gd name="T66" fmla="*/ 2147483647 w 1014"/>
              <a:gd name="T67" fmla="*/ 2147483647 h 1671"/>
              <a:gd name="T68" fmla="*/ 2147483647 w 1014"/>
              <a:gd name="T69" fmla="*/ 2147483647 h 1671"/>
              <a:gd name="T70" fmla="*/ 2147483647 w 1014"/>
              <a:gd name="T71" fmla="*/ 2147483647 h 1671"/>
              <a:gd name="T72" fmla="*/ 2147483647 w 1014"/>
              <a:gd name="T73" fmla="*/ 2147483647 h 1671"/>
              <a:gd name="T74" fmla="*/ 406214844 w 1014"/>
              <a:gd name="T75" fmla="*/ 2147483647 h 1671"/>
              <a:gd name="T76" fmla="*/ 0 w 1014"/>
              <a:gd name="T77" fmla="*/ 2147483647 h 167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014"/>
              <a:gd name="T118" fmla="*/ 0 h 1671"/>
              <a:gd name="T119" fmla="*/ 1014 w 1014"/>
              <a:gd name="T120" fmla="*/ 1671 h 167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014" h="1671">
                <a:moveTo>
                  <a:pt x="0" y="1402"/>
                </a:moveTo>
                <a:lnTo>
                  <a:pt x="132" y="1382"/>
                </a:lnTo>
                <a:lnTo>
                  <a:pt x="245" y="1376"/>
                </a:lnTo>
                <a:lnTo>
                  <a:pt x="370" y="1363"/>
                </a:lnTo>
                <a:lnTo>
                  <a:pt x="509" y="1344"/>
                </a:lnTo>
                <a:lnTo>
                  <a:pt x="573" y="1301"/>
                </a:lnTo>
                <a:lnTo>
                  <a:pt x="744" y="1088"/>
                </a:lnTo>
                <a:lnTo>
                  <a:pt x="656" y="1149"/>
                </a:lnTo>
                <a:lnTo>
                  <a:pt x="598" y="1201"/>
                </a:lnTo>
                <a:lnTo>
                  <a:pt x="630" y="1050"/>
                </a:lnTo>
                <a:lnTo>
                  <a:pt x="693" y="992"/>
                </a:lnTo>
                <a:lnTo>
                  <a:pt x="787" y="837"/>
                </a:lnTo>
                <a:lnTo>
                  <a:pt x="699" y="911"/>
                </a:lnTo>
                <a:lnTo>
                  <a:pt x="642" y="931"/>
                </a:lnTo>
                <a:lnTo>
                  <a:pt x="656" y="823"/>
                </a:lnTo>
                <a:lnTo>
                  <a:pt x="718" y="741"/>
                </a:lnTo>
                <a:lnTo>
                  <a:pt x="781" y="679"/>
                </a:lnTo>
                <a:lnTo>
                  <a:pt x="845" y="497"/>
                </a:lnTo>
                <a:lnTo>
                  <a:pt x="724" y="647"/>
                </a:lnTo>
                <a:lnTo>
                  <a:pt x="656" y="703"/>
                </a:lnTo>
                <a:lnTo>
                  <a:pt x="648" y="471"/>
                </a:lnTo>
                <a:lnTo>
                  <a:pt x="630" y="378"/>
                </a:lnTo>
                <a:lnTo>
                  <a:pt x="592" y="334"/>
                </a:lnTo>
                <a:lnTo>
                  <a:pt x="535" y="264"/>
                </a:lnTo>
                <a:lnTo>
                  <a:pt x="445" y="232"/>
                </a:lnTo>
                <a:lnTo>
                  <a:pt x="402" y="214"/>
                </a:lnTo>
                <a:lnTo>
                  <a:pt x="528" y="94"/>
                </a:lnTo>
                <a:lnTo>
                  <a:pt x="661" y="126"/>
                </a:lnTo>
                <a:lnTo>
                  <a:pt x="750" y="176"/>
                </a:lnTo>
                <a:lnTo>
                  <a:pt x="781" y="226"/>
                </a:lnTo>
                <a:lnTo>
                  <a:pt x="756" y="150"/>
                </a:lnTo>
                <a:lnTo>
                  <a:pt x="705" y="126"/>
                </a:lnTo>
                <a:lnTo>
                  <a:pt x="624" y="94"/>
                </a:lnTo>
                <a:lnTo>
                  <a:pt x="560" y="82"/>
                </a:lnTo>
                <a:lnTo>
                  <a:pt x="598" y="62"/>
                </a:lnTo>
                <a:lnTo>
                  <a:pt x="661" y="44"/>
                </a:lnTo>
                <a:lnTo>
                  <a:pt x="718" y="25"/>
                </a:lnTo>
                <a:lnTo>
                  <a:pt x="750" y="0"/>
                </a:lnTo>
                <a:lnTo>
                  <a:pt x="825" y="50"/>
                </a:lnTo>
                <a:lnTo>
                  <a:pt x="868" y="94"/>
                </a:lnTo>
                <a:lnTo>
                  <a:pt x="913" y="150"/>
                </a:lnTo>
                <a:lnTo>
                  <a:pt x="976" y="182"/>
                </a:lnTo>
                <a:lnTo>
                  <a:pt x="988" y="240"/>
                </a:lnTo>
                <a:lnTo>
                  <a:pt x="1014" y="334"/>
                </a:lnTo>
                <a:lnTo>
                  <a:pt x="1014" y="478"/>
                </a:lnTo>
                <a:lnTo>
                  <a:pt x="1008" y="628"/>
                </a:lnTo>
                <a:lnTo>
                  <a:pt x="1002" y="799"/>
                </a:lnTo>
                <a:lnTo>
                  <a:pt x="970" y="975"/>
                </a:lnTo>
                <a:lnTo>
                  <a:pt x="931" y="1157"/>
                </a:lnTo>
                <a:lnTo>
                  <a:pt x="913" y="1314"/>
                </a:lnTo>
                <a:lnTo>
                  <a:pt x="882" y="1426"/>
                </a:lnTo>
                <a:lnTo>
                  <a:pt x="888" y="1527"/>
                </a:lnTo>
                <a:lnTo>
                  <a:pt x="875" y="1584"/>
                </a:lnTo>
                <a:lnTo>
                  <a:pt x="830" y="1627"/>
                </a:lnTo>
                <a:lnTo>
                  <a:pt x="775" y="1664"/>
                </a:lnTo>
                <a:lnTo>
                  <a:pt x="699" y="1671"/>
                </a:lnTo>
                <a:lnTo>
                  <a:pt x="661" y="1652"/>
                </a:lnTo>
                <a:lnTo>
                  <a:pt x="612" y="1648"/>
                </a:lnTo>
                <a:lnTo>
                  <a:pt x="490" y="1622"/>
                </a:lnTo>
                <a:lnTo>
                  <a:pt x="541" y="1559"/>
                </a:lnTo>
                <a:lnTo>
                  <a:pt x="598" y="1470"/>
                </a:lnTo>
                <a:lnTo>
                  <a:pt x="516" y="1534"/>
                </a:lnTo>
                <a:lnTo>
                  <a:pt x="452" y="1590"/>
                </a:lnTo>
                <a:lnTo>
                  <a:pt x="407" y="1622"/>
                </a:lnTo>
                <a:lnTo>
                  <a:pt x="345" y="1652"/>
                </a:lnTo>
                <a:lnTo>
                  <a:pt x="276" y="1652"/>
                </a:lnTo>
                <a:lnTo>
                  <a:pt x="208" y="1652"/>
                </a:lnTo>
                <a:lnTo>
                  <a:pt x="170" y="1636"/>
                </a:lnTo>
                <a:lnTo>
                  <a:pt x="151" y="1616"/>
                </a:lnTo>
                <a:lnTo>
                  <a:pt x="240" y="1565"/>
                </a:lnTo>
                <a:lnTo>
                  <a:pt x="327" y="1484"/>
                </a:lnTo>
                <a:lnTo>
                  <a:pt x="352" y="1446"/>
                </a:lnTo>
                <a:lnTo>
                  <a:pt x="282" y="1463"/>
                </a:lnTo>
                <a:lnTo>
                  <a:pt x="176" y="1546"/>
                </a:lnTo>
                <a:lnTo>
                  <a:pt x="132" y="1584"/>
                </a:lnTo>
                <a:lnTo>
                  <a:pt x="32" y="1590"/>
                </a:lnTo>
                <a:lnTo>
                  <a:pt x="0" y="1572"/>
                </a:lnTo>
                <a:lnTo>
                  <a:pt x="0" y="1527"/>
                </a:lnTo>
                <a:lnTo>
                  <a:pt x="0" y="1402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2" name="Freeform 292"/>
          <p:cNvSpPr/>
          <p:nvPr/>
        </p:nvSpPr>
        <p:spPr bwMode="auto">
          <a:xfrm flipH="1">
            <a:off x="1049338" y="4551363"/>
            <a:ext cx="71437" cy="214312"/>
          </a:xfrm>
          <a:custGeom>
            <a:avLst/>
            <a:gdLst>
              <a:gd name="T0" fmla="*/ 0 w 295"/>
              <a:gd name="T1" fmla="*/ 2147483647 h 774"/>
              <a:gd name="T2" fmla="*/ 724217593 w 295"/>
              <a:gd name="T3" fmla="*/ 2147483647 h 774"/>
              <a:gd name="T4" fmla="*/ 1519449832 w 295"/>
              <a:gd name="T5" fmla="*/ 2147483647 h 774"/>
              <a:gd name="T6" fmla="*/ 2147483647 w 295"/>
              <a:gd name="T7" fmla="*/ 2147483647 h 774"/>
              <a:gd name="T8" fmla="*/ 2147483647 w 295"/>
              <a:gd name="T9" fmla="*/ 2147483647 h 774"/>
              <a:gd name="T10" fmla="*/ 2147483647 w 295"/>
              <a:gd name="T11" fmla="*/ 2147483647 h 774"/>
              <a:gd name="T12" fmla="*/ 2147483647 w 295"/>
              <a:gd name="T13" fmla="*/ 2147483647 h 774"/>
              <a:gd name="T14" fmla="*/ 2147483647 w 295"/>
              <a:gd name="T15" fmla="*/ 2147483647 h 774"/>
              <a:gd name="T16" fmla="*/ 2147483647 w 295"/>
              <a:gd name="T17" fmla="*/ 0 h 774"/>
              <a:gd name="T18" fmla="*/ 2147483647 w 295"/>
              <a:gd name="T19" fmla="*/ 2147483647 h 774"/>
              <a:gd name="T20" fmla="*/ 2147483647 w 295"/>
              <a:gd name="T21" fmla="*/ 2147483647 h 774"/>
              <a:gd name="T22" fmla="*/ 1789257825 w 295"/>
              <a:gd name="T23" fmla="*/ 2147483647 h 774"/>
              <a:gd name="T24" fmla="*/ 539615744 w 295"/>
              <a:gd name="T25" fmla="*/ 2147483647 h 774"/>
              <a:gd name="T26" fmla="*/ 0 w 295"/>
              <a:gd name="T27" fmla="*/ 2147483647 h 77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95"/>
              <a:gd name="T43" fmla="*/ 0 h 774"/>
              <a:gd name="T44" fmla="*/ 295 w 295"/>
              <a:gd name="T45" fmla="*/ 774 h 77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95" h="774">
                <a:moveTo>
                  <a:pt x="0" y="774"/>
                </a:moveTo>
                <a:lnTo>
                  <a:pt x="51" y="748"/>
                </a:lnTo>
                <a:lnTo>
                  <a:pt x="107" y="686"/>
                </a:lnTo>
                <a:lnTo>
                  <a:pt x="156" y="573"/>
                </a:lnTo>
                <a:lnTo>
                  <a:pt x="183" y="477"/>
                </a:lnTo>
                <a:lnTo>
                  <a:pt x="220" y="371"/>
                </a:lnTo>
                <a:lnTo>
                  <a:pt x="239" y="270"/>
                </a:lnTo>
                <a:lnTo>
                  <a:pt x="270" y="114"/>
                </a:lnTo>
                <a:lnTo>
                  <a:pt x="295" y="0"/>
                </a:lnTo>
                <a:lnTo>
                  <a:pt x="232" y="226"/>
                </a:lnTo>
                <a:lnTo>
                  <a:pt x="183" y="402"/>
                </a:lnTo>
                <a:lnTo>
                  <a:pt x="126" y="521"/>
                </a:lnTo>
                <a:lnTo>
                  <a:pt x="38" y="648"/>
                </a:lnTo>
                <a:lnTo>
                  <a:pt x="0" y="77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3" name="Freeform 293"/>
          <p:cNvSpPr/>
          <p:nvPr/>
        </p:nvSpPr>
        <p:spPr bwMode="auto">
          <a:xfrm flipH="1">
            <a:off x="1120775" y="4378325"/>
            <a:ext cx="273050" cy="322263"/>
          </a:xfrm>
          <a:custGeom>
            <a:avLst/>
            <a:gdLst>
              <a:gd name="T0" fmla="*/ 2147483647 w 1172"/>
              <a:gd name="T1" fmla="*/ 917205873 h 1162"/>
              <a:gd name="T2" fmla="*/ 2147483647 w 1172"/>
              <a:gd name="T3" fmla="*/ 2147483647 h 1162"/>
              <a:gd name="T4" fmla="*/ 2147483647 w 1172"/>
              <a:gd name="T5" fmla="*/ 2147483647 h 1162"/>
              <a:gd name="T6" fmla="*/ 2147483647 w 1172"/>
              <a:gd name="T7" fmla="*/ 2147483647 h 1162"/>
              <a:gd name="T8" fmla="*/ 2147483647 w 1172"/>
              <a:gd name="T9" fmla="*/ 2147483647 h 1162"/>
              <a:gd name="T10" fmla="*/ 2147483647 w 1172"/>
              <a:gd name="T11" fmla="*/ 2147483647 h 1162"/>
              <a:gd name="T12" fmla="*/ 2147483647 w 1172"/>
              <a:gd name="T13" fmla="*/ 2147483647 h 1162"/>
              <a:gd name="T14" fmla="*/ 2147483647 w 1172"/>
              <a:gd name="T15" fmla="*/ 2147483647 h 1162"/>
              <a:gd name="T16" fmla="*/ 2147483647 w 1172"/>
              <a:gd name="T17" fmla="*/ 2147483647 h 1162"/>
              <a:gd name="T18" fmla="*/ 2147483647 w 1172"/>
              <a:gd name="T19" fmla="*/ 2147483647 h 1162"/>
              <a:gd name="T20" fmla="*/ 2147483647 w 1172"/>
              <a:gd name="T21" fmla="*/ 2147483647 h 1162"/>
              <a:gd name="T22" fmla="*/ 0 w 1172"/>
              <a:gd name="T23" fmla="*/ 2147483647 h 1162"/>
              <a:gd name="T24" fmla="*/ 75881571 w 1172"/>
              <a:gd name="T25" fmla="*/ 2147483647 h 1162"/>
              <a:gd name="T26" fmla="*/ 1378405683 w 1172"/>
              <a:gd name="T27" fmla="*/ 2147483647 h 1162"/>
              <a:gd name="T28" fmla="*/ 1681877800 w 1172"/>
              <a:gd name="T29" fmla="*/ 2147483647 h 1162"/>
              <a:gd name="T30" fmla="*/ 1858935274 w 1172"/>
              <a:gd name="T31" fmla="*/ 2147483647 h 1162"/>
              <a:gd name="T32" fmla="*/ 2147483647 w 1172"/>
              <a:gd name="T33" fmla="*/ 2147483647 h 1162"/>
              <a:gd name="T34" fmla="*/ 2147483647 w 1172"/>
              <a:gd name="T35" fmla="*/ 2147483647 h 1162"/>
              <a:gd name="T36" fmla="*/ 2147483647 w 1172"/>
              <a:gd name="T37" fmla="*/ 2147483647 h 1162"/>
              <a:gd name="T38" fmla="*/ 2147483647 w 1172"/>
              <a:gd name="T39" fmla="*/ 2147483647 h 1162"/>
              <a:gd name="T40" fmla="*/ 2147483647 w 1172"/>
              <a:gd name="T41" fmla="*/ 2147483647 h 1162"/>
              <a:gd name="T42" fmla="*/ 2147483647 w 1172"/>
              <a:gd name="T43" fmla="*/ 2147483647 h 1162"/>
              <a:gd name="T44" fmla="*/ 2147483647 w 1172"/>
              <a:gd name="T45" fmla="*/ 2147483647 h 1162"/>
              <a:gd name="T46" fmla="*/ 2147483647 w 1172"/>
              <a:gd name="T47" fmla="*/ 2147483647 h 1162"/>
              <a:gd name="T48" fmla="*/ 2147483647 w 1172"/>
              <a:gd name="T49" fmla="*/ 2147483647 h 1162"/>
              <a:gd name="T50" fmla="*/ 2147483647 w 1172"/>
              <a:gd name="T51" fmla="*/ 2147483647 h 1162"/>
              <a:gd name="T52" fmla="*/ 2147483647 w 1172"/>
              <a:gd name="T53" fmla="*/ 2147483647 h 1162"/>
              <a:gd name="T54" fmla="*/ 2147483647 w 1172"/>
              <a:gd name="T55" fmla="*/ 2147483647 h 1162"/>
              <a:gd name="T56" fmla="*/ 2147483647 w 1172"/>
              <a:gd name="T57" fmla="*/ 2147483647 h 1162"/>
              <a:gd name="T58" fmla="*/ 2147483647 w 1172"/>
              <a:gd name="T59" fmla="*/ 2147483647 h 1162"/>
              <a:gd name="T60" fmla="*/ 2147483647 w 1172"/>
              <a:gd name="T61" fmla="*/ 2147483647 h 1162"/>
              <a:gd name="T62" fmla="*/ 2147483647 w 1172"/>
              <a:gd name="T63" fmla="*/ 2147483647 h 1162"/>
              <a:gd name="T64" fmla="*/ 2147483647 w 1172"/>
              <a:gd name="T65" fmla="*/ 2147483647 h 1162"/>
              <a:gd name="T66" fmla="*/ 2147483647 w 1172"/>
              <a:gd name="T67" fmla="*/ 2147483647 h 1162"/>
              <a:gd name="T68" fmla="*/ 2147483647 w 1172"/>
              <a:gd name="T69" fmla="*/ 2147483647 h 1162"/>
              <a:gd name="T70" fmla="*/ 2147483647 w 1172"/>
              <a:gd name="T71" fmla="*/ 2147483647 h 1162"/>
              <a:gd name="T72" fmla="*/ 2147483647 w 1172"/>
              <a:gd name="T73" fmla="*/ 2147483647 h 1162"/>
              <a:gd name="T74" fmla="*/ 2147483647 w 1172"/>
              <a:gd name="T75" fmla="*/ 2147483647 h 1162"/>
              <a:gd name="T76" fmla="*/ 2147483647 w 1172"/>
              <a:gd name="T77" fmla="*/ 2147483647 h 1162"/>
              <a:gd name="T78" fmla="*/ 2147483647 w 1172"/>
              <a:gd name="T79" fmla="*/ 2147483647 h 1162"/>
              <a:gd name="T80" fmla="*/ 2147483647 w 1172"/>
              <a:gd name="T81" fmla="*/ 2147483647 h 1162"/>
              <a:gd name="T82" fmla="*/ 2147483647 w 1172"/>
              <a:gd name="T83" fmla="*/ 2147483647 h 1162"/>
              <a:gd name="T84" fmla="*/ 2147483647 w 1172"/>
              <a:gd name="T85" fmla="*/ 2147483647 h 1162"/>
              <a:gd name="T86" fmla="*/ 2147483647 w 1172"/>
              <a:gd name="T87" fmla="*/ 2147483647 h 1162"/>
              <a:gd name="T88" fmla="*/ 2147483647 w 1172"/>
              <a:gd name="T89" fmla="*/ 2147483647 h 1162"/>
              <a:gd name="T90" fmla="*/ 2147483647 w 1172"/>
              <a:gd name="T91" fmla="*/ 2147483647 h 1162"/>
              <a:gd name="T92" fmla="*/ 2147483647 w 1172"/>
              <a:gd name="T93" fmla="*/ 2147483647 h 1162"/>
              <a:gd name="T94" fmla="*/ 2147483647 w 1172"/>
              <a:gd name="T95" fmla="*/ 2147483647 h 1162"/>
              <a:gd name="T96" fmla="*/ 2147483647 w 1172"/>
              <a:gd name="T97" fmla="*/ 2147483647 h 1162"/>
              <a:gd name="T98" fmla="*/ 2147483647 w 1172"/>
              <a:gd name="T99" fmla="*/ 2147483647 h 1162"/>
              <a:gd name="T100" fmla="*/ 2147483647 w 1172"/>
              <a:gd name="T101" fmla="*/ 2147483647 h 1162"/>
              <a:gd name="T102" fmla="*/ 2147483647 w 1172"/>
              <a:gd name="T103" fmla="*/ 2147483647 h 1162"/>
              <a:gd name="T104" fmla="*/ 2147483647 w 1172"/>
              <a:gd name="T105" fmla="*/ 2147483647 h 1162"/>
              <a:gd name="T106" fmla="*/ 2147483647 w 1172"/>
              <a:gd name="T107" fmla="*/ 2147483647 h 1162"/>
              <a:gd name="T108" fmla="*/ 2147483647 w 1172"/>
              <a:gd name="T109" fmla="*/ 1450531778 h 1162"/>
              <a:gd name="T110" fmla="*/ 2147483647 w 1172"/>
              <a:gd name="T111" fmla="*/ 0 h 116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72"/>
              <a:gd name="T169" fmla="*/ 0 h 1162"/>
              <a:gd name="T170" fmla="*/ 1172 w 1172"/>
              <a:gd name="T171" fmla="*/ 1162 h 116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72" h="1162">
                <a:moveTo>
                  <a:pt x="959" y="0"/>
                </a:moveTo>
                <a:lnTo>
                  <a:pt x="820" y="43"/>
                </a:lnTo>
                <a:lnTo>
                  <a:pt x="756" y="100"/>
                </a:lnTo>
                <a:lnTo>
                  <a:pt x="719" y="213"/>
                </a:lnTo>
                <a:lnTo>
                  <a:pt x="719" y="321"/>
                </a:lnTo>
                <a:lnTo>
                  <a:pt x="739" y="381"/>
                </a:lnTo>
                <a:lnTo>
                  <a:pt x="727" y="489"/>
                </a:lnTo>
                <a:lnTo>
                  <a:pt x="727" y="571"/>
                </a:lnTo>
                <a:lnTo>
                  <a:pt x="745" y="591"/>
                </a:lnTo>
                <a:lnTo>
                  <a:pt x="727" y="621"/>
                </a:lnTo>
                <a:lnTo>
                  <a:pt x="713" y="652"/>
                </a:lnTo>
                <a:lnTo>
                  <a:pt x="739" y="684"/>
                </a:lnTo>
                <a:lnTo>
                  <a:pt x="739" y="716"/>
                </a:lnTo>
                <a:lnTo>
                  <a:pt x="688" y="729"/>
                </a:lnTo>
                <a:lnTo>
                  <a:pt x="695" y="761"/>
                </a:lnTo>
                <a:lnTo>
                  <a:pt x="644" y="779"/>
                </a:lnTo>
                <a:lnTo>
                  <a:pt x="599" y="767"/>
                </a:lnTo>
                <a:lnTo>
                  <a:pt x="569" y="779"/>
                </a:lnTo>
                <a:lnTo>
                  <a:pt x="428" y="799"/>
                </a:lnTo>
                <a:lnTo>
                  <a:pt x="304" y="793"/>
                </a:lnTo>
                <a:lnTo>
                  <a:pt x="222" y="799"/>
                </a:lnTo>
                <a:lnTo>
                  <a:pt x="170" y="831"/>
                </a:lnTo>
                <a:lnTo>
                  <a:pt x="45" y="831"/>
                </a:lnTo>
                <a:lnTo>
                  <a:pt x="0" y="873"/>
                </a:lnTo>
                <a:lnTo>
                  <a:pt x="0" y="923"/>
                </a:lnTo>
                <a:lnTo>
                  <a:pt x="6" y="1004"/>
                </a:lnTo>
                <a:lnTo>
                  <a:pt x="109" y="1030"/>
                </a:lnTo>
                <a:lnTo>
                  <a:pt x="109" y="978"/>
                </a:lnTo>
                <a:lnTo>
                  <a:pt x="115" y="935"/>
                </a:lnTo>
                <a:lnTo>
                  <a:pt x="133" y="916"/>
                </a:lnTo>
                <a:lnTo>
                  <a:pt x="141" y="966"/>
                </a:lnTo>
                <a:lnTo>
                  <a:pt x="147" y="1030"/>
                </a:lnTo>
                <a:lnTo>
                  <a:pt x="170" y="1068"/>
                </a:lnTo>
                <a:lnTo>
                  <a:pt x="215" y="1118"/>
                </a:lnTo>
                <a:lnTo>
                  <a:pt x="321" y="1142"/>
                </a:lnTo>
                <a:lnTo>
                  <a:pt x="403" y="1155"/>
                </a:lnTo>
                <a:lnTo>
                  <a:pt x="499" y="1162"/>
                </a:lnTo>
                <a:lnTo>
                  <a:pt x="379" y="1093"/>
                </a:lnTo>
                <a:lnTo>
                  <a:pt x="297" y="1030"/>
                </a:lnTo>
                <a:lnTo>
                  <a:pt x="279" y="978"/>
                </a:lnTo>
                <a:lnTo>
                  <a:pt x="291" y="935"/>
                </a:lnTo>
                <a:lnTo>
                  <a:pt x="358" y="929"/>
                </a:lnTo>
                <a:lnTo>
                  <a:pt x="385" y="978"/>
                </a:lnTo>
                <a:lnTo>
                  <a:pt x="403" y="1036"/>
                </a:lnTo>
                <a:lnTo>
                  <a:pt x="467" y="1098"/>
                </a:lnTo>
                <a:lnTo>
                  <a:pt x="537" y="1149"/>
                </a:lnTo>
                <a:lnTo>
                  <a:pt x="607" y="1155"/>
                </a:lnTo>
                <a:lnTo>
                  <a:pt x="713" y="1149"/>
                </a:lnTo>
                <a:lnTo>
                  <a:pt x="599" y="1061"/>
                </a:lnTo>
                <a:lnTo>
                  <a:pt x="517" y="1016"/>
                </a:lnTo>
                <a:lnTo>
                  <a:pt x="454" y="966"/>
                </a:lnTo>
                <a:lnTo>
                  <a:pt x="435" y="929"/>
                </a:lnTo>
                <a:lnTo>
                  <a:pt x="441" y="891"/>
                </a:lnTo>
                <a:lnTo>
                  <a:pt x="479" y="885"/>
                </a:lnTo>
                <a:lnTo>
                  <a:pt x="523" y="923"/>
                </a:lnTo>
                <a:lnTo>
                  <a:pt x="549" y="972"/>
                </a:lnTo>
                <a:lnTo>
                  <a:pt x="607" y="1036"/>
                </a:lnTo>
                <a:lnTo>
                  <a:pt x="675" y="1068"/>
                </a:lnTo>
                <a:lnTo>
                  <a:pt x="727" y="1098"/>
                </a:lnTo>
                <a:lnTo>
                  <a:pt x="782" y="1123"/>
                </a:lnTo>
                <a:lnTo>
                  <a:pt x="846" y="1136"/>
                </a:lnTo>
                <a:lnTo>
                  <a:pt x="921" y="1136"/>
                </a:lnTo>
                <a:lnTo>
                  <a:pt x="994" y="1122"/>
                </a:lnTo>
                <a:lnTo>
                  <a:pt x="833" y="1068"/>
                </a:lnTo>
                <a:lnTo>
                  <a:pt x="771" y="1036"/>
                </a:lnTo>
                <a:lnTo>
                  <a:pt x="727" y="978"/>
                </a:lnTo>
                <a:lnTo>
                  <a:pt x="719" y="929"/>
                </a:lnTo>
                <a:lnTo>
                  <a:pt x="756" y="929"/>
                </a:lnTo>
                <a:lnTo>
                  <a:pt x="777" y="972"/>
                </a:lnTo>
                <a:lnTo>
                  <a:pt x="808" y="1010"/>
                </a:lnTo>
                <a:lnTo>
                  <a:pt x="859" y="1049"/>
                </a:lnTo>
                <a:lnTo>
                  <a:pt x="914" y="1087"/>
                </a:lnTo>
                <a:lnTo>
                  <a:pt x="989" y="1119"/>
                </a:lnTo>
                <a:lnTo>
                  <a:pt x="1046" y="1098"/>
                </a:lnTo>
                <a:lnTo>
                  <a:pt x="1072" y="1068"/>
                </a:lnTo>
                <a:lnTo>
                  <a:pt x="1117" y="991"/>
                </a:lnTo>
                <a:lnTo>
                  <a:pt x="1034" y="972"/>
                </a:lnTo>
                <a:lnTo>
                  <a:pt x="878" y="954"/>
                </a:lnTo>
                <a:lnTo>
                  <a:pt x="782" y="910"/>
                </a:lnTo>
                <a:lnTo>
                  <a:pt x="733" y="868"/>
                </a:lnTo>
                <a:lnTo>
                  <a:pt x="713" y="816"/>
                </a:lnTo>
                <a:lnTo>
                  <a:pt x="707" y="793"/>
                </a:lnTo>
                <a:lnTo>
                  <a:pt x="733" y="793"/>
                </a:lnTo>
                <a:lnTo>
                  <a:pt x="765" y="831"/>
                </a:lnTo>
                <a:lnTo>
                  <a:pt x="814" y="897"/>
                </a:lnTo>
                <a:lnTo>
                  <a:pt x="927" y="935"/>
                </a:lnTo>
                <a:lnTo>
                  <a:pt x="1034" y="968"/>
                </a:lnTo>
                <a:lnTo>
                  <a:pt x="1117" y="991"/>
                </a:lnTo>
                <a:lnTo>
                  <a:pt x="1149" y="861"/>
                </a:lnTo>
                <a:lnTo>
                  <a:pt x="1155" y="767"/>
                </a:lnTo>
                <a:lnTo>
                  <a:pt x="1155" y="683"/>
                </a:lnTo>
                <a:lnTo>
                  <a:pt x="1046" y="741"/>
                </a:lnTo>
                <a:lnTo>
                  <a:pt x="921" y="767"/>
                </a:lnTo>
                <a:lnTo>
                  <a:pt x="820" y="761"/>
                </a:lnTo>
                <a:lnTo>
                  <a:pt x="795" y="748"/>
                </a:lnTo>
                <a:lnTo>
                  <a:pt x="782" y="716"/>
                </a:lnTo>
                <a:lnTo>
                  <a:pt x="840" y="716"/>
                </a:lnTo>
                <a:lnTo>
                  <a:pt x="901" y="735"/>
                </a:lnTo>
                <a:lnTo>
                  <a:pt x="1049" y="741"/>
                </a:lnTo>
                <a:lnTo>
                  <a:pt x="1155" y="684"/>
                </a:lnTo>
                <a:lnTo>
                  <a:pt x="1161" y="565"/>
                </a:lnTo>
                <a:lnTo>
                  <a:pt x="1167" y="483"/>
                </a:lnTo>
                <a:lnTo>
                  <a:pt x="1172" y="401"/>
                </a:lnTo>
                <a:lnTo>
                  <a:pt x="1161" y="264"/>
                </a:lnTo>
                <a:lnTo>
                  <a:pt x="1129" y="213"/>
                </a:lnTo>
                <a:lnTo>
                  <a:pt x="1034" y="152"/>
                </a:lnTo>
                <a:lnTo>
                  <a:pt x="1065" y="158"/>
                </a:lnTo>
                <a:lnTo>
                  <a:pt x="1161" y="201"/>
                </a:lnTo>
                <a:lnTo>
                  <a:pt x="1123" y="113"/>
                </a:lnTo>
                <a:lnTo>
                  <a:pt x="1091" y="68"/>
                </a:lnTo>
                <a:lnTo>
                  <a:pt x="1065" y="38"/>
                </a:lnTo>
                <a:lnTo>
                  <a:pt x="959" y="0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4" name="Freeform 294"/>
          <p:cNvSpPr/>
          <p:nvPr/>
        </p:nvSpPr>
        <p:spPr bwMode="auto">
          <a:xfrm flipH="1">
            <a:off x="1139825" y="4498975"/>
            <a:ext cx="68263" cy="71438"/>
          </a:xfrm>
          <a:custGeom>
            <a:avLst/>
            <a:gdLst>
              <a:gd name="T0" fmla="*/ 0 w 295"/>
              <a:gd name="T1" fmla="*/ 0 h 263"/>
              <a:gd name="T2" fmla="*/ 0 w 295"/>
              <a:gd name="T3" fmla="*/ 420849076 h 263"/>
              <a:gd name="T4" fmla="*/ 470829501 w 295"/>
              <a:gd name="T5" fmla="*/ 1422948143 h 263"/>
              <a:gd name="T6" fmla="*/ 929289751 w 295"/>
              <a:gd name="T7" fmla="*/ 1984055074 h 263"/>
              <a:gd name="T8" fmla="*/ 1883371688 w 295"/>
              <a:gd name="T9" fmla="*/ 2147483647 h 263"/>
              <a:gd name="T10" fmla="*/ 2147483647 w 295"/>
              <a:gd name="T11" fmla="*/ 2147483647 h 263"/>
              <a:gd name="T12" fmla="*/ 2147483647 w 295"/>
              <a:gd name="T13" fmla="*/ 2147483647 h 263"/>
              <a:gd name="T14" fmla="*/ 2147483647 w 295"/>
              <a:gd name="T15" fmla="*/ 2147483647 h 263"/>
              <a:gd name="T16" fmla="*/ 1201892491 w 295"/>
              <a:gd name="T17" fmla="*/ 2147483647 h 263"/>
              <a:gd name="T18" fmla="*/ 198227166 w 295"/>
              <a:gd name="T19" fmla="*/ 2147483647 h 263"/>
              <a:gd name="T20" fmla="*/ 272602393 w 295"/>
              <a:gd name="T21" fmla="*/ 2147483647 h 263"/>
              <a:gd name="T22" fmla="*/ 1883371688 w 295"/>
              <a:gd name="T23" fmla="*/ 2147483647 h 263"/>
              <a:gd name="T24" fmla="*/ 2147483647 w 295"/>
              <a:gd name="T25" fmla="*/ 2147483647 h 263"/>
              <a:gd name="T26" fmla="*/ 2147483647 w 295"/>
              <a:gd name="T27" fmla="*/ 2147483647 h 263"/>
              <a:gd name="T28" fmla="*/ 2147483647 w 295"/>
              <a:gd name="T29" fmla="*/ 2147483647 h 263"/>
              <a:gd name="T30" fmla="*/ 2147483647 w 295"/>
              <a:gd name="T31" fmla="*/ 2147483647 h 263"/>
              <a:gd name="T32" fmla="*/ 2147483647 w 295"/>
              <a:gd name="T33" fmla="*/ 2147483647 h 263"/>
              <a:gd name="T34" fmla="*/ 2147483647 w 295"/>
              <a:gd name="T35" fmla="*/ 2147483647 h 263"/>
              <a:gd name="T36" fmla="*/ 2147483647 w 295"/>
              <a:gd name="T37" fmla="*/ 2147483647 h 263"/>
              <a:gd name="T38" fmla="*/ 1784257556 w 295"/>
              <a:gd name="T39" fmla="*/ 1122288558 h 263"/>
              <a:gd name="T40" fmla="*/ 1127516859 w 295"/>
              <a:gd name="T41" fmla="*/ 340722568 h 263"/>
              <a:gd name="T42" fmla="*/ 433668527 w 295"/>
              <a:gd name="T43" fmla="*/ 60131771 h 263"/>
              <a:gd name="T44" fmla="*/ 0 w 295"/>
              <a:gd name="T45" fmla="*/ 0 h 26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295"/>
              <a:gd name="T70" fmla="*/ 0 h 263"/>
              <a:gd name="T71" fmla="*/ 295 w 295"/>
              <a:gd name="T72" fmla="*/ 263 h 263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295" h="263">
                <a:moveTo>
                  <a:pt x="0" y="0"/>
                </a:moveTo>
                <a:lnTo>
                  <a:pt x="0" y="21"/>
                </a:lnTo>
                <a:lnTo>
                  <a:pt x="38" y="71"/>
                </a:lnTo>
                <a:lnTo>
                  <a:pt x="75" y="99"/>
                </a:lnTo>
                <a:lnTo>
                  <a:pt x="152" y="158"/>
                </a:lnTo>
                <a:lnTo>
                  <a:pt x="184" y="182"/>
                </a:lnTo>
                <a:lnTo>
                  <a:pt x="260" y="239"/>
                </a:lnTo>
                <a:lnTo>
                  <a:pt x="178" y="213"/>
                </a:lnTo>
                <a:lnTo>
                  <a:pt x="97" y="188"/>
                </a:lnTo>
                <a:lnTo>
                  <a:pt x="16" y="182"/>
                </a:lnTo>
                <a:lnTo>
                  <a:pt x="22" y="207"/>
                </a:lnTo>
                <a:lnTo>
                  <a:pt x="152" y="231"/>
                </a:lnTo>
                <a:lnTo>
                  <a:pt x="222" y="257"/>
                </a:lnTo>
                <a:lnTo>
                  <a:pt x="260" y="263"/>
                </a:lnTo>
                <a:lnTo>
                  <a:pt x="292" y="252"/>
                </a:lnTo>
                <a:lnTo>
                  <a:pt x="295" y="222"/>
                </a:lnTo>
                <a:lnTo>
                  <a:pt x="269" y="199"/>
                </a:lnTo>
                <a:lnTo>
                  <a:pt x="232" y="162"/>
                </a:lnTo>
                <a:lnTo>
                  <a:pt x="188" y="112"/>
                </a:lnTo>
                <a:lnTo>
                  <a:pt x="144" y="56"/>
                </a:lnTo>
                <a:lnTo>
                  <a:pt x="91" y="17"/>
                </a:lnTo>
                <a:lnTo>
                  <a:pt x="35" y="3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5" name="Freeform 295"/>
          <p:cNvSpPr/>
          <p:nvPr/>
        </p:nvSpPr>
        <p:spPr bwMode="auto">
          <a:xfrm flipH="1">
            <a:off x="1141413" y="4438650"/>
            <a:ext cx="61912" cy="93663"/>
          </a:xfrm>
          <a:custGeom>
            <a:avLst/>
            <a:gdLst>
              <a:gd name="T0" fmla="*/ 614872330 w 270"/>
              <a:gd name="T1" fmla="*/ 0 h 345"/>
              <a:gd name="T2" fmla="*/ 156741450 w 270"/>
              <a:gd name="T3" fmla="*/ 140039744 h 345"/>
              <a:gd name="T4" fmla="*/ 0 w 270"/>
              <a:gd name="T5" fmla="*/ 780390338 h 345"/>
              <a:gd name="T6" fmla="*/ 36175180 w 270"/>
              <a:gd name="T7" fmla="*/ 1300674544 h 345"/>
              <a:gd name="T8" fmla="*/ 313483130 w 270"/>
              <a:gd name="T9" fmla="*/ 2020995428 h 345"/>
              <a:gd name="T10" fmla="*/ 687222660 w 270"/>
              <a:gd name="T11" fmla="*/ 2147483647 h 345"/>
              <a:gd name="T12" fmla="*/ 1398579982 w 270"/>
              <a:gd name="T13" fmla="*/ 2147483647 h 345"/>
              <a:gd name="T14" fmla="*/ 2073762140 w 270"/>
              <a:gd name="T15" fmla="*/ 2147483647 h 345"/>
              <a:gd name="T16" fmla="*/ 2147483647 w 270"/>
              <a:gd name="T17" fmla="*/ 2147483647 h 345"/>
              <a:gd name="T18" fmla="*/ 2147483647 w 270"/>
              <a:gd name="T19" fmla="*/ 2147483647 h 345"/>
              <a:gd name="T20" fmla="*/ 2147483647 w 270"/>
              <a:gd name="T21" fmla="*/ 2147483647 h 345"/>
              <a:gd name="T22" fmla="*/ 2147483647 w 270"/>
              <a:gd name="T23" fmla="*/ 2147483647 h 345"/>
              <a:gd name="T24" fmla="*/ 2147483647 w 270"/>
              <a:gd name="T25" fmla="*/ 2147483647 h 345"/>
              <a:gd name="T26" fmla="*/ 2147483647 w 270"/>
              <a:gd name="T27" fmla="*/ 2147483647 h 345"/>
              <a:gd name="T28" fmla="*/ 2147483647 w 270"/>
              <a:gd name="T29" fmla="*/ 1720867790 h 345"/>
              <a:gd name="T30" fmla="*/ 1085097196 w 270"/>
              <a:gd name="T31" fmla="*/ 200109503 h 345"/>
              <a:gd name="T32" fmla="*/ 614872330 w 270"/>
              <a:gd name="T33" fmla="*/ 0 h 34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70"/>
              <a:gd name="T52" fmla="*/ 0 h 345"/>
              <a:gd name="T53" fmla="*/ 270 w 270"/>
              <a:gd name="T54" fmla="*/ 345 h 34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70" h="345">
                <a:moveTo>
                  <a:pt x="51" y="0"/>
                </a:moveTo>
                <a:lnTo>
                  <a:pt x="13" y="7"/>
                </a:lnTo>
                <a:lnTo>
                  <a:pt x="0" y="39"/>
                </a:lnTo>
                <a:lnTo>
                  <a:pt x="3" y="65"/>
                </a:lnTo>
                <a:lnTo>
                  <a:pt x="26" y="101"/>
                </a:lnTo>
                <a:lnTo>
                  <a:pt x="57" y="112"/>
                </a:lnTo>
                <a:lnTo>
                  <a:pt x="116" y="149"/>
                </a:lnTo>
                <a:lnTo>
                  <a:pt x="172" y="195"/>
                </a:lnTo>
                <a:lnTo>
                  <a:pt x="212" y="259"/>
                </a:lnTo>
                <a:lnTo>
                  <a:pt x="257" y="325"/>
                </a:lnTo>
                <a:lnTo>
                  <a:pt x="270" y="345"/>
                </a:lnTo>
                <a:lnTo>
                  <a:pt x="257" y="267"/>
                </a:lnTo>
                <a:lnTo>
                  <a:pt x="247" y="198"/>
                </a:lnTo>
                <a:lnTo>
                  <a:pt x="225" y="140"/>
                </a:lnTo>
                <a:lnTo>
                  <a:pt x="188" y="86"/>
                </a:lnTo>
                <a:lnTo>
                  <a:pt x="90" y="10"/>
                </a:lnTo>
                <a:lnTo>
                  <a:pt x="51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6" name="Freeform 296"/>
          <p:cNvSpPr/>
          <p:nvPr/>
        </p:nvSpPr>
        <p:spPr bwMode="auto">
          <a:xfrm flipH="1">
            <a:off x="1149350" y="4344988"/>
            <a:ext cx="66675" cy="55562"/>
          </a:xfrm>
          <a:custGeom>
            <a:avLst/>
            <a:gdLst>
              <a:gd name="T0" fmla="*/ 0 w 287"/>
              <a:gd name="T1" fmla="*/ 2147483647 h 199"/>
              <a:gd name="T2" fmla="*/ 614408005 w 287"/>
              <a:gd name="T3" fmla="*/ 2147483647 h 199"/>
              <a:gd name="T4" fmla="*/ 1629983749 w 287"/>
              <a:gd name="T5" fmla="*/ 2147483647 h 199"/>
              <a:gd name="T6" fmla="*/ 2147483647 w 287"/>
              <a:gd name="T7" fmla="*/ 2147483647 h 199"/>
              <a:gd name="T8" fmla="*/ 2147483647 w 287"/>
              <a:gd name="T9" fmla="*/ 0 h 199"/>
              <a:gd name="T10" fmla="*/ 2147483647 w 287"/>
              <a:gd name="T11" fmla="*/ 957689512 h 199"/>
              <a:gd name="T12" fmla="*/ 1780456383 w 287"/>
              <a:gd name="T13" fmla="*/ 1610649190 h 199"/>
              <a:gd name="T14" fmla="*/ 1166047681 w 287"/>
              <a:gd name="T15" fmla="*/ 2147483647 h 199"/>
              <a:gd name="T16" fmla="*/ 852636982 w 287"/>
              <a:gd name="T17" fmla="*/ 2147483647 h 199"/>
              <a:gd name="T18" fmla="*/ 0 w 287"/>
              <a:gd name="T19" fmla="*/ 2147483647 h 1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7"/>
              <a:gd name="T31" fmla="*/ 0 h 199"/>
              <a:gd name="T32" fmla="*/ 287 w 287"/>
              <a:gd name="T33" fmla="*/ 199 h 19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7" h="199">
                <a:moveTo>
                  <a:pt x="0" y="199"/>
                </a:moveTo>
                <a:lnTo>
                  <a:pt x="49" y="156"/>
                </a:lnTo>
                <a:lnTo>
                  <a:pt x="130" y="125"/>
                </a:lnTo>
                <a:lnTo>
                  <a:pt x="185" y="111"/>
                </a:lnTo>
                <a:lnTo>
                  <a:pt x="287" y="0"/>
                </a:lnTo>
                <a:lnTo>
                  <a:pt x="211" y="44"/>
                </a:lnTo>
                <a:lnTo>
                  <a:pt x="142" y="74"/>
                </a:lnTo>
                <a:lnTo>
                  <a:pt x="93" y="99"/>
                </a:lnTo>
                <a:lnTo>
                  <a:pt x="68" y="125"/>
                </a:lnTo>
                <a:lnTo>
                  <a:pt x="0" y="199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7" name="Freeform 297"/>
          <p:cNvSpPr/>
          <p:nvPr/>
        </p:nvSpPr>
        <p:spPr bwMode="auto">
          <a:xfrm flipH="1">
            <a:off x="1228725" y="4445000"/>
            <a:ext cx="38100" cy="142875"/>
          </a:xfrm>
          <a:custGeom>
            <a:avLst/>
            <a:gdLst>
              <a:gd name="T0" fmla="*/ 0 w 162"/>
              <a:gd name="T1" fmla="*/ 2147483647 h 514"/>
              <a:gd name="T2" fmla="*/ 1053694614 w 162"/>
              <a:gd name="T3" fmla="*/ 2147483647 h 514"/>
              <a:gd name="T4" fmla="*/ 1378929262 w 162"/>
              <a:gd name="T5" fmla="*/ 2147483647 h 514"/>
              <a:gd name="T6" fmla="*/ 1378929262 w 162"/>
              <a:gd name="T7" fmla="*/ 2147483647 h 514"/>
              <a:gd name="T8" fmla="*/ 1613065433 w 162"/>
              <a:gd name="T9" fmla="*/ 2147483647 h 514"/>
              <a:gd name="T10" fmla="*/ 1951299231 w 162"/>
              <a:gd name="T11" fmla="*/ 2147483647 h 514"/>
              <a:gd name="T12" fmla="*/ 1782154110 w 162"/>
              <a:gd name="T13" fmla="*/ 2147483647 h 514"/>
              <a:gd name="T14" fmla="*/ 1782154110 w 162"/>
              <a:gd name="T15" fmla="*/ 2147483647 h 514"/>
              <a:gd name="T16" fmla="*/ 2029343524 w 162"/>
              <a:gd name="T17" fmla="*/ 2147483647 h 514"/>
              <a:gd name="T18" fmla="*/ 2029343524 w 162"/>
              <a:gd name="T19" fmla="*/ 2147483647 h 514"/>
              <a:gd name="T20" fmla="*/ 1873253528 w 162"/>
              <a:gd name="T21" fmla="*/ 2147483647 h 514"/>
              <a:gd name="T22" fmla="*/ 1873253528 w 162"/>
              <a:gd name="T23" fmla="*/ 2147483647 h 514"/>
              <a:gd name="T24" fmla="*/ 2107389228 w 162"/>
              <a:gd name="T25" fmla="*/ 2147483647 h 514"/>
              <a:gd name="T26" fmla="*/ 2029343524 w 162"/>
              <a:gd name="T27" fmla="*/ 2018872269 h 514"/>
              <a:gd name="T28" fmla="*/ 2029343524 w 162"/>
              <a:gd name="T29" fmla="*/ 0 h 514"/>
              <a:gd name="T30" fmla="*/ 1378929262 w 162"/>
              <a:gd name="T31" fmla="*/ 2147483647 h 514"/>
              <a:gd name="T32" fmla="*/ 806504965 w 162"/>
              <a:gd name="T33" fmla="*/ 2147483647 h 514"/>
              <a:gd name="T34" fmla="*/ 416278444 w 162"/>
              <a:gd name="T35" fmla="*/ 2147483647 h 514"/>
              <a:gd name="T36" fmla="*/ 0 w 162"/>
              <a:gd name="T37" fmla="*/ 2147483647 h 51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62"/>
              <a:gd name="T58" fmla="*/ 0 h 514"/>
              <a:gd name="T59" fmla="*/ 162 w 162"/>
              <a:gd name="T60" fmla="*/ 514 h 51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62" h="514">
                <a:moveTo>
                  <a:pt x="0" y="514"/>
                </a:moveTo>
                <a:lnTo>
                  <a:pt x="81" y="514"/>
                </a:lnTo>
                <a:lnTo>
                  <a:pt x="106" y="508"/>
                </a:lnTo>
                <a:lnTo>
                  <a:pt x="106" y="489"/>
                </a:lnTo>
                <a:lnTo>
                  <a:pt x="124" y="470"/>
                </a:lnTo>
                <a:lnTo>
                  <a:pt x="150" y="451"/>
                </a:lnTo>
                <a:lnTo>
                  <a:pt x="137" y="433"/>
                </a:lnTo>
                <a:lnTo>
                  <a:pt x="137" y="407"/>
                </a:lnTo>
                <a:lnTo>
                  <a:pt x="156" y="376"/>
                </a:lnTo>
                <a:lnTo>
                  <a:pt x="156" y="344"/>
                </a:lnTo>
                <a:lnTo>
                  <a:pt x="144" y="306"/>
                </a:lnTo>
                <a:lnTo>
                  <a:pt x="144" y="224"/>
                </a:lnTo>
                <a:lnTo>
                  <a:pt x="162" y="150"/>
                </a:lnTo>
                <a:lnTo>
                  <a:pt x="156" y="94"/>
                </a:lnTo>
                <a:lnTo>
                  <a:pt x="156" y="0"/>
                </a:lnTo>
                <a:lnTo>
                  <a:pt x="106" y="142"/>
                </a:lnTo>
                <a:lnTo>
                  <a:pt x="62" y="275"/>
                </a:lnTo>
                <a:lnTo>
                  <a:pt x="32" y="419"/>
                </a:lnTo>
                <a:lnTo>
                  <a:pt x="0" y="514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8" name="Freeform 298"/>
          <p:cNvSpPr/>
          <p:nvPr/>
        </p:nvSpPr>
        <p:spPr bwMode="auto">
          <a:xfrm flipH="1">
            <a:off x="1143000" y="4598988"/>
            <a:ext cx="68263" cy="26987"/>
          </a:xfrm>
          <a:custGeom>
            <a:avLst/>
            <a:gdLst>
              <a:gd name="T0" fmla="*/ 2147483647 w 289"/>
              <a:gd name="T1" fmla="*/ 1012139883 h 97"/>
              <a:gd name="T2" fmla="*/ 2147483647 w 289"/>
              <a:gd name="T3" fmla="*/ 409159655 h 97"/>
              <a:gd name="T4" fmla="*/ 1449597970 w 289"/>
              <a:gd name="T5" fmla="*/ 86151136 h 97"/>
              <a:gd name="T6" fmla="*/ 421734659 w 289"/>
              <a:gd name="T7" fmla="*/ 0 h 97"/>
              <a:gd name="T8" fmla="*/ 0 w 289"/>
              <a:gd name="T9" fmla="*/ 129187876 h 97"/>
              <a:gd name="T10" fmla="*/ 197672381 w 289"/>
              <a:gd name="T11" fmla="*/ 796800940 h 97"/>
              <a:gd name="T12" fmla="*/ 593017437 w 289"/>
              <a:gd name="T13" fmla="*/ 1313630484 h 97"/>
              <a:gd name="T14" fmla="*/ 1489154590 w 289"/>
              <a:gd name="T15" fmla="*/ 1701271630 h 97"/>
              <a:gd name="T16" fmla="*/ 2147483647 w 289"/>
              <a:gd name="T17" fmla="*/ 2088912776 h 97"/>
              <a:gd name="T18" fmla="*/ 2147483647 w 289"/>
              <a:gd name="T19" fmla="*/ 1959724656 h 97"/>
              <a:gd name="T20" fmla="*/ 2147483647 w 289"/>
              <a:gd name="T21" fmla="*/ 1012139883 h 9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89"/>
              <a:gd name="T34" fmla="*/ 0 h 97"/>
              <a:gd name="T35" fmla="*/ 289 w 289"/>
              <a:gd name="T36" fmla="*/ 97 h 9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89" h="97">
                <a:moveTo>
                  <a:pt x="232" y="47"/>
                </a:moveTo>
                <a:lnTo>
                  <a:pt x="168" y="19"/>
                </a:lnTo>
                <a:lnTo>
                  <a:pt x="110" y="4"/>
                </a:lnTo>
                <a:lnTo>
                  <a:pt x="32" y="0"/>
                </a:lnTo>
                <a:lnTo>
                  <a:pt x="0" y="6"/>
                </a:lnTo>
                <a:lnTo>
                  <a:pt x="15" y="37"/>
                </a:lnTo>
                <a:lnTo>
                  <a:pt x="45" y="61"/>
                </a:lnTo>
                <a:lnTo>
                  <a:pt x="113" y="79"/>
                </a:lnTo>
                <a:lnTo>
                  <a:pt x="219" y="97"/>
                </a:lnTo>
                <a:lnTo>
                  <a:pt x="289" y="91"/>
                </a:lnTo>
                <a:lnTo>
                  <a:pt x="232" y="47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9" name="Freeform 299"/>
          <p:cNvSpPr/>
          <p:nvPr/>
        </p:nvSpPr>
        <p:spPr bwMode="auto">
          <a:xfrm flipH="1">
            <a:off x="1225550" y="4611688"/>
            <a:ext cx="41275" cy="60325"/>
          </a:xfrm>
          <a:custGeom>
            <a:avLst/>
            <a:gdLst>
              <a:gd name="T0" fmla="*/ 1044746340 w 176"/>
              <a:gd name="T1" fmla="*/ 1285262303 h 216"/>
              <a:gd name="T2" fmla="*/ 761010597 w 176"/>
              <a:gd name="T3" fmla="*/ 304974767 h 216"/>
              <a:gd name="T4" fmla="*/ 335324198 w 176"/>
              <a:gd name="T5" fmla="*/ 0 h 216"/>
              <a:gd name="T6" fmla="*/ 38718765 w 176"/>
              <a:gd name="T7" fmla="*/ 239612019 h 216"/>
              <a:gd name="T8" fmla="*/ 0 w 176"/>
              <a:gd name="T9" fmla="*/ 762437126 h 216"/>
              <a:gd name="T10" fmla="*/ 193483824 w 176"/>
              <a:gd name="T11" fmla="*/ 1655521408 h 216"/>
              <a:gd name="T12" fmla="*/ 515938494 w 176"/>
              <a:gd name="T13" fmla="*/ 2147483647 h 216"/>
              <a:gd name="T14" fmla="*/ 915775846 w 176"/>
              <a:gd name="T15" fmla="*/ 2147483647 h 216"/>
              <a:gd name="T16" fmla="*/ 1457453046 w 176"/>
              <a:gd name="T17" fmla="*/ 2147483647 h 216"/>
              <a:gd name="T18" fmla="*/ 2147483647 w 176"/>
              <a:gd name="T19" fmla="*/ 2147483647 h 216"/>
              <a:gd name="T20" fmla="*/ 1534890548 w 176"/>
              <a:gd name="T21" fmla="*/ 2147483647 h 216"/>
              <a:gd name="T22" fmla="*/ 1289818444 w 176"/>
              <a:gd name="T23" fmla="*/ 2147483647 h 216"/>
              <a:gd name="T24" fmla="*/ 1044746340 w 176"/>
              <a:gd name="T25" fmla="*/ 1285262303 h 21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6"/>
              <a:gd name="T40" fmla="*/ 0 h 216"/>
              <a:gd name="T41" fmla="*/ 176 w 176"/>
              <a:gd name="T42" fmla="*/ 216 h 21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6" h="216">
                <a:moveTo>
                  <a:pt x="81" y="59"/>
                </a:moveTo>
                <a:lnTo>
                  <a:pt x="59" y="14"/>
                </a:lnTo>
                <a:lnTo>
                  <a:pt x="26" y="0"/>
                </a:lnTo>
                <a:lnTo>
                  <a:pt x="3" y="11"/>
                </a:lnTo>
                <a:lnTo>
                  <a:pt x="0" y="35"/>
                </a:lnTo>
                <a:lnTo>
                  <a:pt x="15" y="76"/>
                </a:lnTo>
                <a:lnTo>
                  <a:pt x="40" y="115"/>
                </a:lnTo>
                <a:lnTo>
                  <a:pt x="71" y="150"/>
                </a:lnTo>
                <a:lnTo>
                  <a:pt x="113" y="185"/>
                </a:lnTo>
                <a:lnTo>
                  <a:pt x="176" y="216"/>
                </a:lnTo>
                <a:lnTo>
                  <a:pt x="119" y="153"/>
                </a:lnTo>
                <a:lnTo>
                  <a:pt x="100" y="108"/>
                </a:lnTo>
                <a:lnTo>
                  <a:pt x="81" y="59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0" name="Freeform 300"/>
          <p:cNvSpPr/>
          <p:nvPr/>
        </p:nvSpPr>
        <p:spPr bwMode="auto">
          <a:xfrm flipH="1">
            <a:off x="1101725" y="4294188"/>
            <a:ext cx="98425" cy="77787"/>
          </a:xfrm>
          <a:custGeom>
            <a:avLst/>
            <a:gdLst>
              <a:gd name="T0" fmla="*/ 0 w 418"/>
              <a:gd name="T1" fmla="*/ 2147483647 h 260"/>
              <a:gd name="T2" fmla="*/ 169715555 w 418"/>
              <a:gd name="T3" fmla="*/ 2147483647 h 260"/>
              <a:gd name="T4" fmla="*/ 1318580503 w 418"/>
              <a:gd name="T5" fmla="*/ 2147483647 h 260"/>
              <a:gd name="T6" fmla="*/ 2147483647 w 418"/>
              <a:gd name="T7" fmla="*/ 1847736571 h 260"/>
              <a:gd name="T8" fmla="*/ 2147483647 w 418"/>
              <a:gd name="T9" fmla="*/ 937250037 h 260"/>
              <a:gd name="T10" fmla="*/ 2147483647 w 418"/>
              <a:gd name="T11" fmla="*/ 0 h 260"/>
              <a:gd name="T12" fmla="*/ 2147483647 w 418"/>
              <a:gd name="T13" fmla="*/ 2035257006 h 260"/>
              <a:gd name="T14" fmla="*/ 2147483647 w 418"/>
              <a:gd name="T15" fmla="*/ 2147483647 h 260"/>
              <a:gd name="T16" fmla="*/ 2147483647 w 418"/>
              <a:gd name="T17" fmla="*/ 2147483647 h 260"/>
              <a:gd name="T18" fmla="*/ 2147483647 w 418"/>
              <a:gd name="T19" fmla="*/ 2147483647 h 260"/>
              <a:gd name="T20" fmla="*/ 1279436562 w 418"/>
              <a:gd name="T21" fmla="*/ 2147483647 h 260"/>
              <a:gd name="T22" fmla="*/ 0 w 418"/>
              <a:gd name="T23" fmla="*/ 2147483647 h 2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18"/>
              <a:gd name="T37" fmla="*/ 0 h 260"/>
              <a:gd name="T38" fmla="*/ 418 w 418"/>
              <a:gd name="T39" fmla="*/ 260 h 2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18" h="260">
                <a:moveTo>
                  <a:pt x="0" y="260"/>
                </a:moveTo>
                <a:lnTo>
                  <a:pt x="13" y="153"/>
                </a:lnTo>
                <a:lnTo>
                  <a:pt x="101" y="116"/>
                </a:lnTo>
                <a:lnTo>
                  <a:pt x="220" y="69"/>
                </a:lnTo>
                <a:lnTo>
                  <a:pt x="304" y="35"/>
                </a:lnTo>
                <a:lnTo>
                  <a:pt x="386" y="0"/>
                </a:lnTo>
                <a:lnTo>
                  <a:pt x="418" y="76"/>
                </a:lnTo>
                <a:lnTo>
                  <a:pt x="341" y="119"/>
                </a:lnTo>
                <a:lnTo>
                  <a:pt x="252" y="150"/>
                </a:lnTo>
                <a:lnTo>
                  <a:pt x="182" y="170"/>
                </a:lnTo>
                <a:lnTo>
                  <a:pt x="98" y="216"/>
                </a:lnTo>
                <a:lnTo>
                  <a:pt x="0" y="260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1" name="Freeform 301"/>
          <p:cNvSpPr/>
          <p:nvPr/>
        </p:nvSpPr>
        <p:spPr bwMode="auto">
          <a:xfrm flipH="1">
            <a:off x="990600" y="4632325"/>
            <a:ext cx="203200" cy="323850"/>
          </a:xfrm>
          <a:custGeom>
            <a:avLst/>
            <a:gdLst>
              <a:gd name="T0" fmla="*/ 2147483647 w 863"/>
              <a:gd name="T1" fmla="*/ 2147483647 h 1164"/>
              <a:gd name="T2" fmla="*/ 2147483647 w 863"/>
              <a:gd name="T3" fmla="*/ 2147483647 h 1164"/>
              <a:gd name="T4" fmla="*/ 2147483647 w 863"/>
              <a:gd name="T5" fmla="*/ 2147483647 h 1164"/>
              <a:gd name="T6" fmla="*/ 2147483647 w 863"/>
              <a:gd name="T7" fmla="*/ 1938277606 h 1164"/>
              <a:gd name="T8" fmla="*/ 2147483647 w 863"/>
              <a:gd name="T9" fmla="*/ 1119928196 h 1164"/>
              <a:gd name="T10" fmla="*/ 2147483647 w 863"/>
              <a:gd name="T11" fmla="*/ 430694027 h 1164"/>
              <a:gd name="T12" fmla="*/ 2147483647 w 863"/>
              <a:gd name="T13" fmla="*/ 0 h 1164"/>
              <a:gd name="T14" fmla="*/ 2147483647 w 863"/>
              <a:gd name="T15" fmla="*/ 150789463 h 1164"/>
              <a:gd name="T16" fmla="*/ 2147483647 w 863"/>
              <a:gd name="T17" fmla="*/ 2147483647 h 1164"/>
              <a:gd name="T18" fmla="*/ 2147483647 w 863"/>
              <a:gd name="T19" fmla="*/ 2147483647 h 1164"/>
              <a:gd name="T20" fmla="*/ 2147483647 w 863"/>
              <a:gd name="T21" fmla="*/ 2147483647 h 1164"/>
              <a:gd name="T22" fmla="*/ 2147483647 w 863"/>
              <a:gd name="T23" fmla="*/ 2147483647 h 1164"/>
              <a:gd name="T24" fmla="*/ 2147483647 w 863"/>
              <a:gd name="T25" fmla="*/ 2147483647 h 1164"/>
              <a:gd name="T26" fmla="*/ 1801421881 w 863"/>
              <a:gd name="T27" fmla="*/ 2147483647 h 1164"/>
              <a:gd name="T28" fmla="*/ 326321802 w 863"/>
              <a:gd name="T29" fmla="*/ 2147483647 h 1164"/>
              <a:gd name="T30" fmla="*/ 0 w 863"/>
              <a:gd name="T31" fmla="*/ 2147483647 h 1164"/>
              <a:gd name="T32" fmla="*/ 169702856 w 863"/>
              <a:gd name="T33" fmla="*/ 2147483647 h 1164"/>
              <a:gd name="T34" fmla="*/ 1240088986 w 863"/>
              <a:gd name="T35" fmla="*/ 2147483647 h 1164"/>
              <a:gd name="T36" fmla="*/ 2127799604 w 863"/>
              <a:gd name="T37" fmla="*/ 2147483647 h 1164"/>
              <a:gd name="T38" fmla="*/ 2147483647 w 863"/>
              <a:gd name="T39" fmla="*/ 2147483647 h 1164"/>
              <a:gd name="T40" fmla="*/ 2147483647 w 863"/>
              <a:gd name="T41" fmla="*/ 2147483647 h 1164"/>
              <a:gd name="T42" fmla="*/ 2147483647 w 863"/>
              <a:gd name="T43" fmla="*/ 2147483647 h 1164"/>
              <a:gd name="T44" fmla="*/ 2147483647 w 863"/>
              <a:gd name="T45" fmla="*/ 2147483647 h 1164"/>
              <a:gd name="T46" fmla="*/ 2147483647 w 863"/>
              <a:gd name="T47" fmla="*/ 2147483647 h 116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863"/>
              <a:gd name="T73" fmla="*/ 0 h 1164"/>
              <a:gd name="T74" fmla="*/ 863 w 863"/>
              <a:gd name="T75" fmla="*/ 1164 h 116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863" h="1164">
                <a:moveTo>
                  <a:pt x="385" y="172"/>
                </a:moveTo>
                <a:lnTo>
                  <a:pt x="543" y="158"/>
                </a:lnTo>
                <a:lnTo>
                  <a:pt x="637" y="133"/>
                </a:lnTo>
                <a:lnTo>
                  <a:pt x="667" y="90"/>
                </a:lnTo>
                <a:lnTo>
                  <a:pt x="667" y="52"/>
                </a:lnTo>
                <a:lnTo>
                  <a:pt x="694" y="20"/>
                </a:lnTo>
                <a:lnTo>
                  <a:pt x="782" y="0"/>
                </a:lnTo>
                <a:lnTo>
                  <a:pt x="863" y="7"/>
                </a:lnTo>
                <a:lnTo>
                  <a:pt x="763" y="907"/>
                </a:lnTo>
                <a:lnTo>
                  <a:pt x="694" y="990"/>
                </a:lnTo>
                <a:lnTo>
                  <a:pt x="605" y="1071"/>
                </a:lnTo>
                <a:lnTo>
                  <a:pt x="481" y="1134"/>
                </a:lnTo>
                <a:lnTo>
                  <a:pt x="334" y="1153"/>
                </a:lnTo>
                <a:lnTo>
                  <a:pt x="138" y="1164"/>
                </a:lnTo>
                <a:lnTo>
                  <a:pt x="25" y="1147"/>
                </a:lnTo>
                <a:lnTo>
                  <a:pt x="0" y="1083"/>
                </a:lnTo>
                <a:lnTo>
                  <a:pt x="13" y="1001"/>
                </a:lnTo>
                <a:lnTo>
                  <a:pt x="95" y="750"/>
                </a:lnTo>
                <a:lnTo>
                  <a:pt x="163" y="499"/>
                </a:lnTo>
                <a:lnTo>
                  <a:pt x="195" y="310"/>
                </a:lnTo>
                <a:lnTo>
                  <a:pt x="195" y="259"/>
                </a:lnTo>
                <a:lnTo>
                  <a:pt x="239" y="190"/>
                </a:lnTo>
                <a:lnTo>
                  <a:pt x="291" y="172"/>
                </a:lnTo>
                <a:lnTo>
                  <a:pt x="385" y="172"/>
                </a:lnTo>
                <a:close/>
              </a:path>
            </a:pathLst>
          </a:custGeom>
          <a:solidFill>
            <a:srgbClr val="404040"/>
          </a:solidFill>
          <a:ln w="1588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2" name="Freeform 302"/>
          <p:cNvSpPr/>
          <p:nvPr/>
        </p:nvSpPr>
        <p:spPr bwMode="auto">
          <a:xfrm flipH="1">
            <a:off x="995363" y="4649788"/>
            <a:ext cx="174625" cy="293687"/>
          </a:xfrm>
          <a:custGeom>
            <a:avLst/>
            <a:gdLst>
              <a:gd name="T0" fmla="*/ 2147483647 w 743"/>
              <a:gd name="T1" fmla="*/ 2147483647 h 1068"/>
              <a:gd name="T2" fmla="*/ 2147483647 w 743"/>
              <a:gd name="T3" fmla="*/ 2147483647 h 1068"/>
              <a:gd name="T4" fmla="*/ 2147483647 w 743"/>
              <a:gd name="T5" fmla="*/ 2147483647 h 1068"/>
              <a:gd name="T6" fmla="*/ 2147483647 w 743"/>
              <a:gd name="T7" fmla="*/ 2147483647 h 1068"/>
              <a:gd name="T8" fmla="*/ 2147483647 w 743"/>
              <a:gd name="T9" fmla="*/ 2079426754 h 1068"/>
              <a:gd name="T10" fmla="*/ 2147483647 w 743"/>
              <a:gd name="T11" fmla="*/ 0 h 1068"/>
              <a:gd name="T12" fmla="*/ 2147483647 w 743"/>
              <a:gd name="T13" fmla="*/ 2147483647 h 1068"/>
              <a:gd name="T14" fmla="*/ 2147483647 w 743"/>
              <a:gd name="T15" fmla="*/ 2147483647 h 1068"/>
              <a:gd name="T16" fmla="*/ 2147483647 w 743"/>
              <a:gd name="T17" fmla="*/ 2147483647 h 1068"/>
              <a:gd name="T18" fmla="*/ 2147483647 w 743"/>
              <a:gd name="T19" fmla="*/ 2147483647 h 1068"/>
              <a:gd name="T20" fmla="*/ 2147483647 w 743"/>
              <a:gd name="T21" fmla="*/ 2147483647 h 1068"/>
              <a:gd name="T22" fmla="*/ 2147483647 w 743"/>
              <a:gd name="T23" fmla="*/ 2147483647 h 1068"/>
              <a:gd name="T24" fmla="*/ 2147483647 w 743"/>
              <a:gd name="T25" fmla="*/ 2147483647 h 1068"/>
              <a:gd name="T26" fmla="*/ 895788586 w 743"/>
              <a:gd name="T27" fmla="*/ 2147483647 h 1068"/>
              <a:gd name="T28" fmla="*/ 311595648 w 743"/>
              <a:gd name="T29" fmla="*/ 2147483647 h 1068"/>
              <a:gd name="T30" fmla="*/ 0 w 743"/>
              <a:gd name="T31" fmla="*/ 2147483647 h 1068"/>
              <a:gd name="T32" fmla="*/ 142789441 w 743"/>
              <a:gd name="T33" fmla="*/ 2147483647 h 1068"/>
              <a:gd name="T34" fmla="*/ 973674131 w 743"/>
              <a:gd name="T35" fmla="*/ 2147483647 h 1068"/>
              <a:gd name="T36" fmla="*/ 2147483647 w 743"/>
              <a:gd name="T37" fmla="*/ 2147483647 h 1068"/>
              <a:gd name="T38" fmla="*/ 2147483647 w 743"/>
              <a:gd name="T39" fmla="*/ 2147483647 h 1068"/>
              <a:gd name="T40" fmla="*/ 2147483647 w 743"/>
              <a:gd name="T41" fmla="*/ 2147483647 h 106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43"/>
              <a:gd name="T64" fmla="*/ 0 h 1068"/>
              <a:gd name="T65" fmla="*/ 743 w 743"/>
              <a:gd name="T66" fmla="*/ 1068 h 106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43" h="1068">
                <a:moveTo>
                  <a:pt x="257" y="214"/>
                </a:moveTo>
                <a:lnTo>
                  <a:pt x="397" y="207"/>
                </a:lnTo>
                <a:lnTo>
                  <a:pt x="542" y="182"/>
                </a:lnTo>
                <a:lnTo>
                  <a:pt x="628" y="138"/>
                </a:lnTo>
                <a:lnTo>
                  <a:pt x="679" y="100"/>
                </a:lnTo>
                <a:lnTo>
                  <a:pt x="743" y="0"/>
                </a:lnTo>
                <a:lnTo>
                  <a:pt x="648" y="822"/>
                </a:lnTo>
                <a:lnTo>
                  <a:pt x="585" y="898"/>
                </a:lnTo>
                <a:lnTo>
                  <a:pt x="516" y="967"/>
                </a:lnTo>
                <a:lnTo>
                  <a:pt x="428" y="1016"/>
                </a:lnTo>
                <a:lnTo>
                  <a:pt x="353" y="1042"/>
                </a:lnTo>
                <a:lnTo>
                  <a:pt x="257" y="1055"/>
                </a:lnTo>
                <a:lnTo>
                  <a:pt x="170" y="1068"/>
                </a:lnTo>
                <a:lnTo>
                  <a:pt x="69" y="1068"/>
                </a:lnTo>
                <a:lnTo>
                  <a:pt x="24" y="1055"/>
                </a:lnTo>
                <a:lnTo>
                  <a:pt x="0" y="1016"/>
                </a:lnTo>
                <a:lnTo>
                  <a:pt x="11" y="956"/>
                </a:lnTo>
                <a:lnTo>
                  <a:pt x="75" y="809"/>
                </a:lnTo>
                <a:lnTo>
                  <a:pt x="184" y="321"/>
                </a:lnTo>
                <a:lnTo>
                  <a:pt x="201" y="252"/>
                </a:lnTo>
                <a:lnTo>
                  <a:pt x="257" y="214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3" name="Text Box 303"/>
          <p:cNvSpPr txBox="1">
            <a:spLocks noChangeArrowheads="1"/>
          </p:cNvSpPr>
          <p:nvPr/>
        </p:nvSpPr>
        <p:spPr bwMode="auto">
          <a:xfrm>
            <a:off x="6715140" y="2500306"/>
            <a:ext cx="754080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因特网</a:t>
            </a:r>
            <a:endParaRPr lang="zh-CN" altLang="en-US" sz="32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5" name="Line 305"/>
          <p:cNvSpPr>
            <a:spLocks noChangeShapeType="1"/>
          </p:cNvSpPr>
          <p:nvPr/>
        </p:nvSpPr>
        <p:spPr bwMode="auto">
          <a:xfrm flipH="1">
            <a:off x="2697163" y="3321050"/>
            <a:ext cx="104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6" name="Oval 307"/>
          <p:cNvSpPr>
            <a:spLocks noChangeArrowheads="1"/>
          </p:cNvSpPr>
          <p:nvPr/>
        </p:nvSpPr>
        <p:spPr bwMode="auto">
          <a:xfrm>
            <a:off x="2592388" y="2559050"/>
            <a:ext cx="1893887" cy="981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" name="Text Box 308"/>
          <p:cNvSpPr txBox="1">
            <a:spLocks noChangeArrowheads="1"/>
          </p:cNvSpPr>
          <p:nvPr/>
        </p:nvSpPr>
        <p:spPr bwMode="auto">
          <a:xfrm>
            <a:off x="3124200" y="2813050"/>
            <a:ext cx="75533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ISP</a:t>
            </a:r>
            <a:r>
              <a:rPr lang="en-US" altLang="zh-CN" sz="2400" b="1" baseline="-25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en-US" altLang="zh-CN" sz="2400" b="1" baseline="-250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8" name="Oval 310"/>
          <p:cNvSpPr>
            <a:spLocks noChangeArrowheads="1"/>
          </p:cNvSpPr>
          <p:nvPr/>
        </p:nvSpPr>
        <p:spPr bwMode="auto">
          <a:xfrm>
            <a:off x="3743325" y="4078288"/>
            <a:ext cx="1893888" cy="9826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9" name="Text Box 311"/>
          <p:cNvSpPr txBox="1">
            <a:spLocks noChangeArrowheads="1"/>
          </p:cNvSpPr>
          <p:nvPr/>
        </p:nvSpPr>
        <p:spPr bwMode="auto">
          <a:xfrm>
            <a:off x="4276725" y="4333875"/>
            <a:ext cx="75533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ISP</a:t>
            </a:r>
            <a:r>
              <a:rPr lang="en-US" altLang="zh-CN" sz="2400" b="1" baseline="-25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2400" b="1" baseline="-250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10" name="Group 411"/>
          <p:cNvGrpSpPr/>
          <p:nvPr/>
        </p:nvGrpSpPr>
        <p:grpSpPr bwMode="auto">
          <a:xfrm>
            <a:off x="2170113" y="4414838"/>
            <a:ext cx="928687" cy="919162"/>
            <a:chOff x="992" y="2426"/>
            <a:chExt cx="540" cy="641"/>
          </a:xfrm>
        </p:grpSpPr>
        <p:sp>
          <p:nvSpPr>
            <p:cNvPr id="311" name="Freeform 313"/>
            <p:cNvSpPr/>
            <p:nvPr/>
          </p:nvSpPr>
          <p:spPr bwMode="auto">
            <a:xfrm flipH="1">
              <a:off x="1251" y="2660"/>
              <a:ext cx="161" cy="143"/>
            </a:xfrm>
            <a:custGeom>
              <a:avLst/>
              <a:gdLst>
                <a:gd name="T0" fmla="*/ 0 w 1188"/>
                <a:gd name="T1" fmla="*/ 2 h 738"/>
                <a:gd name="T2" fmla="*/ 0 w 1188"/>
                <a:gd name="T3" fmla="*/ 5 h 738"/>
                <a:gd name="T4" fmla="*/ 3 w 1188"/>
                <a:gd name="T5" fmla="*/ 3 h 738"/>
                <a:gd name="T6" fmla="*/ 3 w 1188"/>
                <a:gd name="T7" fmla="*/ 0 h 738"/>
                <a:gd name="T8" fmla="*/ 0 w 1188"/>
                <a:gd name="T9" fmla="*/ 2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8"/>
                <a:gd name="T16" fmla="*/ 0 h 738"/>
                <a:gd name="T17" fmla="*/ 1188 w 1188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8" h="738">
                  <a:moveTo>
                    <a:pt x="0" y="225"/>
                  </a:moveTo>
                  <a:lnTo>
                    <a:pt x="0" y="738"/>
                  </a:lnTo>
                  <a:lnTo>
                    <a:pt x="1188" y="360"/>
                  </a:lnTo>
                  <a:lnTo>
                    <a:pt x="1188" y="0"/>
                  </a:lnTo>
                  <a:lnTo>
                    <a:pt x="0" y="225"/>
                  </a:lnTo>
                  <a:close/>
                </a:path>
              </a:pathLst>
            </a:custGeom>
            <a:solidFill>
              <a:srgbClr val="A0A0A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2" name="Freeform 314"/>
            <p:cNvSpPr/>
            <p:nvPr/>
          </p:nvSpPr>
          <p:spPr bwMode="auto">
            <a:xfrm flipH="1">
              <a:off x="1412" y="2694"/>
              <a:ext cx="120" cy="109"/>
            </a:xfrm>
            <a:custGeom>
              <a:avLst/>
              <a:gdLst>
                <a:gd name="T0" fmla="*/ 2 w 882"/>
                <a:gd name="T1" fmla="*/ 0 h 563"/>
                <a:gd name="T2" fmla="*/ 2 w 882"/>
                <a:gd name="T3" fmla="*/ 4 h 563"/>
                <a:gd name="T4" fmla="*/ 0 w 882"/>
                <a:gd name="T5" fmla="*/ 3 h 563"/>
                <a:gd name="T6" fmla="*/ 0 w 882"/>
                <a:gd name="T7" fmla="*/ 0 h 563"/>
                <a:gd name="T8" fmla="*/ 2 w 882"/>
                <a:gd name="T9" fmla="*/ 0 h 5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"/>
                <a:gd name="T16" fmla="*/ 0 h 563"/>
                <a:gd name="T17" fmla="*/ 882 w 882"/>
                <a:gd name="T18" fmla="*/ 563 h 5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2" h="563">
                  <a:moveTo>
                    <a:pt x="882" y="50"/>
                  </a:moveTo>
                  <a:lnTo>
                    <a:pt x="882" y="563"/>
                  </a:lnTo>
                  <a:lnTo>
                    <a:pt x="0" y="436"/>
                  </a:lnTo>
                  <a:lnTo>
                    <a:pt x="0" y="0"/>
                  </a:lnTo>
                  <a:lnTo>
                    <a:pt x="882" y="50"/>
                  </a:lnTo>
                  <a:close/>
                </a:path>
              </a:pathLst>
            </a:custGeom>
            <a:solidFill>
              <a:srgbClr val="80808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3" name="Freeform 315"/>
            <p:cNvSpPr/>
            <p:nvPr/>
          </p:nvSpPr>
          <p:spPr bwMode="auto">
            <a:xfrm flipH="1">
              <a:off x="1251" y="2660"/>
              <a:ext cx="281" cy="44"/>
            </a:xfrm>
            <a:custGeom>
              <a:avLst/>
              <a:gdLst>
                <a:gd name="T0" fmla="*/ 0 w 2070"/>
                <a:gd name="T1" fmla="*/ 1 h 225"/>
                <a:gd name="T2" fmla="*/ 2 w 2070"/>
                <a:gd name="T3" fmla="*/ 2 h 225"/>
                <a:gd name="T4" fmla="*/ 5 w 2070"/>
                <a:gd name="T5" fmla="*/ 0 h 225"/>
                <a:gd name="T6" fmla="*/ 3 w 2070"/>
                <a:gd name="T7" fmla="*/ 0 h 225"/>
                <a:gd name="T8" fmla="*/ 0 w 2070"/>
                <a:gd name="T9" fmla="*/ 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70"/>
                <a:gd name="T16" fmla="*/ 0 h 225"/>
                <a:gd name="T17" fmla="*/ 2070 w 207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70" h="225">
                  <a:moveTo>
                    <a:pt x="0" y="175"/>
                  </a:moveTo>
                  <a:lnTo>
                    <a:pt x="892" y="225"/>
                  </a:lnTo>
                  <a:lnTo>
                    <a:pt x="2070" y="0"/>
                  </a:lnTo>
                  <a:lnTo>
                    <a:pt x="1202" y="0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4" name="Freeform 316"/>
            <p:cNvSpPr/>
            <p:nvPr/>
          </p:nvSpPr>
          <p:spPr bwMode="auto">
            <a:xfrm flipH="1">
              <a:off x="1338" y="2648"/>
              <a:ext cx="102" cy="40"/>
            </a:xfrm>
            <a:custGeom>
              <a:avLst/>
              <a:gdLst>
                <a:gd name="T0" fmla="*/ 0 w 751"/>
                <a:gd name="T1" fmla="*/ 1 h 210"/>
                <a:gd name="T2" fmla="*/ 0 w 751"/>
                <a:gd name="T3" fmla="*/ 1 h 210"/>
                <a:gd name="T4" fmla="*/ 1 w 751"/>
                <a:gd name="T5" fmla="*/ 2 h 210"/>
                <a:gd name="T6" fmla="*/ 2 w 751"/>
                <a:gd name="T7" fmla="*/ 1 h 210"/>
                <a:gd name="T8" fmla="*/ 2 w 751"/>
                <a:gd name="T9" fmla="*/ 0 h 210"/>
                <a:gd name="T10" fmla="*/ 0 w 751"/>
                <a:gd name="T11" fmla="*/ 1 h 2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1"/>
                <a:gd name="T19" fmla="*/ 0 h 210"/>
                <a:gd name="T20" fmla="*/ 751 w 751"/>
                <a:gd name="T21" fmla="*/ 210 h 2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1" h="210">
                  <a:moveTo>
                    <a:pt x="0" y="120"/>
                  </a:moveTo>
                  <a:lnTo>
                    <a:pt x="0" y="188"/>
                  </a:lnTo>
                  <a:lnTo>
                    <a:pt x="351" y="210"/>
                  </a:lnTo>
                  <a:lnTo>
                    <a:pt x="751" y="135"/>
                  </a:lnTo>
                  <a:lnTo>
                    <a:pt x="751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5" name="Freeform 317"/>
            <p:cNvSpPr/>
            <p:nvPr/>
          </p:nvSpPr>
          <p:spPr bwMode="auto">
            <a:xfrm flipH="1">
              <a:off x="1282" y="2475"/>
              <a:ext cx="131" cy="198"/>
            </a:xfrm>
            <a:custGeom>
              <a:avLst/>
              <a:gdLst>
                <a:gd name="T0" fmla="*/ 0 w 960"/>
                <a:gd name="T1" fmla="*/ 7 h 1031"/>
                <a:gd name="T2" fmla="*/ 0 w 960"/>
                <a:gd name="T3" fmla="*/ 0 h 1031"/>
                <a:gd name="T4" fmla="*/ 2 w 960"/>
                <a:gd name="T5" fmla="*/ 0 h 1031"/>
                <a:gd name="T6" fmla="*/ 2 w 960"/>
                <a:gd name="T7" fmla="*/ 6 h 1031"/>
                <a:gd name="T8" fmla="*/ 0 w 960"/>
                <a:gd name="T9" fmla="*/ 7 h 10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0"/>
                <a:gd name="T16" fmla="*/ 0 h 1031"/>
                <a:gd name="T17" fmla="*/ 960 w 960"/>
                <a:gd name="T18" fmla="*/ 1031 h 10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0" h="1031">
                  <a:moveTo>
                    <a:pt x="135" y="1031"/>
                  </a:moveTo>
                  <a:lnTo>
                    <a:pt x="0" y="33"/>
                  </a:lnTo>
                  <a:lnTo>
                    <a:pt x="827" y="0"/>
                  </a:lnTo>
                  <a:lnTo>
                    <a:pt x="960" y="889"/>
                  </a:lnTo>
                  <a:lnTo>
                    <a:pt x="135" y="1031"/>
                  </a:lnTo>
                  <a:close/>
                </a:path>
              </a:pathLst>
            </a:custGeom>
            <a:solidFill>
              <a:srgbClr val="A0A0A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6" name="Freeform 318"/>
            <p:cNvSpPr/>
            <p:nvPr/>
          </p:nvSpPr>
          <p:spPr bwMode="auto">
            <a:xfrm flipH="1">
              <a:off x="1396" y="2480"/>
              <a:ext cx="114" cy="198"/>
            </a:xfrm>
            <a:custGeom>
              <a:avLst/>
              <a:gdLst>
                <a:gd name="T0" fmla="*/ 2 w 850"/>
                <a:gd name="T1" fmla="*/ 0 h 1026"/>
                <a:gd name="T2" fmla="*/ 0 w 850"/>
                <a:gd name="T3" fmla="*/ 2 h 1026"/>
                <a:gd name="T4" fmla="*/ 0 w 850"/>
                <a:gd name="T5" fmla="*/ 7 h 1026"/>
                <a:gd name="T6" fmla="*/ 2 w 850"/>
                <a:gd name="T7" fmla="*/ 7 h 1026"/>
                <a:gd name="T8" fmla="*/ 2 w 850"/>
                <a:gd name="T9" fmla="*/ 0 h 10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0"/>
                <a:gd name="T16" fmla="*/ 0 h 1026"/>
                <a:gd name="T17" fmla="*/ 850 w 850"/>
                <a:gd name="T18" fmla="*/ 1026 h 10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0" h="1026">
                  <a:moveTo>
                    <a:pt x="715" y="0"/>
                  </a:moveTo>
                  <a:lnTo>
                    <a:pt x="0" y="228"/>
                  </a:lnTo>
                  <a:lnTo>
                    <a:pt x="102" y="1026"/>
                  </a:lnTo>
                  <a:lnTo>
                    <a:pt x="850" y="1000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80808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7" name="Freeform 319"/>
            <p:cNvSpPr/>
            <p:nvPr/>
          </p:nvSpPr>
          <p:spPr bwMode="auto">
            <a:xfrm flipH="1">
              <a:off x="1297" y="2495"/>
              <a:ext cx="95" cy="148"/>
            </a:xfrm>
            <a:custGeom>
              <a:avLst/>
              <a:gdLst>
                <a:gd name="T0" fmla="*/ 0 w 689"/>
                <a:gd name="T1" fmla="*/ 0 h 778"/>
                <a:gd name="T2" fmla="*/ 0 w 689"/>
                <a:gd name="T3" fmla="*/ 5 h 778"/>
                <a:gd name="T4" fmla="*/ 2 w 689"/>
                <a:gd name="T5" fmla="*/ 5 h 778"/>
                <a:gd name="T6" fmla="*/ 2 w 689"/>
                <a:gd name="T7" fmla="*/ 0 h 778"/>
                <a:gd name="T8" fmla="*/ 0 w 689"/>
                <a:gd name="T9" fmla="*/ 0 h 7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9"/>
                <a:gd name="T16" fmla="*/ 0 h 778"/>
                <a:gd name="T17" fmla="*/ 689 w 689"/>
                <a:gd name="T18" fmla="*/ 778 h 7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9" h="778">
                  <a:moveTo>
                    <a:pt x="0" y="36"/>
                  </a:moveTo>
                  <a:lnTo>
                    <a:pt x="98" y="778"/>
                  </a:lnTo>
                  <a:lnTo>
                    <a:pt x="689" y="689"/>
                  </a:lnTo>
                  <a:lnTo>
                    <a:pt x="587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C0C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8" name="Freeform 320"/>
            <p:cNvSpPr/>
            <p:nvPr/>
          </p:nvSpPr>
          <p:spPr bwMode="auto">
            <a:xfrm flipH="1">
              <a:off x="1262" y="2675"/>
              <a:ext cx="92" cy="93"/>
            </a:xfrm>
            <a:custGeom>
              <a:avLst/>
              <a:gdLst>
                <a:gd name="T0" fmla="*/ 2 w 674"/>
                <a:gd name="T1" fmla="*/ 0 h 482"/>
                <a:gd name="T2" fmla="*/ 0 w 674"/>
                <a:gd name="T3" fmla="*/ 1 h 482"/>
                <a:gd name="T4" fmla="*/ 0 w 674"/>
                <a:gd name="T5" fmla="*/ 3 h 482"/>
                <a:gd name="T6" fmla="*/ 2 w 674"/>
                <a:gd name="T7" fmla="*/ 2 h 482"/>
                <a:gd name="T8" fmla="*/ 2 w 674"/>
                <a:gd name="T9" fmla="*/ 0 h 4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4"/>
                <a:gd name="T16" fmla="*/ 0 h 482"/>
                <a:gd name="T17" fmla="*/ 674 w 674"/>
                <a:gd name="T18" fmla="*/ 482 h 4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4" h="482">
                  <a:moveTo>
                    <a:pt x="674" y="0"/>
                  </a:moveTo>
                  <a:lnTo>
                    <a:pt x="0" y="143"/>
                  </a:lnTo>
                  <a:lnTo>
                    <a:pt x="0" y="482"/>
                  </a:lnTo>
                  <a:lnTo>
                    <a:pt x="674" y="2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9" name="Line 321"/>
            <p:cNvSpPr>
              <a:spLocks noChangeShapeType="1"/>
            </p:cNvSpPr>
            <p:nvPr/>
          </p:nvSpPr>
          <p:spPr bwMode="auto">
            <a:xfrm flipH="1" flipV="1">
              <a:off x="1269" y="2699"/>
              <a:ext cx="24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0" name="Line 322"/>
            <p:cNvSpPr>
              <a:spLocks noChangeShapeType="1"/>
            </p:cNvSpPr>
            <p:nvPr/>
          </p:nvSpPr>
          <p:spPr bwMode="auto">
            <a:xfrm>
              <a:off x="1307" y="2709"/>
              <a:ext cx="31" cy="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1" name="Line 323"/>
            <p:cNvSpPr>
              <a:spLocks noChangeShapeType="1"/>
            </p:cNvSpPr>
            <p:nvPr/>
          </p:nvSpPr>
          <p:spPr bwMode="auto">
            <a:xfrm flipH="1">
              <a:off x="1300" y="2687"/>
              <a:ext cx="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2" name="Line 324"/>
            <p:cNvSpPr>
              <a:spLocks noChangeShapeType="1"/>
            </p:cNvSpPr>
            <p:nvPr/>
          </p:nvSpPr>
          <p:spPr bwMode="auto">
            <a:xfrm flipH="1">
              <a:off x="1343" y="2700"/>
              <a:ext cx="1" cy="6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3" name="Line 325"/>
            <p:cNvSpPr>
              <a:spLocks noChangeShapeType="1"/>
            </p:cNvSpPr>
            <p:nvPr/>
          </p:nvSpPr>
          <p:spPr bwMode="auto">
            <a:xfrm>
              <a:off x="1261" y="2699"/>
              <a:ext cx="83" cy="3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4" name="Line 326"/>
            <p:cNvSpPr>
              <a:spLocks noChangeShapeType="1"/>
            </p:cNvSpPr>
            <p:nvPr/>
          </p:nvSpPr>
          <p:spPr bwMode="auto">
            <a:xfrm flipH="1" flipV="1">
              <a:off x="1261" y="2690"/>
              <a:ext cx="83" cy="2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5" name="Freeform 327"/>
            <p:cNvSpPr/>
            <p:nvPr/>
          </p:nvSpPr>
          <p:spPr bwMode="auto">
            <a:xfrm flipH="1">
              <a:off x="1363" y="2764"/>
              <a:ext cx="10" cy="37"/>
            </a:xfrm>
            <a:custGeom>
              <a:avLst/>
              <a:gdLst>
                <a:gd name="T0" fmla="*/ 0 w 75"/>
                <a:gd name="T1" fmla="*/ 0 h 194"/>
                <a:gd name="T2" fmla="*/ 0 w 75"/>
                <a:gd name="T3" fmla="*/ 1 h 194"/>
                <a:gd name="T4" fmla="*/ 0 w 75"/>
                <a:gd name="T5" fmla="*/ 1 h 194"/>
                <a:gd name="T6" fmla="*/ 0 w 75"/>
                <a:gd name="T7" fmla="*/ 0 h 194"/>
                <a:gd name="T8" fmla="*/ 0 w 75"/>
                <a:gd name="T9" fmla="*/ 0 h 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194"/>
                <a:gd name="T17" fmla="*/ 75 w 75"/>
                <a:gd name="T18" fmla="*/ 194 h 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194">
                  <a:moveTo>
                    <a:pt x="23" y="0"/>
                  </a:moveTo>
                  <a:lnTo>
                    <a:pt x="0" y="183"/>
                  </a:lnTo>
                  <a:lnTo>
                    <a:pt x="55" y="194"/>
                  </a:lnTo>
                  <a:lnTo>
                    <a:pt x="75" y="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6" name="Freeform 328"/>
            <p:cNvSpPr/>
            <p:nvPr/>
          </p:nvSpPr>
          <p:spPr bwMode="auto">
            <a:xfrm flipH="1">
              <a:off x="1338" y="2769"/>
              <a:ext cx="28" cy="32"/>
            </a:xfrm>
            <a:custGeom>
              <a:avLst/>
              <a:gdLst>
                <a:gd name="T0" fmla="*/ 0 w 206"/>
                <a:gd name="T1" fmla="*/ 0 h 168"/>
                <a:gd name="T2" fmla="*/ 0 w 206"/>
                <a:gd name="T3" fmla="*/ 1 h 168"/>
                <a:gd name="T4" fmla="*/ 1 w 206"/>
                <a:gd name="T5" fmla="*/ 1 h 168"/>
                <a:gd name="T6" fmla="*/ 0 w 206"/>
                <a:gd name="T7" fmla="*/ 0 h 168"/>
                <a:gd name="T8" fmla="*/ 0 w 206"/>
                <a:gd name="T9" fmla="*/ 1 h 168"/>
                <a:gd name="T10" fmla="*/ 0 w 206"/>
                <a:gd name="T11" fmla="*/ 0 h 168"/>
                <a:gd name="T12" fmla="*/ 0 w 206"/>
                <a:gd name="T13" fmla="*/ 0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6"/>
                <a:gd name="T22" fmla="*/ 0 h 168"/>
                <a:gd name="T23" fmla="*/ 206 w 206"/>
                <a:gd name="T24" fmla="*/ 168 h 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6" h="168">
                  <a:moveTo>
                    <a:pt x="17" y="5"/>
                  </a:moveTo>
                  <a:lnTo>
                    <a:pt x="0" y="168"/>
                  </a:lnTo>
                  <a:lnTo>
                    <a:pt x="206" y="84"/>
                  </a:lnTo>
                  <a:lnTo>
                    <a:pt x="126" y="58"/>
                  </a:lnTo>
                  <a:lnTo>
                    <a:pt x="52" y="97"/>
                  </a:lnTo>
                  <a:lnTo>
                    <a:pt x="75" y="0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7" name="Freeform 329"/>
            <p:cNvSpPr/>
            <p:nvPr/>
          </p:nvSpPr>
          <p:spPr bwMode="auto">
            <a:xfrm flipH="1">
              <a:off x="1169" y="2677"/>
              <a:ext cx="215" cy="141"/>
            </a:xfrm>
            <a:custGeom>
              <a:avLst/>
              <a:gdLst>
                <a:gd name="T0" fmla="*/ 0 w 1583"/>
                <a:gd name="T1" fmla="*/ 2 h 729"/>
                <a:gd name="T2" fmla="*/ 2 w 1583"/>
                <a:gd name="T3" fmla="*/ 5 h 729"/>
                <a:gd name="T4" fmla="*/ 4 w 1583"/>
                <a:gd name="T5" fmla="*/ 2 h 729"/>
                <a:gd name="T6" fmla="*/ 2 w 1583"/>
                <a:gd name="T7" fmla="*/ 0 h 729"/>
                <a:gd name="T8" fmla="*/ 0 w 1583"/>
                <a:gd name="T9" fmla="*/ 2 h 7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3"/>
                <a:gd name="T16" fmla="*/ 0 h 729"/>
                <a:gd name="T17" fmla="*/ 1583 w 1583"/>
                <a:gd name="T18" fmla="*/ 729 h 7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3" h="729">
                  <a:moveTo>
                    <a:pt x="0" y="309"/>
                  </a:moveTo>
                  <a:lnTo>
                    <a:pt x="759" y="729"/>
                  </a:lnTo>
                  <a:lnTo>
                    <a:pt x="1583" y="318"/>
                  </a:lnTo>
                  <a:lnTo>
                    <a:pt x="951" y="0"/>
                  </a:lnTo>
                  <a:lnTo>
                    <a:pt x="0" y="309"/>
                  </a:lnTo>
                  <a:close/>
                </a:path>
              </a:pathLst>
            </a:custGeom>
            <a:solidFill>
              <a:srgbClr val="80808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8" name="Freeform 330"/>
            <p:cNvSpPr/>
            <p:nvPr/>
          </p:nvSpPr>
          <p:spPr bwMode="auto">
            <a:xfrm flipH="1">
              <a:off x="1280" y="2736"/>
              <a:ext cx="108" cy="101"/>
            </a:xfrm>
            <a:custGeom>
              <a:avLst/>
              <a:gdLst>
                <a:gd name="T0" fmla="*/ 0 w 792"/>
                <a:gd name="T1" fmla="*/ 0 h 516"/>
                <a:gd name="T2" fmla="*/ 2 w 792"/>
                <a:gd name="T3" fmla="*/ 3 h 516"/>
                <a:gd name="T4" fmla="*/ 2 w 792"/>
                <a:gd name="T5" fmla="*/ 4 h 516"/>
                <a:gd name="T6" fmla="*/ 0 w 792"/>
                <a:gd name="T7" fmla="*/ 1 h 516"/>
                <a:gd name="T8" fmla="*/ 0 w 792"/>
                <a:gd name="T9" fmla="*/ 0 h 5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2"/>
                <a:gd name="T16" fmla="*/ 0 h 516"/>
                <a:gd name="T17" fmla="*/ 792 w 792"/>
                <a:gd name="T18" fmla="*/ 516 h 5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2" h="516">
                  <a:moveTo>
                    <a:pt x="28" y="0"/>
                  </a:moveTo>
                  <a:lnTo>
                    <a:pt x="792" y="426"/>
                  </a:lnTo>
                  <a:lnTo>
                    <a:pt x="770" y="516"/>
                  </a:lnTo>
                  <a:lnTo>
                    <a:pt x="0" y="8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9" name="Freeform 331"/>
            <p:cNvSpPr/>
            <p:nvPr/>
          </p:nvSpPr>
          <p:spPr bwMode="auto">
            <a:xfrm flipH="1">
              <a:off x="1168" y="2739"/>
              <a:ext cx="114" cy="98"/>
            </a:xfrm>
            <a:custGeom>
              <a:avLst/>
              <a:gdLst>
                <a:gd name="T0" fmla="*/ 0 w 846"/>
                <a:gd name="T1" fmla="*/ 4 h 507"/>
                <a:gd name="T2" fmla="*/ 0 w 846"/>
                <a:gd name="T3" fmla="*/ 3 h 507"/>
                <a:gd name="T4" fmla="*/ 2 w 846"/>
                <a:gd name="T5" fmla="*/ 0 h 507"/>
                <a:gd name="T6" fmla="*/ 2 w 846"/>
                <a:gd name="T7" fmla="*/ 1 h 507"/>
                <a:gd name="T8" fmla="*/ 0 w 846"/>
                <a:gd name="T9" fmla="*/ 4 h 5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6"/>
                <a:gd name="T16" fmla="*/ 0 h 507"/>
                <a:gd name="T17" fmla="*/ 846 w 846"/>
                <a:gd name="T18" fmla="*/ 507 h 5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6" h="507">
                  <a:moveTo>
                    <a:pt x="0" y="507"/>
                  </a:moveTo>
                  <a:lnTo>
                    <a:pt x="25" y="411"/>
                  </a:lnTo>
                  <a:lnTo>
                    <a:pt x="846" y="0"/>
                  </a:lnTo>
                  <a:lnTo>
                    <a:pt x="817" y="76"/>
                  </a:lnTo>
                  <a:lnTo>
                    <a:pt x="0" y="507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30" name="Freeform 332"/>
            <p:cNvSpPr/>
            <p:nvPr/>
          </p:nvSpPr>
          <p:spPr bwMode="auto">
            <a:xfrm flipH="1">
              <a:off x="1255" y="2742"/>
              <a:ext cx="87" cy="64"/>
            </a:xfrm>
            <a:custGeom>
              <a:avLst/>
              <a:gdLst>
                <a:gd name="T0" fmla="*/ 0 w 637"/>
                <a:gd name="T1" fmla="*/ 1 h 321"/>
                <a:gd name="T2" fmla="*/ 1 w 637"/>
                <a:gd name="T3" fmla="*/ 0 h 321"/>
                <a:gd name="T4" fmla="*/ 2 w 637"/>
                <a:gd name="T5" fmla="*/ 2 h 321"/>
                <a:gd name="T6" fmla="*/ 1 w 637"/>
                <a:gd name="T7" fmla="*/ 3 h 321"/>
                <a:gd name="T8" fmla="*/ 0 w 637"/>
                <a:gd name="T9" fmla="*/ 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321"/>
                <a:gd name="T17" fmla="*/ 637 w 637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321">
                  <a:moveTo>
                    <a:pt x="0" y="83"/>
                  </a:moveTo>
                  <a:lnTo>
                    <a:pt x="220" y="0"/>
                  </a:lnTo>
                  <a:lnTo>
                    <a:pt x="637" y="224"/>
                  </a:lnTo>
                  <a:lnTo>
                    <a:pt x="425" y="321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31" name="Freeform 333"/>
            <p:cNvSpPr/>
            <p:nvPr/>
          </p:nvSpPr>
          <p:spPr bwMode="auto">
            <a:xfrm flipH="1">
              <a:off x="1178" y="2700"/>
              <a:ext cx="129" cy="84"/>
            </a:xfrm>
            <a:custGeom>
              <a:avLst/>
              <a:gdLst>
                <a:gd name="T0" fmla="*/ 0 w 938"/>
                <a:gd name="T1" fmla="*/ 2 h 434"/>
                <a:gd name="T2" fmla="*/ 1 w 938"/>
                <a:gd name="T3" fmla="*/ 3 h 434"/>
                <a:gd name="T4" fmla="*/ 2 w 938"/>
                <a:gd name="T5" fmla="*/ 1 h 434"/>
                <a:gd name="T6" fmla="*/ 1 w 938"/>
                <a:gd name="T7" fmla="*/ 0 h 434"/>
                <a:gd name="T8" fmla="*/ 0 w 938"/>
                <a:gd name="T9" fmla="*/ 2 h 4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8"/>
                <a:gd name="T16" fmla="*/ 0 h 434"/>
                <a:gd name="T17" fmla="*/ 938 w 938"/>
                <a:gd name="T18" fmla="*/ 434 h 4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8" h="434">
                  <a:moveTo>
                    <a:pt x="0" y="210"/>
                  </a:moveTo>
                  <a:lnTo>
                    <a:pt x="410" y="434"/>
                  </a:lnTo>
                  <a:lnTo>
                    <a:pt x="938" y="186"/>
                  </a:lnTo>
                  <a:lnTo>
                    <a:pt x="554" y="0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32" name="Freeform 334"/>
            <p:cNvSpPr/>
            <p:nvPr/>
          </p:nvSpPr>
          <p:spPr bwMode="auto">
            <a:xfrm flipH="1">
              <a:off x="1232" y="2682"/>
              <a:ext cx="141" cy="75"/>
            </a:xfrm>
            <a:custGeom>
              <a:avLst/>
              <a:gdLst>
                <a:gd name="T0" fmla="*/ 1 w 1034"/>
                <a:gd name="T1" fmla="*/ 3 h 395"/>
                <a:gd name="T2" fmla="*/ 0 w 1034"/>
                <a:gd name="T3" fmla="*/ 2 h 395"/>
                <a:gd name="T4" fmla="*/ 2 w 1034"/>
                <a:gd name="T5" fmla="*/ 0 h 395"/>
                <a:gd name="T6" fmla="*/ 3 w 1034"/>
                <a:gd name="T7" fmla="*/ 1 h 395"/>
                <a:gd name="T8" fmla="*/ 1 w 1034"/>
                <a:gd name="T9" fmla="*/ 3 h 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4"/>
                <a:gd name="T16" fmla="*/ 0 h 395"/>
                <a:gd name="T17" fmla="*/ 1034 w 1034"/>
                <a:gd name="T18" fmla="*/ 395 h 3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4" h="395">
                  <a:moveTo>
                    <a:pt x="216" y="395"/>
                  </a:moveTo>
                  <a:lnTo>
                    <a:pt x="0" y="285"/>
                  </a:lnTo>
                  <a:lnTo>
                    <a:pt x="867" y="0"/>
                  </a:lnTo>
                  <a:lnTo>
                    <a:pt x="1034" y="82"/>
                  </a:lnTo>
                  <a:lnTo>
                    <a:pt x="216" y="395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33" name="Line 335"/>
            <p:cNvSpPr>
              <a:spLocks noChangeShapeType="1"/>
            </p:cNvSpPr>
            <p:nvPr/>
          </p:nvSpPr>
          <p:spPr bwMode="auto">
            <a:xfrm flipH="1" flipV="1">
              <a:off x="1249" y="2685"/>
              <a:ext cx="120" cy="59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34" name="Line 336"/>
            <p:cNvSpPr>
              <a:spLocks noChangeShapeType="1"/>
            </p:cNvSpPr>
            <p:nvPr/>
          </p:nvSpPr>
          <p:spPr bwMode="auto">
            <a:xfrm flipH="1" flipV="1">
              <a:off x="1242" y="2688"/>
              <a:ext cx="117" cy="61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35" name="Line 337"/>
            <p:cNvSpPr>
              <a:spLocks noChangeShapeType="1"/>
            </p:cNvSpPr>
            <p:nvPr/>
          </p:nvSpPr>
          <p:spPr bwMode="auto">
            <a:xfrm flipH="1" flipV="1">
              <a:off x="1236" y="2694"/>
              <a:ext cx="115" cy="62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36" name="Line 338"/>
            <p:cNvSpPr>
              <a:spLocks noChangeShapeType="1"/>
            </p:cNvSpPr>
            <p:nvPr/>
          </p:nvSpPr>
          <p:spPr bwMode="auto">
            <a:xfrm flipH="1" flipV="1">
              <a:off x="1222" y="2704"/>
              <a:ext cx="113" cy="64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37" name="Line 339"/>
            <p:cNvSpPr>
              <a:spLocks noChangeShapeType="1"/>
            </p:cNvSpPr>
            <p:nvPr/>
          </p:nvSpPr>
          <p:spPr bwMode="auto">
            <a:xfrm flipH="1" flipV="1">
              <a:off x="1213" y="2710"/>
              <a:ext cx="112" cy="66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38" name="Line 340"/>
            <p:cNvSpPr>
              <a:spLocks noChangeShapeType="1"/>
            </p:cNvSpPr>
            <p:nvPr/>
          </p:nvSpPr>
          <p:spPr bwMode="auto">
            <a:xfrm flipH="1" flipV="1">
              <a:off x="1212" y="2720"/>
              <a:ext cx="101" cy="61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39" name="Line 341"/>
            <p:cNvSpPr>
              <a:spLocks noChangeShapeType="1"/>
            </p:cNvSpPr>
            <p:nvPr/>
          </p:nvSpPr>
          <p:spPr bwMode="auto">
            <a:xfrm flipH="1" flipV="1">
              <a:off x="1205" y="2725"/>
              <a:ext cx="98" cy="63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0" name="Line 342"/>
            <p:cNvSpPr>
              <a:spLocks noChangeShapeType="1"/>
            </p:cNvSpPr>
            <p:nvPr/>
          </p:nvSpPr>
          <p:spPr bwMode="auto">
            <a:xfrm flipH="1" flipV="1">
              <a:off x="1196" y="2734"/>
              <a:ext cx="93" cy="60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1" name="Line 343"/>
            <p:cNvSpPr>
              <a:spLocks noChangeShapeType="1"/>
            </p:cNvSpPr>
            <p:nvPr/>
          </p:nvSpPr>
          <p:spPr bwMode="auto">
            <a:xfrm flipH="1">
              <a:off x="1273" y="2754"/>
              <a:ext cx="58" cy="47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2" name="Line 344"/>
            <p:cNvSpPr>
              <a:spLocks noChangeShapeType="1"/>
            </p:cNvSpPr>
            <p:nvPr/>
          </p:nvSpPr>
          <p:spPr bwMode="auto">
            <a:xfrm flipH="1">
              <a:off x="1262" y="2749"/>
              <a:ext cx="57" cy="44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3" name="Line 345"/>
            <p:cNvSpPr>
              <a:spLocks noChangeShapeType="1"/>
            </p:cNvSpPr>
            <p:nvPr/>
          </p:nvSpPr>
          <p:spPr bwMode="auto">
            <a:xfrm flipH="1">
              <a:off x="1238" y="2734"/>
              <a:ext cx="56" cy="42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4" name="Line 346"/>
            <p:cNvSpPr>
              <a:spLocks noChangeShapeType="1"/>
            </p:cNvSpPr>
            <p:nvPr/>
          </p:nvSpPr>
          <p:spPr bwMode="auto">
            <a:xfrm flipH="1">
              <a:off x="1226" y="2727"/>
              <a:ext cx="55" cy="42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5" name="Line 347"/>
            <p:cNvSpPr>
              <a:spLocks noChangeShapeType="1"/>
            </p:cNvSpPr>
            <p:nvPr/>
          </p:nvSpPr>
          <p:spPr bwMode="auto">
            <a:xfrm flipH="1">
              <a:off x="1213" y="2720"/>
              <a:ext cx="54" cy="42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6" name="Line 348"/>
            <p:cNvSpPr>
              <a:spLocks noChangeShapeType="1"/>
            </p:cNvSpPr>
            <p:nvPr/>
          </p:nvSpPr>
          <p:spPr bwMode="auto">
            <a:xfrm flipH="1">
              <a:off x="1203" y="2714"/>
              <a:ext cx="52" cy="40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7" name="Line 349"/>
            <p:cNvSpPr>
              <a:spLocks noChangeShapeType="1"/>
            </p:cNvSpPr>
            <p:nvPr/>
          </p:nvSpPr>
          <p:spPr bwMode="auto">
            <a:xfrm flipH="1">
              <a:off x="1192" y="2707"/>
              <a:ext cx="52" cy="39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8" name="Line 350"/>
            <p:cNvSpPr>
              <a:spLocks noChangeShapeType="1"/>
            </p:cNvSpPr>
            <p:nvPr/>
          </p:nvSpPr>
          <p:spPr bwMode="auto">
            <a:xfrm flipH="1">
              <a:off x="1327" y="2727"/>
              <a:ext cx="28" cy="22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9" name="Line 351"/>
            <p:cNvSpPr>
              <a:spLocks noChangeShapeType="1"/>
            </p:cNvSpPr>
            <p:nvPr/>
          </p:nvSpPr>
          <p:spPr bwMode="auto">
            <a:xfrm flipH="1">
              <a:off x="1311" y="2720"/>
              <a:ext cx="27" cy="19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0" name="Line 352"/>
            <p:cNvSpPr>
              <a:spLocks noChangeShapeType="1"/>
            </p:cNvSpPr>
            <p:nvPr/>
          </p:nvSpPr>
          <p:spPr bwMode="auto">
            <a:xfrm flipH="1">
              <a:off x="1294" y="2712"/>
              <a:ext cx="27" cy="20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1" name="Line 353"/>
            <p:cNvSpPr>
              <a:spLocks noChangeShapeType="1"/>
            </p:cNvSpPr>
            <p:nvPr/>
          </p:nvSpPr>
          <p:spPr bwMode="auto">
            <a:xfrm flipH="1">
              <a:off x="1278" y="2705"/>
              <a:ext cx="26" cy="17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2" name="Line 354"/>
            <p:cNvSpPr>
              <a:spLocks noChangeShapeType="1"/>
            </p:cNvSpPr>
            <p:nvPr/>
          </p:nvSpPr>
          <p:spPr bwMode="auto">
            <a:xfrm flipH="1">
              <a:off x="1263" y="2697"/>
              <a:ext cx="25" cy="18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3" name="Line 355"/>
            <p:cNvSpPr>
              <a:spLocks noChangeShapeType="1"/>
            </p:cNvSpPr>
            <p:nvPr/>
          </p:nvSpPr>
          <p:spPr bwMode="auto">
            <a:xfrm flipH="1">
              <a:off x="1246" y="2688"/>
              <a:ext cx="23" cy="17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4" name="Freeform 356"/>
            <p:cNvSpPr/>
            <p:nvPr/>
          </p:nvSpPr>
          <p:spPr bwMode="auto">
            <a:xfrm flipH="1">
              <a:off x="1026" y="2887"/>
              <a:ext cx="283" cy="180"/>
            </a:xfrm>
            <a:custGeom>
              <a:avLst/>
              <a:gdLst>
                <a:gd name="T0" fmla="*/ 0 w 2091"/>
                <a:gd name="T1" fmla="*/ 7 h 931"/>
                <a:gd name="T2" fmla="*/ 0 w 2091"/>
                <a:gd name="T3" fmla="*/ 7 h 931"/>
                <a:gd name="T4" fmla="*/ 0 w 2091"/>
                <a:gd name="T5" fmla="*/ 5 h 931"/>
                <a:gd name="T6" fmla="*/ 0 w 2091"/>
                <a:gd name="T7" fmla="*/ 4 h 931"/>
                <a:gd name="T8" fmla="*/ 0 w 2091"/>
                <a:gd name="T9" fmla="*/ 3 h 931"/>
                <a:gd name="T10" fmla="*/ 1 w 2091"/>
                <a:gd name="T11" fmla="*/ 3 h 931"/>
                <a:gd name="T12" fmla="*/ 1 w 2091"/>
                <a:gd name="T13" fmla="*/ 2 h 931"/>
                <a:gd name="T14" fmla="*/ 2 w 2091"/>
                <a:gd name="T15" fmla="*/ 2 h 931"/>
                <a:gd name="T16" fmla="*/ 2 w 2091"/>
                <a:gd name="T17" fmla="*/ 2 h 931"/>
                <a:gd name="T18" fmla="*/ 2 w 2091"/>
                <a:gd name="T19" fmla="*/ 2 h 931"/>
                <a:gd name="T20" fmla="*/ 2 w 2091"/>
                <a:gd name="T21" fmla="*/ 1 h 931"/>
                <a:gd name="T22" fmla="*/ 2 w 2091"/>
                <a:gd name="T23" fmla="*/ 1 h 931"/>
                <a:gd name="T24" fmla="*/ 2 w 2091"/>
                <a:gd name="T25" fmla="*/ 1 h 931"/>
                <a:gd name="T26" fmla="*/ 3 w 2091"/>
                <a:gd name="T27" fmla="*/ 1 h 931"/>
                <a:gd name="T28" fmla="*/ 3 w 2091"/>
                <a:gd name="T29" fmla="*/ 1 h 931"/>
                <a:gd name="T30" fmla="*/ 3 w 2091"/>
                <a:gd name="T31" fmla="*/ 1 h 931"/>
                <a:gd name="T32" fmla="*/ 3 w 2091"/>
                <a:gd name="T33" fmla="*/ 1 h 931"/>
                <a:gd name="T34" fmla="*/ 3 w 2091"/>
                <a:gd name="T35" fmla="*/ 1 h 931"/>
                <a:gd name="T36" fmla="*/ 3 w 2091"/>
                <a:gd name="T37" fmla="*/ 1 h 931"/>
                <a:gd name="T38" fmla="*/ 3 w 2091"/>
                <a:gd name="T39" fmla="*/ 0 h 931"/>
                <a:gd name="T40" fmla="*/ 5 w 2091"/>
                <a:gd name="T41" fmla="*/ 0 h 931"/>
                <a:gd name="T42" fmla="*/ 5 w 2091"/>
                <a:gd name="T43" fmla="*/ 1 h 931"/>
                <a:gd name="T44" fmla="*/ 5 w 2091"/>
                <a:gd name="T45" fmla="*/ 1 h 931"/>
                <a:gd name="T46" fmla="*/ 5 w 2091"/>
                <a:gd name="T47" fmla="*/ 2 h 931"/>
                <a:gd name="T48" fmla="*/ 5 w 2091"/>
                <a:gd name="T49" fmla="*/ 2 h 931"/>
                <a:gd name="T50" fmla="*/ 5 w 2091"/>
                <a:gd name="T51" fmla="*/ 3 h 931"/>
                <a:gd name="T52" fmla="*/ 5 w 2091"/>
                <a:gd name="T53" fmla="*/ 4 h 931"/>
                <a:gd name="T54" fmla="*/ 5 w 2091"/>
                <a:gd name="T55" fmla="*/ 4 h 931"/>
                <a:gd name="T56" fmla="*/ 5 w 2091"/>
                <a:gd name="T57" fmla="*/ 4 h 931"/>
                <a:gd name="T58" fmla="*/ 5 w 2091"/>
                <a:gd name="T59" fmla="*/ 5 h 931"/>
                <a:gd name="T60" fmla="*/ 5 w 2091"/>
                <a:gd name="T61" fmla="*/ 5 h 931"/>
                <a:gd name="T62" fmla="*/ 5 w 2091"/>
                <a:gd name="T63" fmla="*/ 5 h 931"/>
                <a:gd name="T64" fmla="*/ 4 w 2091"/>
                <a:gd name="T65" fmla="*/ 5 h 931"/>
                <a:gd name="T66" fmla="*/ 4 w 2091"/>
                <a:gd name="T67" fmla="*/ 5 h 931"/>
                <a:gd name="T68" fmla="*/ 4 w 2091"/>
                <a:gd name="T69" fmla="*/ 6 h 931"/>
                <a:gd name="T70" fmla="*/ 4 w 2091"/>
                <a:gd name="T71" fmla="*/ 6 h 931"/>
                <a:gd name="T72" fmla="*/ 4 w 2091"/>
                <a:gd name="T73" fmla="*/ 6 h 931"/>
                <a:gd name="T74" fmla="*/ 3 w 2091"/>
                <a:gd name="T75" fmla="*/ 6 h 931"/>
                <a:gd name="T76" fmla="*/ 3 w 2091"/>
                <a:gd name="T77" fmla="*/ 6 h 931"/>
                <a:gd name="T78" fmla="*/ 3 w 2091"/>
                <a:gd name="T79" fmla="*/ 6 h 931"/>
                <a:gd name="T80" fmla="*/ 3 w 2091"/>
                <a:gd name="T81" fmla="*/ 6 h 931"/>
                <a:gd name="T82" fmla="*/ 3 w 2091"/>
                <a:gd name="T83" fmla="*/ 6 h 931"/>
                <a:gd name="T84" fmla="*/ 1 w 2091"/>
                <a:gd name="T85" fmla="*/ 7 h 931"/>
                <a:gd name="T86" fmla="*/ 1 w 2091"/>
                <a:gd name="T87" fmla="*/ 7 h 931"/>
                <a:gd name="T88" fmla="*/ 0 w 2091"/>
                <a:gd name="T89" fmla="*/ 7 h 93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091"/>
                <a:gd name="T136" fmla="*/ 0 h 931"/>
                <a:gd name="T137" fmla="*/ 2091 w 2091"/>
                <a:gd name="T138" fmla="*/ 931 h 93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091" h="931">
                  <a:moveTo>
                    <a:pt x="182" y="927"/>
                  </a:moveTo>
                  <a:lnTo>
                    <a:pt x="5" y="905"/>
                  </a:lnTo>
                  <a:lnTo>
                    <a:pt x="0" y="695"/>
                  </a:lnTo>
                  <a:lnTo>
                    <a:pt x="9" y="537"/>
                  </a:lnTo>
                  <a:lnTo>
                    <a:pt x="100" y="442"/>
                  </a:lnTo>
                  <a:lnTo>
                    <a:pt x="210" y="387"/>
                  </a:lnTo>
                  <a:lnTo>
                    <a:pt x="460" y="296"/>
                  </a:lnTo>
                  <a:lnTo>
                    <a:pt x="828" y="207"/>
                  </a:lnTo>
                  <a:lnTo>
                    <a:pt x="900" y="201"/>
                  </a:lnTo>
                  <a:lnTo>
                    <a:pt x="948" y="207"/>
                  </a:lnTo>
                  <a:lnTo>
                    <a:pt x="960" y="188"/>
                  </a:lnTo>
                  <a:lnTo>
                    <a:pt x="980" y="169"/>
                  </a:lnTo>
                  <a:lnTo>
                    <a:pt x="1003" y="173"/>
                  </a:lnTo>
                  <a:lnTo>
                    <a:pt x="1035" y="176"/>
                  </a:lnTo>
                  <a:lnTo>
                    <a:pt x="1049" y="138"/>
                  </a:lnTo>
                  <a:lnTo>
                    <a:pt x="1077" y="118"/>
                  </a:lnTo>
                  <a:lnTo>
                    <a:pt x="1106" y="112"/>
                  </a:lnTo>
                  <a:lnTo>
                    <a:pt x="1144" y="112"/>
                  </a:lnTo>
                  <a:lnTo>
                    <a:pt x="1138" y="82"/>
                  </a:lnTo>
                  <a:lnTo>
                    <a:pt x="1182" y="0"/>
                  </a:lnTo>
                  <a:lnTo>
                    <a:pt x="2040" y="22"/>
                  </a:lnTo>
                  <a:lnTo>
                    <a:pt x="2037" y="110"/>
                  </a:lnTo>
                  <a:lnTo>
                    <a:pt x="2053" y="188"/>
                  </a:lnTo>
                  <a:lnTo>
                    <a:pt x="2065" y="244"/>
                  </a:lnTo>
                  <a:lnTo>
                    <a:pt x="2080" y="314"/>
                  </a:lnTo>
                  <a:lnTo>
                    <a:pt x="2091" y="427"/>
                  </a:lnTo>
                  <a:lnTo>
                    <a:pt x="2077" y="494"/>
                  </a:lnTo>
                  <a:lnTo>
                    <a:pt x="2053" y="557"/>
                  </a:lnTo>
                  <a:lnTo>
                    <a:pt x="2023" y="610"/>
                  </a:lnTo>
                  <a:lnTo>
                    <a:pt x="1983" y="629"/>
                  </a:lnTo>
                  <a:lnTo>
                    <a:pt x="1921" y="648"/>
                  </a:lnTo>
                  <a:lnTo>
                    <a:pt x="1838" y="673"/>
                  </a:lnTo>
                  <a:lnTo>
                    <a:pt x="1801" y="717"/>
                  </a:lnTo>
                  <a:lnTo>
                    <a:pt x="1757" y="754"/>
                  </a:lnTo>
                  <a:lnTo>
                    <a:pt x="1686" y="786"/>
                  </a:lnTo>
                  <a:lnTo>
                    <a:pt x="1605" y="812"/>
                  </a:lnTo>
                  <a:lnTo>
                    <a:pt x="1475" y="827"/>
                  </a:lnTo>
                  <a:lnTo>
                    <a:pt x="1364" y="827"/>
                  </a:lnTo>
                  <a:lnTo>
                    <a:pt x="1279" y="818"/>
                  </a:lnTo>
                  <a:lnTo>
                    <a:pt x="1202" y="812"/>
                  </a:lnTo>
                  <a:lnTo>
                    <a:pt x="1144" y="843"/>
                  </a:lnTo>
                  <a:lnTo>
                    <a:pt x="1031" y="837"/>
                  </a:lnTo>
                  <a:lnTo>
                    <a:pt x="582" y="901"/>
                  </a:lnTo>
                  <a:lnTo>
                    <a:pt x="386" y="931"/>
                  </a:lnTo>
                  <a:lnTo>
                    <a:pt x="182" y="927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5" name="Freeform 357"/>
            <p:cNvSpPr/>
            <p:nvPr/>
          </p:nvSpPr>
          <p:spPr bwMode="auto">
            <a:xfrm flipH="1">
              <a:off x="1028" y="2904"/>
              <a:ext cx="280" cy="160"/>
            </a:xfrm>
            <a:custGeom>
              <a:avLst/>
              <a:gdLst>
                <a:gd name="T0" fmla="*/ 5 w 2049"/>
                <a:gd name="T1" fmla="*/ 1 h 829"/>
                <a:gd name="T2" fmla="*/ 5 w 2049"/>
                <a:gd name="T3" fmla="*/ 1 h 829"/>
                <a:gd name="T4" fmla="*/ 5 w 2049"/>
                <a:gd name="T5" fmla="*/ 4 h 829"/>
                <a:gd name="T6" fmla="*/ 5 w 2049"/>
                <a:gd name="T7" fmla="*/ 4 h 829"/>
                <a:gd name="T8" fmla="*/ 5 w 2049"/>
                <a:gd name="T9" fmla="*/ 4 h 829"/>
                <a:gd name="T10" fmla="*/ 4 w 2049"/>
                <a:gd name="T11" fmla="*/ 5 h 829"/>
                <a:gd name="T12" fmla="*/ 3 w 2049"/>
                <a:gd name="T13" fmla="*/ 5 h 829"/>
                <a:gd name="T14" fmla="*/ 3 w 2049"/>
                <a:gd name="T15" fmla="*/ 4 h 829"/>
                <a:gd name="T16" fmla="*/ 3 w 2049"/>
                <a:gd name="T17" fmla="*/ 5 h 829"/>
                <a:gd name="T18" fmla="*/ 3 w 2049"/>
                <a:gd name="T19" fmla="*/ 5 h 829"/>
                <a:gd name="T20" fmla="*/ 3 w 2049"/>
                <a:gd name="T21" fmla="*/ 5 h 829"/>
                <a:gd name="T22" fmla="*/ 2 w 2049"/>
                <a:gd name="T23" fmla="*/ 5 h 829"/>
                <a:gd name="T24" fmla="*/ 1 w 2049"/>
                <a:gd name="T25" fmla="*/ 6 h 829"/>
                <a:gd name="T26" fmla="*/ 1 w 2049"/>
                <a:gd name="T27" fmla="*/ 5 h 829"/>
                <a:gd name="T28" fmla="*/ 1 w 2049"/>
                <a:gd name="T29" fmla="*/ 5 h 829"/>
                <a:gd name="T30" fmla="*/ 1 w 2049"/>
                <a:gd name="T31" fmla="*/ 6 h 829"/>
                <a:gd name="T32" fmla="*/ 1 w 2049"/>
                <a:gd name="T33" fmla="*/ 5 h 829"/>
                <a:gd name="T34" fmla="*/ 1 w 2049"/>
                <a:gd name="T35" fmla="*/ 6 h 829"/>
                <a:gd name="T36" fmla="*/ 1 w 2049"/>
                <a:gd name="T37" fmla="*/ 5 h 829"/>
                <a:gd name="T38" fmla="*/ 0 w 2049"/>
                <a:gd name="T39" fmla="*/ 5 h 829"/>
                <a:gd name="T40" fmla="*/ 0 w 2049"/>
                <a:gd name="T41" fmla="*/ 6 h 829"/>
                <a:gd name="T42" fmla="*/ 0 w 2049"/>
                <a:gd name="T43" fmla="*/ 5 h 829"/>
                <a:gd name="T44" fmla="*/ 0 w 2049"/>
                <a:gd name="T45" fmla="*/ 3 h 829"/>
                <a:gd name="T46" fmla="*/ 1 w 2049"/>
                <a:gd name="T47" fmla="*/ 2 h 829"/>
                <a:gd name="T48" fmla="*/ 2 w 2049"/>
                <a:gd name="T49" fmla="*/ 1 h 829"/>
                <a:gd name="T50" fmla="*/ 2 w 2049"/>
                <a:gd name="T51" fmla="*/ 2 h 829"/>
                <a:gd name="T52" fmla="*/ 3 w 2049"/>
                <a:gd name="T53" fmla="*/ 2 h 829"/>
                <a:gd name="T54" fmla="*/ 2 w 2049"/>
                <a:gd name="T55" fmla="*/ 1 h 829"/>
                <a:gd name="T56" fmla="*/ 3 w 2049"/>
                <a:gd name="T57" fmla="*/ 1 h 829"/>
                <a:gd name="T58" fmla="*/ 3 w 2049"/>
                <a:gd name="T59" fmla="*/ 1 h 829"/>
                <a:gd name="T60" fmla="*/ 3 w 2049"/>
                <a:gd name="T61" fmla="*/ 1 h 829"/>
                <a:gd name="T62" fmla="*/ 3 w 2049"/>
                <a:gd name="T63" fmla="*/ 1 h 829"/>
                <a:gd name="T64" fmla="*/ 3 w 2049"/>
                <a:gd name="T65" fmla="*/ 1 h 829"/>
                <a:gd name="T66" fmla="*/ 3 w 2049"/>
                <a:gd name="T67" fmla="*/ 0 h 829"/>
                <a:gd name="T68" fmla="*/ 3 w 2049"/>
                <a:gd name="T69" fmla="*/ 0 h 829"/>
                <a:gd name="T70" fmla="*/ 3 w 2049"/>
                <a:gd name="T71" fmla="*/ 0 h 829"/>
                <a:gd name="T72" fmla="*/ 4 w 2049"/>
                <a:gd name="T73" fmla="*/ 1 h 829"/>
                <a:gd name="T74" fmla="*/ 4 w 2049"/>
                <a:gd name="T75" fmla="*/ 0 h 829"/>
                <a:gd name="T76" fmla="*/ 4 w 2049"/>
                <a:gd name="T77" fmla="*/ 1 h 829"/>
                <a:gd name="T78" fmla="*/ 5 w 2049"/>
                <a:gd name="T79" fmla="*/ 0 h 829"/>
                <a:gd name="T80" fmla="*/ 5 w 2049"/>
                <a:gd name="T81" fmla="*/ 1 h 829"/>
                <a:gd name="T82" fmla="*/ 5 w 2049"/>
                <a:gd name="T83" fmla="*/ 1 h 829"/>
                <a:gd name="T84" fmla="*/ 5 w 2049"/>
                <a:gd name="T85" fmla="*/ 0 h 8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49"/>
                <a:gd name="T130" fmla="*/ 0 h 829"/>
                <a:gd name="T131" fmla="*/ 2049 w 2049"/>
                <a:gd name="T132" fmla="*/ 829 h 82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49" h="829">
                  <a:moveTo>
                    <a:pt x="1982" y="31"/>
                  </a:moveTo>
                  <a:lnTo>
                    <a:pt x="1986" y="90"/>
                  </a:lnTo>
                  <a:lnTo>
                    <a:pt x="2010" y="67"/>
                  </a:lnTo>
                  <a:lnTo>
                    <a:pt x="2037" y="199"/>
                  </a:lnTo>
                  <a:lnTo>
                    <a:pt x="2049" y="353"/>
                  </a:lnTo>
                  <a:lnTo>
                    <a:pt x="1995" y="512"/>
                  </a:lnTo>
                  <a:lnTo>
                    <a:pt x="1868" y="549"/>
                  </a:lnTo>
                  <a:lnTo>
                    <a:pt x="1882" y="512"/>
                  </a:lnTo>
                  <a:lnTo>
                    <a:pt x="1814" y="567"/>
                  </a:lnTo>
                  <a:lnTo>
                    <a:pt x="1754" y="624"/>
                  </a:lnTo>
                  <a:lnTo>
                    <a:pt x="1622" y="688"/>
                  </a:lnTo>
                  <a:lnTo>
                    <a:pt x="1460" y="701"/>
                  </a:lnTo>
                  <a:lnTo>
                    <a:pt x="1264" y="710"/>
                  </a:lnTo>
                  <a:lnTo>
                    <a:pt x="1181" y="701"/>
                  </a:lnTo>
                  <a:lnTo>
                    <a:pt x="1255" y="669"/>
                  </a:lnTo>
                  <a:lnTo>
                    <a:pt x="1287" y="589"/>
                  </a:lnTo>
                  <a:lnTo>
                    <a:pt x="1228" y="656"/>
                  </a:lnTo>
                  <a:lnTo>
                    <a:pt x="1155" y="697"/>
                  </a:lnTo>
                  <a:lnTo>
                    <a:pt x="1086" y="733"/>
                  </a:lnTo>
                  <a:lnTo>
                    <a:pt x="1017" y="724"/>
                  </a:lnTo>
                  <a:lnTo>
                    <a:pt x="1063" y="692"/>
                  </a:lnTo>
                  <a:lnTo>
                    <a:pt x="1109" y="652"/>
                  </a:lnTo>
                  <a:lnTo>
                    <a:pt x="1036" y="678"/>
                  </a:lnTo>
                  <a:lnTo>
                    <a:pt x="963" y="733"/>
                  </a:lnTo>
                  <a:lnTo>
                    <a:pt x="726" y="761"/>
                  </a:lnTo>
                  <a:lnTo>
                    <a:pt x="491" y="797"/>
                  </a:lnTo>
                  <a:lnTo>
                    <a:pt x="409" y="793"/>
                  </a:lnTo>
                  <a:lnTo>
                    <a:pt x="495" y="742"/>
                  </a:lnTo>
                  <a:lnTo>
                    <a:pt x="581" y="724"/>
                  </a:lnTo>
                  <a:lnTo>
                    <a:pt x="486" y="720"/>
                  </a:lnTo>
                  <a:lnTo>
                    <a:pt x="414" y="752"/>
                  </a:lnTo>
                  <a:lnTo>
                    <a:pt x="319" y="815"/>
                  </a:lnTo>
                  <a:lnTo>
                    <a:pt x="386" y="720"/>
                  </a:lnTo>
                  <a:lnTo>
                    <a:pt x="473" y="669"/>
                  </a:lnTo>
                  <a:lnTo>
                    <a:pt x="359" y="692"/>
                  </a:lnTo>
                  <a:lnTo>
                    <a:pt x="300" y="765"/>
                  </a:lnTo>
                  <a:lnTo>
                    <a:pt x="287" y="829"/>
                  </a:lnTo>
                  <a:lnTo>
                    <a:pt x="214" y="742"/>
                  </a:lnTo>
                  <a:lnTo>
                    <a:pt x="140" y="701"/>
                  </a:lnTo>
                  <a:lnTo>
                    <a:pt x="182" y="746"/>
                  </a:lnTo>
                  <a:lnTo>
                    <a:pt x="241" y="829"/>
                  </a:lnTo>
                  <a:lnTo>
                    <a:pt x="59" y="793"/>
                  </a:lnTo>
                  <a:lnTo>
                    <a:pt x="23" y="778"/>
                  </a:lnTo>
                  <a:lnTo>
                    <a:pt x="0" y="674"/>
                  </a:lnTo>
                  <a:lnTo>
                    <a:pt x="13" y="530"/>
                  </a:lnTo>
                  <a:lnTo>
                    <a:pt x="40" y="435"/>
                  </a:lnTo>
                  <a:lnTo>
                    <a:pt x="155" y="362"/>
                  </a:lnTo>
                  <a:lnTo>
                    <a:pt x="296" y="298"/>
                  </a:lnTo>
                  <a:lnTo>
                    <a:pt x="572" y="207"/>
                  </a:lnTo>
                  <a:lnTo>
                    <a:pt x="795" y="145"/>
                  </a:lnTo>
                  <a:lnTo>
                    <a:pt x="917" y="135"/>
                  </a:lnTo>
                  <a:lnTo>
                    <a:pt x="968" y="207"/>
                  </a:lnTo>
                  <a:lnTo>
                    <a:pt x="1123" y="285"/>
                  </a:lnTo>
                  <a:lnTo>
                    <a:pt x="1040" y="217"/>
                  </a:lnTo>
                  <a:lnTo>
                    <a:pt x="977" y="182"/>
                  </a:lnTo>
                  <a:lnTo>
                    <a:pt x="953" y="131"/>
                  </a:lnTo>
                  <a:lnTo>
                    <a:pt x="963" y="108"/>
                  </a:lnTo>
                  <a:lnTo>
                    <a:pt x="1008" y="108"/>
                  </a:lnTo>
                  <a:lnTo>
                    <a:pt x="1036" y="135"/>
                  </a:lnTo>
                  <a:lnTo>
                    <a:pt x="1063" y="163"/>
                  </a:lnTo>
                  <a:lnTo>
                    <a:pt x="1132" y="190"/>
                  </a:lnTo>
                  <a:lnTo>
                    <a:pt x="1068" y="135"/>
                  </a:lnTo>
                  <a:lnTo>
                    <a:pt x="1040" y="95"/>
                  </a:lnTo>
                  <a:lnTo>
                    <a:pt x="1059" y="67"/>
                  </a:lnTo>
                  <a:lnTo>
                    <a:pt x="1113" y="50"/>
                  </a:lnTo>
                  <a:lnTo>
                    <a:pt x="1186" y="113"/>
                  </a:lnTo>
                  <a:lnTo>
                    <a:pt x="1255" y="154"/>
                  </a:lnTo>
                  <a:lnTo>
                    <a:pt x="1173" y="63"/>
                  </a:lnTo>
                  <a:lnTo>
                    <a:pt x="1145" y="27"/>
                  </a:lnTo>
                  <a:lnTo>
                    <a:pt x="1145" y="0"/>
                  </a:lnTo>
                  <a:lnTo>
                    <a:pt x="1213" y="10"/>
                  </a:lnTo>
                  <a:lnTo>
                    <a:pt x="1277" y="54"/>
                  </a:lnTo>
                  <a:lnTo>
                    <a:pt x="1319" y="86"/>
                  </a:lnTo>
                  <a:lnTo>
                    <a:pt x="1514" y="104"/>
                  </a:lnTo>
                  <a:lnTo>
                    <a:pt x="1508" y="54"/>
                  </a:lnTo>
                  <a:lnTo>
                    <a:pt x="1567" y="35"/>
                  </a:lnTo>
                  <a:lnTo>
                    <a:pt x="1567" y="99"/>
                  </a:lnTo>
                  <a:lnTo>
                    <a:pt x="1626" y="113"/>
                  </a:lnTo>
                  <a:lnTo>
                    <a:pt x="1754" y="131"/>
                  </a:lnTo>
                  <a:lnTo>
                    <a:pt x="1745" y="63"/>
                  </a:lnTo>
                  <a:lnTo>
                    <a:pt x="1790" y="63"/>
                  </a:lnTo>
                  <a:lnTo>
                    <a:pt x="1795" y="131"/>
                  </a:lnTo>
                  <a:lnTo>
                    <a:pt x="1868" y="127"/>
                  </a:lnTo>
                  <a:lnTo>
                    <a:pt x="1946" y="108"/>
                  </a:lnTo>
                  <a:lnTo>
                    <a:pt x="1950" y="54"/>
                  </a:lnTo>
                  <a:lnTo>
                    <a:pt x="1982" y="3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6" name="Freeform 358"/>
            <p:cNvSpPr/>
            <p:nvPr/>
          </p:nvSpPr>
          <p:spPr bwMode="auto">
            <a:xfrm flipH="1">
              <a:off x="1068" y="2961"/>
              <a:ext cx="39" cy="10"/>
            </a:xfrm>
            <a:custGeom>
              <a:avLst/>
              <a:gdLst>
                <a:gd name="T0" fmla="*/ 1 w 280"/>
                <a:gd name="T1" fmla="*/ 0 h 48"/>
                <a:gd name="T2" fmla="*/ 0 w 280"/>
                <a:gd name="T3" fmla="*/ 0 h 48"/>
                <a:gd name="T4" fmla="*/ 0 w 280"/>
                <a:gd name="T5" fmla="*/ 0 h 48"/>
                <a:gd name="T6" fmla="*/ 1 w 28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48"/>
                <a:gd name="T14" fmla="*/ 280 w 28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48">
                  <a:moveTo>
                    <a:pt x="280" y="0"/>
                  </a:moveTo>
                  <a:lnTo>
                    <a:pt x="149" y="48"/>
                  </a:lnTo>
                  <a:lnTo>
                    <a:pt x="0" y="35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7" name="Freeform 359"/>
            <p:cNvSpPr/>
            <p:nvPr/>
          </p:nvSpPr>
          <p:spPr bwMode="auto">
            <a:xfrm flipH="1">
              <a:off x="1030" y="2946"/>
              <a:ext cx="23" cy="12"/>
            </a:xfrm>
            <a:custGeom>
              <a:avLst/>
              <a:gdLst>
                <a:gd name="T0" fmla="*/ 0 w 170"/>
                <a:gd name="T1" fmla="*/ 0 h 57"/>
                <a:gd name="T2" fmla="*/ 0 w 170"/>
                <a:gd name="T3" fmla="*/ 0 h 57"/>
                <a:gd name="T4" fmla="*/ 0 w 170"/>
                <a:gd name="T5" fmla="*/ 0 h 57"/>
                <a:gd name="T6" fmla="*/ 0 w 170"/>
                <a:gd name="T7" fmla="*/ 1 h 57"/>
                <a:gd name="T8" fmla="*/ 0 w 170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57"/>
                <a:gd name="T17" fmla="*/ 170 w 170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57">
                  <a:moveTo>
                    <a:pt x="170" y="0"/>
                  </a:moveTo>
                  <a:lnTo>
                    <a:pt x="125" y="35"/>
                  </a:lnTo>
                  <a:lnTo>
                    <a:pt x="0" y="53"/>
                  </a:lnTo>
                  <a:lnTo>
                    <a:pt x="130" y="57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8" name="Freeform 360"/>
            <p:cNvSpPr/>
            <p:nvPr/>
          </p:nvSpPr>
          <p:spPr bwMode="auto">
            <a:xfrm flipH="1">
              <a:off x="1127" y="2937"/>
              <a:ext cx="36" cy="29"/>
            </a:xfrm>
            <a:custGeom>
              <a:avLst/>
              <a:gdLst>
                <a:gd name="T0" fmla="*/ 1 w 263"/>
                <a:gd name="T1" fmla="*/ 0 h 143"/>
                <a:gd name="T2" fmla="*/ 0 w 263"/>
                <a:gd name="T3" fmla="*/ 0 h 143"/>
                <a:gd name="T4" fmla="*/ 0 w 263"/>
                <a:gd name="T5" fmla="*/ 0 h 143"/>
                <a:gd name="T6" fmla="*/ 0 w 263"/>
                <a:gd name="T7" fmla="*/ 1 h 143"/>
                <a:gd name="T8" fmla="*/ 0 w 263"/>
                <a:gd name="T9" fmla="*/ 1 h 143"/>
                <a:gd name="T10" fmla="*/ 0 w 263"/>
                <a:gd name="T11" fmla="*/ 1 h 143"/>
                <a:gd name="T12" fmla="*/ 0 w 263"/>
                <a:gd name="T13" fmla="*/ 1 h 143"/>
                <a:gd name="T14" fmla="*/ 0 w 263"/>
                <a:gd name="T15" fmla="*/ 0 h 143"/>
                <a:gd name="T16" fmla="*/ 1 w 263"/>
                <a:gd name="T17" fmla="*/ 0 h 1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3"/>
                <a:gd name="T28" fmla="*/ 0 h 143"/>
                <a:gd name="T29" fmla="*/ 263 w 263"/>
                <a:gd name="T30" fmla="*/ 143 h 14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3" h="143">
                  <a:moveTo>
                    <a:pt x="263" y="0"/>
                  </a:moveTo>
                  <a:lnTo>
                    <a:pt x="145" y="13"/>
                  </a:lnTo>
                  <a:lnTo>
                    <a:pt x="122" y="31"/>
                  </a:lnTo>
                  <a:lnTo>
                    <a:pt x="122" y="76"/>
                  </a:lnTo>
                  <a:lnTo>
                    <a:pt x="113" y="124"/>
                  </a:lnTo>
                  <a:lnTo>
                    <a:pt x="0" y="143"/>
                  </a:lnTo>
                  <a:lnTo>
                    <a:pt x="136" y="138"/>
                  </a:lnTo>
                  <a:lnTo>
                    <a:pt x="159" y="48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9" name="Freeform 361"/>
            <p:cNvSpPr/>
            <p:nvPr/>
          </p:nvSpPr>
          <p:spPr bwMode="auto">
            <a:xfrm flipH="1">
              <a:off x="1163" y="3001"/>
              <a:ext cx="117" cy="41"/>
            </a:xfrm>
            <a:custGeom>
              <a:avLst/>
              <a:gdLst>
                <a:gd name="T0" fmla="*/ 2 w 853"/>
                <a:gd name="T1" fmla="*/ 0 h 212"/>
                <a:gd name="T2" fmla="*/ 2 w 853"/>
                <a:gd name="T3" fmla="*/ 0 h 212"/>
                <a:gd name="T4" fmla="*/ 1 w 853"/>
                <a:gd name="T5" fmla="*/ 0 h 212"/>
                <a:gd name="T6" fmla="*/ 1 w 853"/>
                <a:gd name="T7" fmla="*/ 1 h 212"/>
                <a:gd name="T8" fmla="*/ 0 w 853"/>
                <a:gd name="T9" fmla="*/ 1 h 212"/>
                <a:gd name="T10" fmla="*/ 0 w 853"/>
                <a:gd name="T11" fmla="*/ 1 h 212"/>
                <a:gd name="T12" fmla="*/ 0 w 853"/>
                <a:gd name="T13" fmla="*/ 2 h 212"/>
                <a:gd name="T14" fmla="*/ 0 w 853"/>
                <a:gd name="T15" fmla="*/ 1 h 212"/>
                <a:gd name="T16" fmla="*/ 0 w 853"/>
                <a:gd name="T17" fmla="*/ 1 h 212"/>
                <a:gd name="T18" fmla="*/ 1 w 853"/>
                <a:gd name="T19" fmla="*/ 1 h 212"/>
                <a:gd name="T20" fmla="*/ 1 w 853"/>
                <a:gd name="T21" fmla="*/ 1 h 212"/>
                <a:gd name="T22" fmla="*/ 1 w 853"/>
                <a:gd name="T23" fmla="*/ 0 h 212"/>
                <a:gd name="T24" fmla="*/ 2 w 853"/>
                <a:gd name="T25" fmla="*/ 0 h 212"/>
                <a:gd name="T26" fmla="*/ 2 w 853"/>
                <a:gd name="T27" fmla="*/ 0 h 2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3"/>
                <a:gd name="T43" fmla="*/ 0 h 212"/>
                <a:gd name="T44" fmla="*/ 853 w 853"/>
                <a:gd name="T45" fmla="*/ 212 h 2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3" h="212">
                  <a:moveTo>
                    <a:pt x="853" y="0"/>
                  </a:moveTo>
                  <a:lnTo>
                    <a:pt x="636" y="10"/>
                  </a:lnTo>
                  <a:lnTo>
                    <a:pt x="413" y="63"/>
                  </a:lnTo>
                  <a:lnTo>
                    <a:pt x="249" y="71"/>
                  </a:lnTo>
                  <a:lnTo>
                    <a:pt x="114" y="99"/>
                  </a:lnTo>
                  <a:lnTo>
                    <a:pt x="64" y="170"/>
                  </a:lnTo>
                  <a:lnTo>
                    <a:pt x="0" y="212"/>
                  </a:lnTo>
                  <a:lnTo>
                    <a:pt x="64" y="198"/>
                  </a:lnTo>
                  <a:lnTo>
                    <a:pt x="123" y="117"/>
                  </a:lnTo>
                  <a:lnTo>
                    <a:pt x="304" y="81"/>
                  </a:lnTo>
                  <a:lnTo>
                    <a:pt x="413" y="81"/>
                  </a:lnTo>
                  <a:lnTo>
                    <a:pt x="500" y="63"/>
                  </a:lnTo>
                  <a:lnTo>
                    <a:pt x="649" y="2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60" name="Freeform 362"/>
            <p:cNvSpPr/>
            <p:nvPr/>
          </p:nvSpPr>
          <p:spPr bwMode="auto">
            <a:xfrm flipH="1">
              <a:off x="1159" y="2690"/>
              <a:ext cx="102" cy="74"/>
            </a:xfrm>
            <a:custGeom>
              <a:avLst/>
              <a:gdLst>
                <a:gd name="T0" fmla="*/ 2 w 751"/>
                <a:gd name="T1" fmla="*/ 3 h 379"/>
                <a:gd name="T2" fmla="*/ 2 w 751"/>
                <a:gd name="T3" fmla="*/ 3 h 379"/>
                <a:gd name="T4" fmla="*/ 1 w 751"/>
                <a:gd name="T5" fmla="*/ 3 h 379"/>
                <a:gd name="T6" fmla="*/ 1 w 751"/>
                <a:gd name="T7" fmla="*/ 3 h 379"/>
                <a:gd name="T8" fmla="*/ 1 w 751"/>
                <a:gd name="T9" fmla="*/ 3 h 379"/>
                <a:gd name="T10" fmla="*/ 1 w 751"/>
                <a:gd name="T11" fmla="*/ 3 h 379"/>
                <a:gd name="T12" fmla="*/ 1 w 751"/>
                <a:gd name="T13" fmla="*/ 3 h 379"/>
                <a:gd name="T14" fmla="*/ 1 w 751"/>
                <a:gd name="T15" fmla="*/ 3 h 379"/>
                <a:gd name="T16" fmla="*/ 1 w 751"/>
                <a:gd name="T17" fmla="*/ 2 h 379"/>
                <a:gd name="T18" fmla="*/ 1 w 751"/>
                <a:gd name="T19" fmla="*/ 2 h 379"/>
                <a:gd name="T20" fmla="*/ 1 w 751"/>
                <a:gd name="T21" fmla="*/ 2 h 379"/>
                <a:gd name="T22" fmla="*/ 1 w 751"/>
                <a:gd name="T23" fmla="*/ 2 h 379"/>
                <a:gd name="T24" fmla="*/ 1 w 751"/>
                <a:gd name="T25" fmla="*/ 2 h 379"/>
                <a:gd name="T26" fmla="*/ 1 w 751"/>
                <a:gd name="T27" fmla="*/ 2 h 379"/>
                <a:gd name="T28" fmla="*/ 1 w 751"/>
                <a:gd name="T29" fmla="*/ 2 h 379"/>
                <a:gd name="T30" fmla="*/ 0 w 751"/>
                <a:gd name="T31" fmla="*/ 2 h 379"/>
                <a:gd name="T32" fmla="*/ 0 w 751"/>
                <a:gd name="T33" fmla="*/ 2 h 379"/>
                <a:gd name="T34" fmla="*/ 0 w 751"/>
                <a:gd name="T35" fmla="*/ 2 h 379"/>
                <a:gd name="T36" fmla="*/ 1 w 751"/>
                <a:gd name="T37" fmla="*/ 2 h 379"/>
                <a:gd name="T38" fmla="*/ 1 w 751"/>
                <a:gd name="T39" fmla="*/ 1 h 379"/>
                <a:gd name="T40" fmla="*/ 1 w 751"/>
                <a:gd name="T41" fmla="*/ 1 h 379"/>
                <a:gd name="T42" fmla="*/ 1 w 751"/>
                <a:gd name="T43" fmla="*/ 1 h 379"/>
                <a:gd name="T44" fmla="*/ 1 w 751"/>
                <a:gd name="T45" fmla="*/ 1 h 379"/>
                <a:gd name="T46" fmla="*/ 1 w 751"/>
                <a:gd name="T47" fmla="*/ 1 h 379"/>
                <a:gd name="T48" fmla="*/ 0 w 751"/>
                <a:gd name="T49" fmla="*/ 1 h 379"/>
                <a:gd name="T50" fmla="*/ 0 w 751"/>
                <a:gd name="T51" fmla="*/ 1 h 379"/>
                <a:gd name="T52" fmla="*/ 0 w 751"/>
                <a:gd name="T53" fmla="*/ 1 h 379"/>
                <a:gd name="T54" fmla="*/ 0 w 751"/>
                <a:gd name="T55" fmla="*/ 1 h 379"/>
                <a:gd name="T56" fmla="*/ 0 w 751"/>
                <a:gd name="T57" fmla="*/ 1 h 379"/>
                <a:gd name="T58" fmla="*/ 0 w 751"/>
                <a:gd name="T59" fmla="*/ 1 h 379"/>
                <a:gd name="T60" fmla="*/ 0 w 751"/>
                <a:gd name="T61" fmla="*/ 1 h 379"/>
                <a:gd name="T62" fmla="*/ 0 w 751"/>
                <a:gd name="T63" fmla="*/ 1 h 379"/>
                <a:gd name="T64" fmla="*/ 0 w 751"/>
                <a:gd name="T65" fmla="*/ 1 h 379"/>
                <a:gd name="T66" fmla="*/ 0 w 751"/>
                <a:gd name="T67" fmla="*/ 1 h 379"/>
                <a:gd name="T68" fmla="*/ 0 w 751"/>
                <a:gd name="T69" fmla="*/ 1 h 379"/>
                <a:gd name="T70" fmla="*/ 0 w 751"/>
                <a:gd name="T71" fmla="*/ 0 h 379"/>
                <a:gd name="T72" fmla="*/ 0 w 751"/>
                <a:gd name="T73" fmla="*/ 0 h 379"/>
                <a:gd name="T74" fmla="*/ 0 w 751"/>
                <a:gd name="T75" fmla="*/ 0 h 379"/>
                <a:gd name="T76" fmla="*/ 0 w 751"/>
                <a:gd name="T77" fmla="*/ 0 h 379"/>
                <a:gd name="T78" fmla="*/ 0 w 751"/>
                <a:gd name="T79" fmla="*/ 0 h 379"/>
                <a:gd name="T80" fmla="*/ 1 w 751"/>
                <a:gd name="T81" fmla="*/ 0 h 379"/>
                <a:gd name="T82" fmla="*/ 1 w 751"/>
                <a:gd name="T83" fmla="*/ 0 h 379"/>
                <a:gd name="T84" fmla="*/ 1 w 751"/>
                <a:gd name="T85" fmla="*/ 0 h 379"/>
                <a:gd name="T86" fmla="*/ 1 w 751"/>
                <a:gd name="T87" fmla="*/ 0 h 379"/>
                <a:gd name="T88" fmla="*/ 1 w 751"/>
                <a:gd name="T89" fmla="*/ 0 h 379"/>
                <a:gd name="T90" fmla="*/ 1 w 751"/>
                <a:gd name="T91" fmla="*/ 0 h 379"/>
                <a:gd name="T92" fmla="*/ 1 w 751"/>
                <a:gd name="T93" fmla="*/ 0 h 379"/>
                <a:gd name="T94" fmla="*/ 1 w 751"/>
                <a:gd name="T95" fmla="*/ 1 h 379"/>
                <a:gd name="T96" fmla="*/ 1 w 751"/>
                <a:gd name="T97" fmla="*/ 1 h 379"/>
                <a:gd name="T98" fmla="*/ 1 w 751"/>
                <a:gd name="T99" fmla="*/ 1 h 379"/>
                <a:gd name="T100" fmla="*/ 1 w 751"/>
                <a:gd name="T101" fmla="*/ 1 h 379"/>
                <a:gd name="T102" fmla="*/ 1 w 751"/>
                <a:gd name="T103" fmla="*/ 1 h 379"/>
                <a:gd name="T104" fmla="*/ 1 w 751"/>
                <a:gd name="T105" fmla="*/ 2 h 379"/>
                <a:gd name="T106" fmla="*/ 2 w 751"/>
                <a:gd name="T107" fmla="*/ 2 h 379"/>
                <a:gd name="T108" fmla="*/ 2 w 751"/>
                <a:gd name="T109" fmla="*/ 2 h 379"/>
                <a:gd name="T110" fmla="*/ 2 w 751"/>
                <a:gd name="T111" fmla="*/ 3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51"/>
                <a:gd name="T169" fmla="*/ 0 h 379"/>
                <a:gd name="T170" fmla="*/ 751 w 751"/>
                <a:gd name="T171" fmla="*/ 379 h 37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51" h="379">
                  <a:moveTo>
                    <a:pt x="679" y="379"/>
                  </a:moveTo>
                  <a:lnTo>
                    <a:pt x="639" y="370"/>
                  </a:lnTo>
                  <a:lnTo>
                    <a:pt x="600" y="352"/>
                  </a:lnTo>
                  <a:lnTo>
                    <a:pt x="564" y="344"/>
                  </a:lnTo>
                  <a:lnTo>
                    <a:pt x="502" y="353"/>
                  </a:lnTo>
                  <a:lnTo>
                    <a:pt x="457" y="352"/>
                  </a:lnTo>
                  <a:lnTo>
                    <a:pt x="425" y="341"/>
                  </a:lnTo>
                  <a:lnTo>
                    <a:pt x="399" y="332"/>
                  </a:lnTo>
                  <a:lnTo>
                    <a:pt x="373" y="320"/>
                  </a:lnTo>
                  <a:lnTo>
                    <a:pt x="346" y="295"/>
                  </a:lnTo>
                  <a:lnTo>
                    <a:pt x="324" y="273"/>
                  </a:lnTo>
                  <a:lnTo>
                    <a:pt x="288" y="246"/>
                  </a:lnTo>
                  <a:lnTo>
                    <a:pt x="238" y="254"/>
                  </a:lnTo>
                  <a:lnTo>
                    <a:pt x="208" y="256"/>
                  </a:lnTo>
                  <a:lnTo>
                    <a:pt x="190" y="251"/>
                  </a:lnTo>
                  <a:lnTo>
                    <a:pt x="182" y="243"/>
                  </a:lnTo>
                  <a:lnTo>
                    <a:pt x="176" y="228"/>
                  </a:lnTo>
                  <a:lnTo>
                    <a:pt x="180" y="215"/>
                  </a:lnTo>
                  <a:lnTo>
                    <a:pt x="190" y="200"/>
                  </a:lnTo>
                  <a:lnTo>
                    <a:pt x="208" y="193"/>
                  </a:lnTo>
                  <a:lnTo>
                    <a:pt x="248" y="188"/>
                  </a:lnTo>
                  <a:lnTo>
                    <a:pt x="296" y="171"/>
                  </a:lnTo>
                  <a:lnTo>
                    <a:pt x="256" y="140"/>
                  </a:lnTo>
                  <a:lnTo>
                    <a:pt x="209" y="121"/>
                  </a:lnTo>
                  <a:lnTo>
                    <a:pt x="168" y="124"/>
                  </a:lnTo>
                  <a:lnTo>
                    <a:pt x="121" y="121"/>
                  </a:lnTo>
                  <a:lnTo>
                    <a:pt x="93" y="131"/>
                  </a:lnTo>
                  <a:lnTo>
                    <a:pt x="54" y="132"/>
                  </a:lnTo>
                  <a:lnTo>
                    <a:pt x="42" y="121"/>
                  </a:lnTo>
                  <a:lnTo>
                    <a:pt x="39" y="105"/>
                  </a:lnTo>
                  <a:lnTo>
                    <a:pt x="18" y="106"/>
                  </a:lnTo>
                  <a:lnTo>
                    <a:pt x="6" y="103"/>
                  </a:lnTo>
                  <a:lnTo>
                    <a:pt x="0" y="87"/>
                  </a:lnTo>
                  <a:lnTo>
                    <a:pt x="4" y="74"/>
                  </a:lnTo>
                  <a:lnTo>
                    <a:pt x="15" y="68"/>
                  </a:lnTo>
                  <a:lnTo>
                    <a:pt x="36" y="56"/>
                  </a:lnTo>
                  <a:lnTo>
                    <a:pt x="52" y="44"/>
                  </a:lnTo>
                  <a:lnTo>
                    <a:pt x="71" y="34"/>
                  </a:lnTo>
                  <a:lnTo>
                    <a:pt x="93" y="27"/>
                  </a:lnTo>
                  <a:lnTo>
                    <a:pt x="112" y="27"/>
                  </a:lnTo>
                  <a:lnTo>
                    <a:pt x="203" y="9"/>
                  </a:lnTo>
                  <a:lnTo>
                    <a:pt x="222" y="4"/>
                  </a:lnTo>
                  <a:lnTo>
                    <a:pt x="244" y="0"/>
                  </a:lnTo>
                  <a:lnTo>
                    <a:pt x="267" y="4"/>
                  </a:lnTo>
                  <a:lnTo>
                    <a:pt x="295" y="13"/>
                  </a:lnTo>
                  <a:lnTo>
                    <a:pt x="373" y="56"/>
                  </a:lnTo>
                  <a:lnTo>
                    <a:pt x="410" y="64"/>
                  </a:lnTo>
                  <a:lnTo>
                    <a:pt x="443" y="71"/>
                  </a:lnTo>
                  <a:lnTo>
                    <a:pt x="469" y="87"/>
                  </a:lnTo>
                  <a:lnTo>
                    <a:pt x="484" y="108"/>
                  </a:lnTo>
                  <a:lnTo>
                    <a:pt x="549" y="153"/>
                  </a:lnTo>
                  <a:lnTo>
                    <a:pt x="578" y="174"/>
                  </a:lnTo>
                  <a:lnTo>
                    <a:pt x="617" y="215"/>
                  </a:lnTo>
                  <a:lnTo>
                    <a:pt x="641" y="227"/>
                  </a:lnTo>
                  <a:lnTo>
                    <a:pt x="751" y="232"/>
                  </a:lnTo>
                  <a:lnTo>
                    <a:pt x="679" y="379"/>
                  </a:lnTo>
                  <a:close/>
                </a:path>
              </a:pathLst>
            </a:custGeom>
            <a:solidFill>
              <a:srgbClr val="FFC080"/>
            </a:solidFill>
            <a:ln w="1588">
              <a:solidFill>
                <a:srgbClr val="402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61" name="Freeform 363"/>
            <p:cNvSpPr/>
            <p:nvPr/>
          </p:nvSpPr>
          <p:spPr bwMode="auto">
            <a:xfrm flipH="1">
              <a:off x="1197" y="2724"/>
              <a:ext cx="25" cy="8"/>
            </a:xfrm>
            <a:custGeom>
              <a:avLst/>
              <a:gdLst>
                <a:gd name="T0" fmla="*/ 0 w 179"/>
                <a:gd name="T1" fmla="*/ 0 h 43"/>
                <a:gd name="T2" fmla="*/ 0 w 179"/>
                <a:gd name="T3" fmla="*/ 0 h 43"/>
                <a:gd name="T4" fmla="*/ 0 w 179"/>
                <a:gd name="T5" fmla="*/ 0 h 43"/>
                <a:gd name="T6" fmla="*/ 0 w 179"/>
                <a:gd name="T7" fmla="*/ 0 h 43"/>
                <a:gd name="T8" fmla="*/ 0 w 179"/>
                <a:gd name="T9" fmla="*/ 0 h 43"/>
                <a:gd name="T10" fmla="*/ 0 w 179"/>
                <a:gd name="T11" fmla="*/ 0 h 43"/>
                <a:gd name="T12" fmla="*/ 0 w 179"/>
                <a:gd name="T13" fmla="*/ 0 h 43"/>
                <a:gd name="T14" fmla="*/ 0 w 179"/>
                <a:gd name="T15" fmla="*/ 0 h 43"/>
                <a:gd name="T16" fmla="*/ 0 w 179"/>
                <a:gd name="T17" fmla="*/ 0 h 43"/>
                <a:gd name="T18" fmla="*/ 0 w 179"/>
                <a:gd name="T19" fmla="*/ 0 h 43"/>
                <a:gd name="T20" fmla="*/ 0 w 179"/>
                <a:gd name="T21" fmla="*/ 0 h 43"/>
                <a:gd name="T22" fmla="*/ 0 w 179"/>
                <a:gd name="T23" fmla="*/ 0 h 43"/>
                <a:gd name="T24" fmla="*/ 0 w 179"/>
                <a:gd name="T25" fmla="*/ 0 h 43"/>
                <a:gd name="T26" fmla="*/ 0 w 179"/>
                <a:gd name="T27" fmla="*/ 0 h 43"/>
                <a:gd name="T28" fmla="*/ 0 w 179"/>
                <a:gd name="T29" fmla="*/ 0 h 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9"/>
                <a:gd name="T46" fmla="*/ 0 h 43"/>
                <a:gd name="T47" fmla="*/ 179 w 179"/>
                <a:gd name="T48" fmla="*/ 43 h 4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9" h="43">
                  <a:moveTo>
                    <a:pt x="0" y="0"/>
                  </a:moveTo>
                  <a:lnTo>
                    <a:pt x="6" y="11"/>
                  </a:lnTo>
                  <a:lnTo>
                    <a:pt x="38" y="10"/>
                  </a:lnTo>
                  <a:lnTo>
                    <a:pt x="50" y="16"/>
                  </a:lnTo>
                  <a:lnTo>
                    <a:pt x="76" y="29"/>
                  </a:lnTo>
                  <a:lnTo>
                    <a:pt x="112" y="37"/>
                  </a:lnTo>
                  <a:lnTo>
                    <a:pt x="150" y="38"/>
                  </a:lnTo>
                  <a:lnTo>
                    <a:pt x="179" y="43"/>
                  </a:lnTo>
                  <a:lnTo>
                    <a:pt x="155" y="34"/>
                  </a:lnTo>
                  <a:lnTo>
                    <a:pt x="125" y="29"/>
                  </a:lnTo>
                  <a:lnTo>
                    <a:pt x="105" y="29"/>
                  </a:lnTo>
                  <a:lnTo>
                    <a:pt x="76" y="21"/>
                  </a:lnTo>
                  <a:lnTo>
                    <a:pt x="53" y="8"/>
                  </a:lnTo>
                  <a:lnTo>
                    <a:pt x="4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62" name="Freeform 364"/>
            <p:cNvSpPr/>
            <p:nvPr/>
          </p:nvSpPr>
          <p:spPr bwMode="auto">
            <a:xfrm flipH="1">
              <a:off x="1228" y="2731"/>
              <a:ext cx="3" cy="5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0 h 24"/>
                <a:gd name="T4" fmla="*/ 0 w 20"/>
                <a:gd name="T5" fmla="*/ 0 h 24"/>
                <a:gd name="T6" fmla="*/ 0 w 20"/>
                <a:gd name="T7" fmla="*/ 0 h 24"/>
                <a:gd name="T8" fmla="*/ 0 w 20"/>
                <a:gd name="T9" fmla="*/ 0 h 24"/>
                <a:gd name="T10" fmla="*/ 0 w 20"/>
                <a:gd name="T11" fmla="*/ 0 h 24"/>
                <a:gd name="T12" fmla="*/ 0 w 20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24"/>
                <a:gd name="T23" fmla="*/ 20 w 2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24">
                  <a:moveTo>
                    <a:pt x="4" y="0"/>
                  </a:moveTo>
                  <a:lnTo>
                    <a:pt x="12" y="6"/>
                  </a:lnTo>
                  <a:lnTo>
                    <a:pt x="9" y="15"/>
                  </a:lnTo>
                  <a:lnTo>
                    <a:pt x="0" y="24"/>
                  </a:lnTo>
                  <a:lnTo>
                    <a:pt x="17" y="18"/>
                  </a:lnTo>
                  <a:lnTo>
                    <a:pt x="2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63" name="Freeform 365"/>
            <p:cNvSpPr/>
            <p:nvPr/>
          </p:nvSpPr>
          <p:spPr bwMode="auto">
            <a:xfrm flipH="1">
              <a:off x="1242" y="2702"/>
              <a:ext cx="15" cy="8"/>
            </a:xfrm>
            <a:custGeom>
              <a:avLst/>
              <a:gdLst>
                <a:gd name="T0" fmla="*/ 0 w 104"/>
                <a:gd name="T1" fmla="*/ 0 h 48"/>
                <a:gd name="T2" fmla="*/ 0 w 104"/>
                <a:gd name="T3" fmla="*/ 0 h 48"/>
                <a:gd name="T4" fmla="*/ 0 w 104"/>
                <a:gd name="T5" fmla="*/ 0 h 48"/>
                <a:gd name="T6" fmla="*/ 0 w 104"/>
                <a:gd name="T7" fmla="*/ 0 h 48"/>
                <a:gd name="T8" fmla="*/ 0 w 104"/>
                <a:gd name="T9" fmla="*/ 0 h 48"/>
                <a:gd name="T10" fmla="*/ 0 w 104"/>
                <a:gd name="T11" fmla="*/ 0 h 48"/>
                <a:gd name="T12" fmla="*/ 0 w 104"/>
                <a:gd name="T13" fmla="*/ 0 h 48"/>
                <a:gd name="T14" fmla="*/ 0 w 104"/>
                <a:gd name="T15" fmla="*/ 0 h 48"/>
                <a:gd name="T16" fmla="*/ 0 w 104"/>
                <a:gd name="T17" fmla="*/ 0 h 48"/>
                <a:gd name="T18" fmla="*/ 0 w 104"/>
                <a:gd name="T19" fmla="*/ 0 h 48"/>
                <a:gd name="T20" fmla="*/ 0 w 104"/>
                <a:gd name="T21" fmla="*/ 0 h 48"/>
                <a:gd name="T22" fmla="*/ 0 w 104"/>
                <a:gd name="T23" fmla="*/ 0 h 48"/>
                <a:gd name="T24" fmla="*/ 0 w 104"/>
                <a:gd name="T25" fmla="*/ 0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0" y="45"/>
                  </a:moveTo>
                  <a:lnTo>
                    <a:pt x="11" y="48"/>
                  </a:lnTo>
                  <a:lnTo>
                    <a:pt x="25" y="33"/>
                  </a:lnTo>
                  <a:lnTo>
                    <a:pt x="46" y="25"/>
                  </a:lnTo>
                  <a:lnTo>
                    <a:pt x="56" y="14"/>
                  </a:lnTo>
                  <a:lnTo>
                    <a:pt x="66" y="9"/>
                  </a:lnTo>
                  <a:lnTo>
                    <a:pt x="89" y="4"/>
                  </a:lnTo>
                  <a:lnTo>
                    <a:pt x="104" y="1"/>
                  </a:lnTo>
                  <a:lnTo>
                    <a:pt x="84" y="0"/>
                  </a:lnTo>
                  <a:lnTo>
                    <a:pt x="58" y="4"/>
                  </a:lnTo>
                  <a:lnTo>
                    <a:pt x="49" y="12"/>
                  </a:lnTo>
                  <a:lnTo>
                    <a:pt x="37" y="2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64" name="Freeform 366"/>
            <p:cNvSpPr/>
            <p:nvPr/>
          </p:nvSpPr>
          <p:spPr bwMode="auto">
            <a:xfrm flipH="1">
              <a:off x="1213" y="2699"/>
              <a:ext cx="22" cy="6"/>
            </a:xfrm>
            <a:custGeom>
              <a:avLst/>
              <a:gdLst>
                <a:gd name="T0" fmla="*/ 0 w 166"/>
                <a:gd name="T1" fmla="*/ 0 h 42"/>
                <a:gd name="T2" fmla="*/ 0 w 166"/>
                <a:gd name="T3" fmla="*/ 0 h 42"/>
                <a:gd name="T4" fmla="*/ 0 w 166"/>
                <a:gd name="T5" fmla="*/ 0 h 42"/>
                <a:gd name="T6" fmla="*/ 0 w 166"/>
                <a:gd name="T7" fmla="*/ 0 h 42"/>
                <a:gd name="T8" fmla="*/ 0 w 166"/>
                <a:gd name="T9" fmla="*/ 0 h 42"/>
                <a:gd name="T10" fmla="*/ 0 w 166"/>
                <a:gd name="T11" fmla="*/ 0 h 42"/>
                <a:gd name="T12" fmla="*/ 0 w 166"/>
                <a:gd name="T13" fmla="*/ 0 h 42"/>
                <a:gd name="T14" fmla="*/ 0 w 166"/>
                <a:gd name="T15" fmla="*/ 0 h 42"/>
                <a:gd name="T16" fmla="*/ 0 w 166"/>
                <a:gd name="T17" fmla="*/ 0 h 42"/>
                <a:gd name="T18" fmla="*/ 0 w 166"/>
                <a:gd name="T19" fmla="*/ 0 h 42"/>
                <a:gd name="T20" fmla="*/ 0 w 166"/>
                <a:gd name="T21" fmla="*/ 0 h 42"/>
                <a:gd name="T22" fmla="*/ 0 w 166"/>
                <a:gd name="T23" fmla="*/ 0 h 42"/>
                <a:gd name="T24" fmla="*/ 0 w 166"/>
                <a:gd name="T25" fmla="*/ 0 h 42"/>
                <a:gd name="T26" fmla="*/ 0 w 166"/>
                <a:gd name="T27" fmla="*/ 0 h 42"/>
                <a:gd name="T28" fmla="*/ 0 w 166"/>
                <a:gd name="T29" fmla="*/ 0 h 42"/>
                <a:gd name="T30" fmla="*/ 0 w 166"/>
                <a:gd name="T31" fmla="*/ 0 h 4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"/>
                <a:gd name="T49" fmla="*/ 0 h 42"/>
                <a:gd name="T50" fmla="*/ 166 w 166"/>
                <a:gd name="T51" fmla="*/ 42 h 4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" h="42">
                  <a:moveTo>
                    <a:pt x="0" y="10"/>
                  </a:moveTo>
                  <a:lnTo>
                    <a:pt x="35" y="6"/>
                  </a:lnTo>
                  <a:lnTo>
                    <a:pt x="55" y="0"/>
                  </a:lnTo>
                  <a:lnTo>
                    <a:pt x="63" y="0"/>
                  </a:lnTo>
                  <a:lnTo>
                    <a:pt x="85" y="5"/>
                  </a:lnTo>
                  <a:lnTo>
                    <a:pt x="94" y="14"/>
                  </a:lnTo>
                  <a:lnTo>
                    <a:pt x="111" y="23"/>
                  </a:lnTo>
                  <a:lnTo>
                    <a:pt x="143" y="36"/>
                  </a:lnTo>
                  <a:lnTo>
                    <a:pt x="166" y="36"/>
                  </a:lnTo>
                  <a:lnTo>
                    <a:pt x="142" y="42"/>
                  </a:lnTo>
                  <a:lnTo>
                    <a:pt x="126" y="39"/>
                  </a:lnTo>
                  <a:lnTo>
                    <a:pt x="91" y="22"/>
                  </a:lnTo>
                  <a:lnTo>
                    <a:pt x="79" y="10"/>
                  </a:lnTo>
                  <a:lnTo>
                    <a:pt x="55" y="8"/>
                  </a:lnTo>
                  <a:lnTo>
                    <a:pt x="35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65" name="Freeform 367"/>
            <p:cNvSpPr/>
            <p:nvPr/>
          </p:nvSpPr>
          <p:spPr bwMode="auto">
            <a:xfrm flipH="1">
              <a:off x="1249" y="2707"/>
              <a:ext cx="4" cy="5"/>
            </a:xfrm>
            <a:custGeom>
              <a:avLst/>
              <a:gdLst>
                <a:gd name="T0" fmla="*/ 0 w 33"/>
                <a:gd name="T1" fmla="*/ 0 h 30"/>
                <a:gd name="T2" fmla="*/ 0 w 33"/>
                <a:gd name="T3" fmla="*/ 0 h 30"/>
                <a:gd name="T4" fmla="*/ 0 w 33"/>
                <a:gd name="T5" fmla="*/ 0 h 30"/>
                <a:gd name="T6" fmla="*/ 0 w 33"/>
                <a:gd name="T7" fmla="*/ 0 h 30"/>
                <a:gd name="T8" fmla="*/ 0 w 33"/>
                <a:gd name="T9" fmla="*/ 0 h 30"/>
                <a:gd name="T10" fmla="*/ 0 w 33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30"/>
                <a:gd name="T20" fmla="*/ 33 w 33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30">
                  <a:moveTo>
                    <a:pt x="25" y="0"/>
                  </a:moveTo>
                  <a:lnTo>
                    <a:pt x="33" y="11"/>
                  </a:lnTo>
                  <a:lnTo>
                    <a:pt x="23" y="24"/>
                  </a:lnTo>
                  <a:lnTo>
                    <a:pt x="0" y="30"/>
                  </a:lnTo>
                  <a:lnTo>
                    <a:pt x="25" y="1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66" name="Freeform 368"/>
            <p:cNvSpPr/>
            <p:nvPr/>
          </p:nvSpPr>
          <p:spPr bwMode="auto">
            <a:xfrm flipH="1">
              <a:off x="1253" y="2702"/>
              <a:ext cx="5" cy="5"/>
            </a:xfrm>
            <a:custGeom>
              <a:avLst/>
              <a:gdLst>
                <a:gd name="T0" fmla="*/ 0 w 33"/>
                <a:gd name="T1" fmla="*/ 0 h 28"/>
                <a:gd name="T2" fmla="*/ 0 w 33"/>
                <a:gd name="T3" fmla="*/ 0 h 28"/>
                <a:gd name="T4" fmla="*/ 0 w 33"/>
                <a:gd name="T5" fmla="*/ 0 h 28"/>
                <a:gd name="T6" fmla="*/ 0 w 33"/>
                <a:gd name="T7" fmla="*/ 0 h 28"/>
                <a:gd name="T8" fmla="*/ 0 w 33"/>
                <a:gd name="T9" fmla="*/ 0 h 28"/>
                <a:gd name="T10" fmla="*/ 0 w 33"/>
                <a:gd name="T11" fmla="*/ 0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28"/>
                <a:gd name="T20" fmla="*/ 33 w 33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28">
                  <a:moveTo>
                    <a:pt x="33" y="16"/>
                  </a:moveTo>
                  <a:lnTo>
                    <a:pt x="25" y="0"/>
                  </a:lnTo>
                  <a:lnTo>
                    <a:pt x="24" y="13"/>
                  </a:lnTo>
                  <a:lnTo>
                    <a:pt x="0" y="26"/>
                  </a:lnTo>
                  <a:lnTo>
                    <a:pt x="3" y="28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67" name="Freeform 369"/>
            <p:cNvSpPr/>
            <p:nvPr/>
          </p:nvSpPr>
          <p:spPr bwMode="auto">
            <a:xfrm flipH="1">
              <a:off x="1196" y="2709"/>
              <a:ext cx="5" cy="8"/>
            </a:xfrm>
            <a:custGeom>
              <a:avLst/>
              <a:gdLst>
                <a:gd name="T0" fmla="*/ 0 w 37"/>
                <a:gd name="T1" fmla="*/ 0 h 42"/>
                <a:gd name="T2" fmla="*/ 0 w 37"/>
                <a:gd name="T3" fmla="*/ 0 h 42"/>
                <a:gd name="T4" fmla="*/ 0 w 37"/>
                <a:gd name="T5" fmla="*/ 0 h 42"/>
                <a:gd name="T6" fmla="*/ 0 w 37"/>
                <a:gd name="T7" fmla="*/ 0 h 42"/>
                <a:gd name="T8" fmla="*/ 0 w 37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42"/>
                <a:gd name="T17" fmla="*/ 37 w 3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42">
                  <a:moveTo>
                    <a:pt x="0" y="0"/>
                  </a:moveTo>
                  <a:lnTo>
                    <a:pt x="8" y="21"/>
                  </a:lnTo>
                  <a:lnTo>
                    <a:pt x="23" y="39"/>
                  </a:lnTo>
                  <a:lnTo>
                    <a:pt x="37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68" name="Freeform 370"/>
            <p:cNvSpPr/>
            <p:nvPr/>
          </p:nvSpPr>
          <p:spPr bwMode="auto">
            <a:xfrm flipH="1">
              <a:off x="1177" y="2746"/>
              <a:ext cx="7" cy="6"/>
            </a:xfrm>
            <a:custGeom>
              <a:avLst/>
              <a:gdLst>
                <a:gd name="T0" fmla="*/ 0 w 50"/>
                <a:gd name="T1" fmla="*/ 0 h 39"/>
                <a:gd name="T2" fmla="*/ 0 w 50"/>
                <a:gd name="T3" fmla="*/ 0 h 39"/>
                <a:gd name="T4" fmla="*/ 0 w 50"/>
                <a:gd name="T5" fmla="*/ 0 h 39"/>
                <a:gd name="T6" fmla="*/ 0 w 50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39"/>
                <a:gd name="T14" fmla="*/ 50 w 50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39">
                  <a:moveTo>
                    <a:pt x="50" y="0"/>
                  </a:moveTo>
                  <a:lnTo>
                    <a:pt x="17" y="14"/>
                  </a:lnTo>
                  <a:lnTo>
                    <a:pt x="0" y="3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69" name="Freeform 371"/>
            <p:cNvSpPr/>
            <p:nvPr/>
          </p:nvSpPr>
          <p:spPr bwMode="auto">
            <a:xfrm flipH="1">
              <a:off x="1143" y="2731"/>
              <a:ext cx="31" cy="52"/>
            </a:xfrm>
            <a:custGeom>
              <a:avLst/>
              <a:gdLst>
                <a:gd name="T0" fmla="*/ 0 w 219"/>
                <a:gd name="T1" fmla="*/ 0 h 267"/>
                <a:gd name="T2" fmla="*/ 0 w 219"/>
                <a:gd name="T3" fmla="*/ 0 h 267"/>
                <a:gd name="T4" fmla="*/ 0 w 219"/>
                <a:gd name="T5" fmla="*/ 1 h 267"/>
                <a:gd name="T6" fmla="*/ 0 w 219"/>
                <a:gd name="T7" fmla="*/ 1 h 267"/>
                <a:gd name="T8" fmla="*/ 0 w 219"/>
                <a:gd name="T9" fmla="*/ 1 h 267"/>
                <a:gd name="T10" fmla="*/ 0 w 219"/>
                <a:gd name="T11" fmla="*/ 2 h 267"/>
                <a:gd name="T12" fmla="*/ 1 w 219"/>
                <a:gd name="T13" fmla="*/ 2 h 267"/>
                <a:gd name="T14" fmla="*/ 1 w 219"/>
                <a:gd name="T15" fmla="*/ 0 h 267"/>
                <a:gd name="T16" fmla="*/ 0 w 219"/>
                <a:gd name="T17" fmla="*/ 0 h 267"/>
                <a:gd name="T18" fmla="*/ 0 w 219"/>
                <a:gd name="T19" fmla="*/ 0 h 2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9"/>
                <a:gd name="T31" fmla="*/ 0 h 267"/>
                <a:gd name="T32" fmla="*/ 219 w 219"/>
                <a:gd name="T33" fmla="*/ 267 h 2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9" h="267">
                  <a:moveTo>
                    <a:pt x="77" y="17"/>
                  </a:moveTo>
                  <a:lnTo>
                    <a:pt x="42" y="55"/>
                  </a:lnTo>
                  <a:lnTo>
                    <a:pt x="26" y="87"/>
                  </a:lnTo>
                  <a:lnTo>
                    <a:pt x="11" y="138"/>
                  </a:lnTo>
                  <a:lnTo>
                    <a:pt x="11" y="167"/>
                  </a:lnTo>
                  <a:lnTo>
                    <a:pt x="0" y="210"/>
                  </a:lnTo>
                  <a:lnTo>
                    <a:pt x="178" y="267"/>
                  </a:lnTo>
                  <a:lnTo>
                    <a:pt x="219" y="0"/>
                  </a:lnTo>
                  <a:lnTo>
                    <a:pt x="146" y="17"/>
                  </a:lnTo>
                  <a:lnTo>
                    <a:pt x="77" y="17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70" name="Freeform 372"/>
            <p:cNvSpPr/>
            <p:nvPr/>
          </p:nvSpPr>
          <p:spPr bwMode="auto">
            <a:xfrm flipH="1">
              <a:off x="1147" y="2736"/>
              <a:ext cx="23" cy="42"/>
            </a:xfrm>
            <a:custGeom>
              <a:avLst/>
              <a:gdLst>
                <a:gd name="T0" fmla="*/ 0 w 175"/>
                <a:gd name="T1" fmla="*/ 0 h 220"/>
                <a:gd name="T2" fmla="*/ 0 w 175"/>
                <a:gd name="T3" fmla="*/ 0 h 220"/>
                <a:gd name="T4" fmla="*/ 0 w 175"/>
                <a:gd name="T5" fmla="*/ 1 h 220"/>
                <a:gd name="T6" fmla="*/ 0 w 175"/>
                <a:gd name="T7" fmla="*/ 1 h 220"/>
                <a:gd name="T8" fmla="*/ 0 w 175"/>
                <a:gd name="T9" fmla="*/ 1 h 220"/>
                <a:gd name="T10" fmla="*/ 0 w 175"/>
                <a:gd name="T11" fmla="*/ 2 h 220"/>
                <a:gd name="T12" fmla="*/ 0 w 175"/>
                <a:gd name="T13" fmla="*/ 0 h 220"/>
                <a:gd name="T14" fmla="*/ 0 w 175"/>
                <a:gd name="T15" fmla="*/ 0 h 220"/>
                <a:gd name="T16" fmla="*/ 0 w 175"/>
                <a:gd name="T17" fmla="*/ 0 h 2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5"/>
                <a:gd name="T28" fmla="*/ 0 h 220"/>
                <a:gd name="T29" fmla="*/ 175 w 175"/>
                <a:gd name="T30" fmla="*/ 220 h 2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5" h="220">
                  <a:moveTo>
                    <a:pt x="69" y="7"/>
                  </a:moveTo>
                  <a:lnTo>
                    <a:pt x="38" y="42"/>
                  </a:lnTo>
                  <a:lnTo>
                    <a:pt x="12" y="92"/>
                  </a:lnTo>
                  <a:lnTo>
                    <a:pt x="6" y="128"/>
                  </a:lnTo>
                  <a:lnTo>
                    <a:pt x="0" y="171"/>
                  </a:lnTo>
                  <a:lnTo>
                    <a:pt x="140" y="220"/>
                  </a:lnTo>
                  <a:lnTo>
                    <a:pt x="175" y="0"/>
                  </a:lnTo>
                  <a:lnTo>
                    <a:pt x="122" y="10"/>
                  </a:lnTo>
                  <a:lnTo>
                    <a:pt x="69" y="7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71" name="Freeform 373"/>
            <p:cNvSpPr/>
            <p:nvPr/>
          </p:nvSpPr>
          <p:spPr bwMode="auto">
            <a:xfrm flipH="1">
              <a:off x="1046" y="2448"/>
              <a:ext cx="101" cy="156"/>
            </a:xfrm>
            <a:custGeom>
              <a:avLst/>
              <a:gdLst>
                <a:gd name="T0" fmla="*/ 1 w 741"/>
                <a:gd name="T1" fmla="*/ 0 h 807"/>
                <a:gd name="T2" fmla="*/ 0 w 741"/>
                <a:gd name="T3" fmla="*/ 1 h 807"/>
                <a:gd name="T4" fmla="*/ 0 w 741"/>
                <a:gd name="T5" fmla="*/ 1 h 807"/>
                <a:gd name="T6" fmla="*/ 0 w 741"/>
                <a:gd name="T7" fmla="*/ 1 h 807"/>
                <a:gd name="T8" fmla="*/ 0 w 741"/>
                <a:gd name="T9" fmla="*/ 2 h 807"/>
                <a:gd name="T10" fmla="*/ 0 w 741"/>
                <a:gd name="T11" fmla="*/ 2 h 807"/>
                <a:gd name="T12" fmla="*/ 0 w 741"/>
                <a:gd name="T13" fmla="*/ 2 h 807"/>
                <a:gd name="T14" fmla="*/ 0 w 741"/>
                <a:gd name="T15" fmla="*/ 2 h 807"/>
                <a:gd name="T16" fmla="*/ 0 w 741"/>
                <a:gd name="T17" fmla="*/ 3 h 807"/>
                <a:gd name="T18" fmla="*/ 0 w 741"/>
                <a:gd name="T19" fmla="*/ 3 h 807"/>
                <a:gd name="T20" fmla="*/ 0 w 741"/>
                <a:gd name="T21" fmla="*/ 3 h 807"/>
                <a:gd name="T22" fmla="*/ 0 w 741"/>
                <a:gd name="T23" fmla="*/ 4 h 807"/>
                <a:gd name="T24" fmla="*/ 0 w 741"/>
                <a:gd name="T25" fmla="*/ 4 h 807"/>
                <a:gd name="T26" fmla="*/ 0 w 741"/>
                <a:gd name="T27" fmla="*/ 4 h 807"/>
                <a:gd name="T28" fmla="*/ 0 w 741"/>
                <a:gd name="T29" fmla="*/ 4 h 807"/>
                <a:gd name="T30" fmla="*/ 0 w 741"/>
                <a:gd name="T31" fmla="*/ 4 h 807"/>
                <a:gd name="T32" fmla="*/ 0 w 741"/>
                <a:gd name="T33" fmla="*/ 4 h 807"/>
                <a:gd name="T34" fmla="*/ 0 w 741"/>
                <a:gd name="T35" fmla="*/ 4 h 807"/>
                <a:gd name="T36" fmla="*/ 0 w 741"/>
                <a:gd name="T37" fmla="*/ 5 h 807"/>
                <a:gd name="T38" fmla="*/ 0 w 741"/>
                <a:gd name="T39" fmla="*/ 5 h 807"/>
                <a:gd name="T40" fmla="*/ 0 w 741"/>
                <a:gd name="T41" fmla="*/ 5 h 807"/>
                <a:gd name="T42" fmla="*/ 0 w 741"/>
                <a:gd name="T43" fmla="*/ 5 h 807"/>
                <a:gd name="T44" fmla="*/ 0 w 741"/>
                <a:gd name="T45" fmla="*/ 5 h 807"/>
                <a:gd name="T46" fmla="*/ 1 w 741"/>
                <a:gd name="T47" fmla="*/ 5 h 807"/>
                <a:gd name="T48" fmla="*/ 1 w 741"/>
                <a:gd name="T49" fmla="*/ 5 h 807"/>
                <a:gd name="T50" fmla="*/ 1 w 741"/>
                <a:gd name="T51" fmla="*/ 6 h 807"/>
                <a:gd name="T52" fmla="*/ 2 w 741"/>
                <a:gd name="T53" fmla="*/ 5 h 807"/>
                <a:gd name="T54" fmla="*/ 2 w 741"/>
                <a:gd name="T55" fmla="*/ 4 h 807"/>
                <a:gd name="T56" fmla="*/ 2 w 741"/>
                <a:gd name="T57" fmla="*/ 4 h 807"/>
                <a:gd name="T58" fmla="*/ 2 w 741"/>
                <a:gd name="T59" fmla="*/ 3 h 807"/>
                <a:gd name="T60" fmla="*/ 2 w 741"/>
                <a:gd name="T61" fmla="*/ 1 h 807"/>
                <a:gd name="T62" fmla="*/ 2 w 741"/>
                <a:gd name="T63" fmla="*/ 1 h 807"/>
                <a:gd name="T64" fmla="*/ 1 w 741"/>
                <a:gd name="T65" fmla="*/ 0 h 807"/>
                <a:gd name="T66" fmla="*/ 1 w 741"/>
                <a:gd name="T67" fmla="*/ 0 h 807"/>
                <a:gd name="T68" fmla="*/ 1 w 741"/>
                <a:gd name="T69" fmla="*/ 0 h 807"/>
                <a:gd name="T70" fmla="*/ 1 w 741"/>
                <a:gd name="T71" fmla="*/ 0 h 80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41"/>
                <a:gd name="T109" fmla="*/ 0 h 807"/>
                <a:gd name="T110" fmla="*/ 741 w 741"/>
                <a:gd name="T111" fmla="*/ 807 h 80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41" h="807">
                  <a:moveTo>
                    <a:pt x="243" y="26"/>
                  </a:moveTo>
                  <a:lnTo>
                    <a:pt x="179" y="74"/>
                  </a:lnTo>
                  <a:lnTo>
                    <a:pt x="144" y="131"/>
                  </a:lnTo>
                  <a:lnTo>
                    <a:pt x="112" y="192"/>
                  </a:lnTo>
                  <a:lnTo>
                    <a:pt x="92" y="224"/>
                  </a:lnTo>
                  <a:lnTo>
                    <a:pt x="92" y="259"/>
                  </a:lnTo>
                  <a:lnTo>
                    <a:pt x="109" y="300"/>
                  </a:lnTo>
                  <a:lnTo>
                    <a:pt x="77" y="332"/>
                  </a:lnTo>
                  <a:lnTo>
                    <a:pt x="26" y="420"/>
                  </a:lnTo>
                  <a:lnTo>
                    <a:pt x="0" y="467"/>
                  </a:lnTo>
                  <a:lnTo>
                    <a:pt x="0" y="482"/>
                  </a:lnTo>
                  <a:lnTo>
                    <a:pt x="6" y="498"/>
                  </a:lnTo>
                  <a:lnTo>
                    <a:pt x="28" y="503"/>
                  </a:lnTo>
                  <a:lnTo>
                    <a:pt x="60" y="504"/>
                  </a:lnTo>
                  <a:lnTo>
                    <a:pt x="79" y="511"/>
                  </a:lnTo>
                  <a:lnTo>
                    <a:pt x="77" y="546"/>
                  </a:lnTo>
                  <a:lnTo>
                    <a:pt x="67" y="587"/>
                  </a:lnTo>
                  <a:lnTo>
                    <a:pt x="86" y="609"/>
                  </a:lnTo>
                  <a:lnTo>
                    <a:pt x="80" y="639"/>
                  </a:lnTo>
                  <a:lnTo>
                    <a:pt x="95" y="659"/>
                  </a:lnTo>
                  <a:lnTo>
                    <a:pt x="110" y="713"/>
                  </a:lnTo>
                  <a:lnTo>
                    <a:pt x="133" y="728"/>
                  </a:lnTo>
                  <a:lnTo>
                    <a:pt x="167" y="728"/>
                  </a:lnTo>
                  <a:lnTo>
                    <a:pt x="217" y="721"/>
                  </a:lnTo>
                  <a:lnTo>
                    <a:pt x="269" y="713"/>
                  </a:lnTo>
                  <a:lnTo>
                    <a:pt x="263" y="807"/>
                  </a:lnTo>
                  <a:lnTo>
                    <a:pt x="658" y="681"/>
                  </a:lnTo>
                  <a:lnTo>
                    <a:pt x="626" y="606"/>
                  </a:lnTo>
                  <a:lnTo>
                    <a:pt x="634" y="549"/>
                  </a:lnTo>
                  <a:lnTo>
                    <a:pt x="741" y="441"/>
                  </a:lnTo>
                  <a:lnTo>
                    <a:pt x="741" y="155"/>
                  </a:lnTo>
                  <a:lnTo>
                    <a:pt x="668" y="77"/>
                  </a:lnTo>
                  <a:lnTo>
                    <a:pt x="577" y="35"/>
                  </a:lnTo>
                  <a:lnTo>
                    <a:pt x="481" y="0"/>
                  </a:lnTo>
                  <a:lnTo>
                    <a:pt x="355" y="18"/>
                  </a:lnTo>
                  <a:lnTo>
                    <a:pt x="243" y="26"/>
                  </a:lnTo>
                  <a:close/>
                </a:path>
              </a:pathLst>
            </a:custGeom>
            <a:solidFill>
              <a:srgbClr val="FFC080"/>
            </a:solidFill>
            <a:ln w="1588">
              <a:solidFill>
                <a:srgbClr val="402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72" name="Freeform 374"/>
            <p:cNvSpPr/>
            <p:nvPr/>
          </p:nvSpPr>
          <p:spPr bwMode="auto">
            <a:xfrm flipH="1">
              <a:off x="1136" y="2542"/>
              <a:ext cx="6" cy="2"/>
            </a:xfrm>
            <a:custGeom>
              <a:avLst/>
              <a:gdLst>
                <a:gd name="T0" fmla="*/ 0 w 42"/>
                <a:gd name="T1" fmla="*/ 0 h 9"/>
                <a:gd name="T2" fmla="*/ 0 w 42"/>
                <a:gd name="T3" fmla="*/ 0 h 9"/>
                <a:gd name="T4" fmla="*/ 0 w 42"/>
                <a:gd name="T5" fmla="*/ 0 h 9"/>
                <a:gd name="T6" fmla="*/ 0 w 42"/>
                <a:gd name="T7" fmla="*/ 0 h 9"/>
                <a:gd name="T8" fmla="*/ 0 w 42"/>
                <a:gd name="T9" fmla="*/ 0 h 9"/>
                <a:gd name="T10" fmla="*/ 0 w 42"/>
                <a:gd name="T11" fmla="*/ 0 h 9"/>
                <a:gd name="T12" fmla="*/ 0 w 42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"/>
                <a:gd name="T22" fmla="*/ 0 h 9"/>
                <a:gd name="T23" fmla="*/ 42 w 4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" h="9">
                  <a:moveTo>
                    <a:pt x="0" y="3"/>
                  </a:moveTo>
                  <a:lnTo>
                    <a:pt x="9" y="8"/>
                  </a:lnTo>
                  <a:lnTo>
                    <a:pt x="30" y="6"/>
                  </a:lnTo>
                  <a:lnTo>
                    <a:pt x="39" y="9"/>
                  </a:lnTo>
                  <a:lnTo>
                    <a:pt x="42" y="2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73" name="Freeform 375"/>
            <p:cNvSpPr/>
            <p:nvPr/>
          </p:nvSpPr>
          <p:spPr bwMode="auto">
            <a:xfrm flipH="1">
              <a:off x="1134" y="2537"/>
              <a:ext cx="2" cy="5"/>
            </a:xfrm>
            <a:custGeom>
              <a:avLst/>
              <a:gdLst>
                <a:gd name="T0" fmla="*/ 0 w 17"/>
                <a:gd name="T1" fmla="*/ 0 h 31"/>
                <a:gd name="T2" fmla="*/ 0 w 17"/>
                <a:gd name="T3" fmla="*/ 0 h 31"/>
                <a:gd name="T4" fmla="*/ 0 w 17"/>
                <a:gd name="T5" fmla="*/ 0 h 31"/>
                <a:gd name="T6" fmla="*/ 0 w 17"/>
                <a:gd name="T7" fmla="*/ 0 h 31"/>
                <a:gd name="T8" fmla="*/ 0 w 17"/>
                <a:gd name="T9" fmla="*/ 0 h 31"/>
                <a:gd name="T10" fmla="*/ 0 w 17"/>
                <a:gd name="T11" fmla="*/ 0 h 31"/>
                <a:gd name="T12" fmla="*/ 0 w 17"/>
                <a:gd name="T13" fmla="*/ 0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31"/>
                <a:gd name="T23" fmla="*/ 17 w 17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31">
                  <a:moveTo>
                    <a:pt x="0" y="0"/>
                  </a:moveTo>
                  <a:lnTo>
                    <a:pt x="11" y="7"/>
                  </a:lnTo>
                  <a:lnTo>
                    <a:pt x="11" y="16"/>
                  </a:lnTo>
                  <a:lnTo>
                    <a:pt x="13" y="31"/>
                  </a:lnTo>
                  <a:lnTo>
                    <a:pt x="17" y="12"/>
                  </a:lnTo>
                  <a:lnTo>
                    <a:pt x="17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74" name="Freeform 376"/>
            <p:cNvSpPr/>
            <p:nvPr/>
          </p:nvSpPr>
          <p:spPr bwMode="auto">
            <a:xfrm flipH="1">
              <a:off x="1130" y="2517"/>
              <a:ext cx="2" cy="12"/>
            </a:xfrm>
            <a:custGeom>
              <a:avLst/>
              <a:gdLst>
                <a:gd name="T0" fmla="*/ 0 w 19"/>
                <a:gd name="T1" fmla="*/ 0 h 60"/>
                <a:gd name="T2" fmla="*/ 0 w 19"/>
                <a:gd name="T3" fmla="*/ 0 h 60"/>
                <a:gd name="T4" fmla="*/ 0 w 19"/>
                <a:gd name="T5" fmla="*/ 0 h 60"/>
                <a:gd name="T6" fmla="*/ 0 w 19"/>
                <a:gd name="T7" fmla="*/ 0 h 60"/>
                <a:gd name="T8" fmla="*/ 0 w 19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60"/>
                <a:gd name="T17" fmla="*/ 19 w 19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60">
                  <a:moveTo>
                    <a:pt x="19" y="0"/>
                  </a:moveTo>
                  <a:lnTo>
                    <a:pt x="5" y="34"/>
                  </a:lnTo>
                  <a:lnTo>
                    <a:pt x="0" y="60"/>
                  </a:lnTo>
                  <a:lnTo>
                    <a:pt x="9" y="4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75" name="Freeform 377"/>
            <p:cNvSpPr/>
            <p:nvPr/>
          </p:nvSpPr>
          <p:spPr bwMode="auto">
            <a:xfrm flipH="1">
              <a:off x="1120" y="2505"/>
              <a:ext cx="11" cy="10"/>
            </a:xfrm>
            <a:custGeom>
              <a:avLst/>
              <a:gdLst>
                <a:gd name="T0" fmla="*/ 0 w 80"/>
                <a:gd name="T1" fmla="*/ 0 h 51"/>
                <a:gd name="T2" fmla="*/ 0 w 80"/>
                <a:gd name="T3" fmla="*/ 0 h 51"/>
                <a:gd name="T4" fmla="*/ 0 w 80"/>
                <a:gd name="T5" fmla="*/ 0 h 51"/>
                <a:gd name="T6" fmla="*/ 0 w 80"/>
                <a:gd name="T7" fmla="*/ 0 h 51"/>
                <a:gd name="T8" fmla="*/ 0 w 80"/>
                <a:gd name="T9" fmla="*/ 0 h 51"/>
                <a:gd name="T10" fmla="*/ 0 w 80"/>
                <a:gd name="T11" fmla="*/ 0 h 51"/>
                <a:gd name="T12" fmla="*/ 0 w 80"/>
                <a:gd name="T13" fmla="*/ 0 h 51"/>
                <a:gd name="T14" fmla="*/ 0 w 80"/>
                <a:gd name="T15" fmla="*/ 0 h 51"/>
                <a:gd name="T16" fmla="*/ 0 w 80"/>
                <a:gd name="T17" fmla="*/ 0 h 51"/>
                <a:gd name="T18" fmla="*/ 0 w 80"/>
                <a:gd name="T19" fmla="*/ 0 h 51"/>
                <a:gd name="T20" fmla="*/ 0 w 80"/>
                <a:gd name="T21" fmla="*/ 0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0"/>
                <a:gd name="T34" fmla="*/ 0 h 51"/>
                <a:gd name="T35" fmla="*/ 80 w 80"/>
                <a:gd name="T36" fmla="*/ 51 h 5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0" h="51">
                  <a:moveTo>
                    <a:pt x="0" y="0"/>
                  </a:moveTo>
                  <a:lnTo>
                    <a:pt x="17" y="28"/>
                  </a:lnTo>
                  <a:lnTo>
                    <a:pt x="13" y="35"/>
                  </a:lnTo>
                  <a:lnTo>
                    <a:pt x="13" y="40"/>
                  </a:lnTo>
                  <a:lnTo>
                    <a:pt x="9" y="51"/>
                  </a:lnTo>
                  <a:lnTo>
                    <a:pt x="20" y="34"/>
                  </a:lnTo>
                  <a:lnTo>
                    <a:pt x="35" y="34"/>
                  </a:lnTo>
                  <a:lnTo>
                    <a:pt x="52" y="28"/>
                  </a:lnTo>
                  <a:lnTo>
                    <a:pt x="80" y="26"/>
                  </a:lnTo>
                  <a:lnTo>
                    <a:pt x="5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76" name="Freeform 378"/>
            <p:cNvSpPr/>
            <p:nvPr/>
          </p:nvSpPr>
          <p:spPr bwMode="auto">
            <a:xfrm flipH="1">
              <a:off x="1115" y="2492"/>
              <a:ext cx="19" cy="8"/>
            </a:xfrm>
            <a:custGeom>
              <a:avLst/>
              <a:gdLst>
                <a:gd name="T0" fmla="*/ 0 w 135"/>
                <a:gd name="T1" fmla="*/ 0 h 48"/>
                <a:gd name="T2" fmla="*/ 0 w 135"/>
                <a:gd name="T3" fmla="*/ 0 h 48"/>
                <a:gd name="T4" fmla="*/ 0 w 135"/>
                <a:gd name="T5" fmla="*/ 0 h 48"/>
                <a:gd name="T6" fmla="*/ 0 w 135"/>
                <a:gd name="T7" fmla="*/ 0 h 48"/>
                <a:gd name="T8" fmla="*/ 0 w 135"/>
                <a:gd name="T9" fmla="*/ 0 h 48"/>
                <a:gd name="T10" fmla="*/ 0 w 135"/>
                <a:gd name="T11" fmla="*/ 0 h 48"/>
                <a:gd name="T12" fmla="*/ 0 w 135"/>
                <a:gd name="T13" fmla="*/ 0 h 48"/>
                <a:gd name="T14" fmla="*/ 0 w 135"/>
                <a:gd name="T15" fmla="*/ 0 h 48"/>
                <a:gd name="T16" fmla="*/ 0 w 135"/>
                <a:gd name="T17" fmla="*/ 0 h 48"/>
                <a:gd name="T18" fmla="*/ 0 w 135"/>
                <a:gd name="T19" fmla="*/ 0 h 48"/>
                <a:gd name="T20" fmla="*/ 0 w 135"/>
                <a:gd name="T21" fmla="*/ 0 h 48"/>
                <a:gd name="T22" fmla="*/ 0 w 135"/>
                <a:gd name="T23" fmla="*/ 0 h 48"/>
                <a:gd name="T24" fmla="*/ 0 w 135"/>
                <a:gd name="T25" fmla="*/ 0 h 48"/>
                <a:gd name="T26" fmla="*/ 0 w 135"/>
                <a:gd name="T27" fmla="*/ 0 h 48"/>
                <a:gd name="T28" fmla="*/ 0 w 135"/>
                <a:gd name="T29" fmla="*/ 0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5"/>
                <a:gd name="T46" fmla="*/ 0 h 48"/>
                <a:gd name="T47" fmla="*/ 135 w 135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5" h="48">
                  <a:moveTo>
                    <a:pt x="0" y="25"/>
                  </a:moveTo>
                  <a:lnTo>
                    <a:pt x="6" y="42"/>
                  </a:lnTo>
                  <a:lnTo>
                    <a:pt x="20" y="48"/>
                  </a:lnTo>
                  <a:lnTo>
                    <a:pt x="42" y="34"/>
                  </a:lnTo>
                  <a:lnTo>
                    <a:pt x="69" y="25"/>
                  </a:lnTo>
                  <a:lnTo>
                    <a:pt x="113" y="24"/>
                  </a:lnTo>
                  <a:lnTo>
                    <a:pt x="135" y="27"/>
                  </a:lnTo>
                  <a:lnTo>
                    <a:pt x="101" y="12"/>
                  </a:lnTo>
                  <a:lnTo>
                    <a:pt x="77" y="6"/>
                  </a:lnTo>
                  <a:lnTo>
                    <a:pt x="80" y="0"/>
                  </a:lnTo>
                  <a:lnTo>
                    <a:pt x="57" y="9"/>
                  </a:lnTo>
                  <a:lnTo>
                    <a:pt x="59" y="3"/>
                  </a:lnTo>
                  <a:lnTo>
                    <a:pt x="40" y="12"/>
                  </a:lnTo>
                  <a:lnTo>
                    <a:pt x="23" y="12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77" name="Freeform 379"/>
            <p:cNvSpPr/>
            <p:nvPr/>
          </p:nvSpPr>
          <p:spPr bwMode="auto">
            <a:xfrm flipH="1">
              <a:off x="1081" y="2503"/>
              <a:ext cx="11" cy="31"/>
            </a:xfrm>
            <a:custGeom>
              <a:avLst/>
              <a:gdLst>
                <a:gd name="T0" fmla="*/ 0 w 78"/>
                <a:gd name="T1" fmla="*/ 0 h 159"/>
                <a:gd name="T2" fmla="*/ 0 w 78"/>
                <a:gd name="T3" fmla="*/ 0 h 159"/>
                <a:gd name="T4" fmla="*/ 0 w 78"/>
                <a:gd name="T5" fmla="*/ 0 h 159"/>
                <a:gd name="T6" fmla="*/ 0 w 78"/>
                <a:gd name="T7" fmla="*/ 0 h 159"/>
                <a:gd name="T8" fmla="*/ 0 w 78"/>
                <a:gd name="T9" fmla="*/ 1 h 159"/>
                <a:gd name="T10" fmla="*/ 0 w 78"/>
                <a:gd name="T11" fmla="*/ 1 h 159"/>
                <a:gd name="T12" fmla="*/ 0 w 78"/>
                <a:gd name="T13" fmla="*/ 1 h 159"/>
                <a:gd name="T14" fmla="*/ 0 w 78"/>
                <a:gd name="T15" fmla="*/ 1 h 159"/>
                <a:gd name="T16" fmla="*/ 0 w 78"/>
                <a:gd name="T17" fmla="*/ 1 h 159"/>
                <a:gd name="T18" fmla="*/ 0 w 78"/>
                <a:gd name="T19" fmla="*/ 0 h 159"/>
                <a:gd name="T20" fmla="*/ 0 w 78"/>
                <a:gd name="T21" fmla="*/ 1 h 159"/>
                <a:gd name="T22" fmla="*/ 0 w 78"/>
                <a:gd name="T23" fmla="*/ 1 h 159"/>
                <a:gd name="T24" fmla="*/ 0 w 78"/>
                <a:gd name="T25" fmla="*/ 1 h 159"/>
                <a:gd name="T26" fmla="*/ 0 w 78"/>
                <a:gd name="T27" fmla="*/ 1 h 159"/>
                <a:gd name="T28" fmla="*/ 0 w 78"/>
                <a:gd name="T29" fmla="*/ 1 h 159"/>
                <a:gd name="T30" fmla="*/ 0 w 78"/>
                <a:gd name="T31" fmla="*/ 1 h 159"/>
                <a:gd name="T32" fmla="*/ 0 w 78"/>
                <a:gd name="T33" fmla="*/ 1 h 159"/>
                <a:gd name="T34" fmla="*/ 0 w 78"/>
                <a:gd name="T35" fmla="*/ 1 h 159"/>
                <a:gd name="T36" fmla="*/ 0 w 78"/>
                <a:gd name="T37" fmla="*/ 0 h 159"/>
                <a:gd name="T38" fmla="*/ 0 w 78"/>
                <a:gd name="T39" fmla="*/ 0 h 159"/>
                <a:gd name="T40" fmla="*/ 0 w 78"/>
                <a:gd name="T41" fmla="*/ 0 h 159"/>
                <a:gd name="T42" fmla="*/ 0 w 78"/>
                <a:gd name="T43" fmla="*/ 0 h 159"/>
                <a:gd name="T44" fmla="*/ 0 w 78"/>
                <a:gd name="T45" fmla="*/ 0 h 15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8"/>
                <a:gd name="T70" fmla="*/ 0 h 159"/>
                <a:gd name="T71" fmla="*/ 78 w 78"/>
                <a:gd name="T72" fmla="*/ 159 h 15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8" h="159">
                  <a:moveTo>
                    <a:pt x="0" y="30"/>
                  </a:moveTo>
                  <a:lnTo>
                    <a:pt x="24" y="10"/>
                  </a:lnTo>
                  <a:lnTo>
                    <a:pt x="52" y="15"/>
                  </a:lnTo>
                  <a:lnTo>
                    <a:pt x="68" y="41"/>
                  </a:lnTo>
                  <a:lnTo>
                    <a:pt x="71" y="77"/>
                  </a:lnTo>
                  <a:lnTo>
                    <a:pt x="68" y="105"/>
                  </a:lnTo>
                  <a:lnTo>
                    <a:pt x="59" y="128"/>
                  </a:lnTo>
                  <a:lnTo>
                    <a:pt x="44" y="93"/>
                  </a:lnTo>
                  <a:lnTo>
                    <a:pt x="31" y="73"/>
                  </a:lnTo>
                  <a:lnTo>
                    <a:pt x="5" y="60"/>
                  </a:lnTo>
                  <a:lnTo>
                    <a:pt x="25" y="89"/>
                  </a:lnTo>
                  <a:lnTo>
                    <a:pt x="47" y="111"/>
                  </a:lnTo>
                  <a:lnTo>
                    <a:pt x="49" y="134"/>
                  </a:lnTo>
                  <a:lnTo>
                    <a:pt x="40" y="156"/>
                  </a:lnTo>
                  <a:lnTo>
                    <a:pt x="28" y="159"/>
                  </a:lnTo>
                  <a:lnTo>
                    <a:pt x="61" y="151"/>
                  </a:lnTo>
                  <a:lnTo>
                    <a:pt x="77" y="117"/>
                  </a:lnTo>
                  <a:lnTo>
                    <a:pt x="78" y="73"/>
                  </a:lnTo>
                  <a:lnTo>
                    <a:pt x="77" y="33"/>
                  </a:lnTo>
                  <a:lnTo>
                    <a:pt x="59" y="7"/>
                  </a:lnTo>
                  <a:lnTo>
                    <a:pt x="34" y="0"/>
                  </a:lnTo>
                  <a:lnTo>
                    <a:pt x="10" y="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78" name="Freeform 380"/>
            <p:cNvSpPr/>
            <p:nvPr/>
          </p:nvSpPr>
          <p:spPr bwMode="auto">
            <a:xfrm flipH="1">
              <a:off x="1077" y="2498"/>
              <a:ext cx="18" cy="42"/>
            </a:xfrm>
            <a:custGeom>
              <a:avLst/>
              <a:gdLst>
                <a:gd name="T0" fmla="*/ 0 w 129"/>
                <a:gd name="T1" fmla="*/ 0 h 215"/>
                <a:gd name="T2" fmla="*/ 0 w 129"/>
                <a:gd name="T3" fmla="*/ 0 h 215"/>
                <a:gd name="T4" fmla="*/ 0 w 129"/>
                <a:gd name="T5" fmla="*/ 0 h 215"/>
                <a:gd name="T6" fmla="*/ 0 w 129"/>
                <a:gd name="T7" fmla="*/ 0 h 215"/>
                <a:gd name="T8" fmla="*/ 0 w 129"/>
                <a:gd name="T9" fmla="*/ 0 h 215"/>
                <a:gd name="T10" fmla="*/ 0 w 129"/>
                <a:gd name="T11" fmla="*/ 1 h 215"/>
                <a:gd name="T12" fmla="*/ 0 w 129"/>
                <a:gd name="T13" fmla="*/ 1 h 215"/>
                <a:gd name="T14" fmla="*/ 0 w 129"/>
                <a:gd name="T15" fmla="*/ 1 h 215"/>
                <a:gd name="T16" fmla="*/ 0 w 129"/>
                <a:gd name="T17" fmla="*/ 1 h 215"/>
                <a:gd name="T18" fmla="*/ 0 w 129"/>
                <a:gd name="T19" fmla="*/ 1 h 215"/>
                <a:gd name="T20" fmla="*/ 0 w 129"/>
                <a:gd name="T21" fmla="*/ 2 h 215"/>
                <a:gd name="T22" fmla="*/ 0 w 129"/>
                <a:gd name="T23" fmla="*/ 2 h 215"/>
                <a:gd name="T24" fmla="*/ 0 w 129"/>
                <a:gd name="T25" fmla="*/ 2 h 215"/>
                <a:gd name="T26" fmla="*/ 0 w 129"/>
                <a:gd name="T27" fmla="*/ 2 h 215"/>
                <a:gd name="T28" fmla="*/ 0 w 129"/>
                <a:gd name="T29" fmla="*/ 2 h 215"/>
                <a:gd name="T30" fmla="*/ 0 w 129"/>
                <a:gd name="T31" fmla="*/ 2 h 215"/>
                <a:gd name="T32" fmla="*/ 0 w 129"/>
                <a:gd name="T33" fmla="*/ 2 h 215"/>
                <a:gd name="T34" fmla="*/ 0 w 129"/>
                <a:gd name="T35" fmla="*/ 1 h 215"/>
                <a:gd name="T36" fmla="*/ 0 w 129"/>
                <a:gd name="T37" fmla="*/ 1 h 215"/>
                <a:gd name="T38" fmla="*/ 0 w 129"/>
                <a:gd name="T39" fmla="*/ 1 h 215"/>
                <a:gd name="T40" fmla="*/ 0 w 129"/>
                <a:gd name="T41" fmla="*/ 0 h 215"/>
                <a:gd name="T42" fmla="*/ 0 w 129"/>
                <a:gd name="T43" fmla="*/ 0 h 215"/>
                <a:gd name="T44" fmla="*/ 0 w 129"/>
                <a:gd name="T45" fmla="*/ 0 h 215"/>
                <a:gd name="T46" fmla="*/ 0 w 129"/>
                <a:gd name="T47" fmla="*/ 0 h 215"/>
                <a:gd name="T48" fmla="*/ 0 w 129"/>
                <a:gd name="T49" fmla="*/ 0 h 215"/>
                <a:gd name="T50" fmla="*/ 0 w 129"/>
                <a:gd name="T51" fmla="*/ 0 h 215"/>
                <a:gd name="T52" fmla="*/ 0 w 129"/>
                <a:gd name="T53" fmla="*/ 0 h 21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9"/>
                <a:gd name="T82" fmla="*/ 0 h 215"/>
                <a:gd name="T83" fmla="*/ 129 w 129"/>
                <a:gd name="T84" fmla="*/ 215 h 21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9" h="215">
                  <a:moveTo>
                    <a:pt x="0" y="53"/>
                  </a:moveTo>
                  <a:lnTo>
                    <a:pt x="20" y="19"/>
                  </a:lnTo>
                  <a:lnTo>
                    <a:pt x="54" y="9"/>
                  </a:lnTo>
                  <a:lnTo>
                    <a:pt x="95" y="16"/>
                  </a:lnTo>
                  <a:lnTo>
                    <a:pt x="109" y="35"/>
                  </a:lnTo>
                  <a:lnTo>
                    <a:pt x="120" y="67"/>
                  </a:lnTo>
                  <a:lnTo>
                    <a:pt x="120" y="93"/>
                  </a:lnTo>
                  <a:lnTo>
                    <a:pt x="114" y="111"/>
                  </a:lnTo>
                  <a:lnTo>
                    <a:pt x="114" y="137"/>
                  </a:lnTo>
                  <a:lnTo>
                    <a:pt x="107" y="168"/>
                  </a:lnTo>
                  <a:lnTo>
                    <a:pt x="80" y="198"/>
                  </a:lnTo>
                  <a:lnTo>
                    <a:pt x="63" y="198"/>
                  </a:lnTo>
                  <a:lnTo>
                    <a:pt x="40" y="198"/>
                  </a:lnTo>
                  <a:lnTo>
                    <a:pt x="40" y="203"/>
                  </a:lnTo>
                  <a:lnTo>
                    <a:pt x="57" y="215"/>
                  </a:lnTo>
                  <a:lnTo>
                    <a:pt x="76" y="211"/>
                  </a:lnTo>
                  <a:lnTo>
                    <a:pt x="101" y="201"/>
                  </a:lnTo>
                  <a:lnTo>
                    <a:pt x="121" y="171"/>
                  </a:lnTo>
                  <a:lnTo>
                    <a:pt x="123" y="121"/>
                  </a:lnTo>
                  <a:lnTo>
                    <a:pt x="129" y="87"/>
                  </a:lnTo>
                  <a:lnTo>
                    <a:pt x="129" y="58"/>
                  </a:lnTo>
                  <a:lnTo>
                    <a:pt x="117" y="32"/>
                  </a:lnTo>
                  <a:lnTo>
                    <a:pt x="103" y="9"/>
                  </a:lnTo>
                  <a:lnTo>
                    <a:pt x="69" y="0"/>
                  </a:lnTo>
                  <a:lnTo>
                    <a:pt x="20" y="6"/>
                  </a:lnTo>
                  <a:lnTo>
                    <a:pt x="3" y="19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79" name="Freeform 381"/>
            <p:cNvSpPr/>
            <p:nvPr/>
          </p:nvSpPr>
          <p:spPr bwMode="auto">
            <a:xfrm flipH="1">
              <a:off x="1088" y="2544"/>
              <a:ext cx="16" cy="33"/>
            </a:xfrm>
            <a:custGeom>
              <a:avLst/>
              <a:gdLst>
                <a:gd name="T0" fmla="*/ 0 w 118"/>
                <a:gd name="T1" fmla="*/ 0 h 179"/>
                <a:gd name="T2" fmla="*/ 0 w 118"/>
                <a:gd name="T3" fmla="*/ 0 h 179"/>
                <a:gd name="T4" fmla="*/ 0 w 118"/>
                <a:gd name="T5" fmla="*/ 1 h 179"/>
                <a:gd name="T6" fmla="*/ 0 w 118"/>
                <a:gd name="T7" fmla="*/ 1 h 179"/>
                <a:gd name="T8" fmla="*/ 0 w 118"/>
                <a:gd name="T9" fmla="*/ 1 h 179"/>
                <a:gd name="T10" fmla="*/ 0 w 118"/>
                <a:gd name="T11" fmla="*/ 1 h 179"/>
                <a:gd name="T12" fmla="*/ 0 w 118"/>
                <a:gd name="T13" fmla="*/ 1 h 179"/>
                <a:gd name="T14" fmla="*/ 0 w 118"/>
                <a:gd name="T15" fmla="*/ 1 h 179"/>
                <a:gd name="T16" fmla="*/ 0 w 118"/>
                <a:gd name="T17" fmla="*/ 0 h 179"/>
                <a:gd name="T18" fmla="*/ 0 w 118"/>
                <a:gd name="T19" fmla="*/ 0 h 1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"/>
                <a:gd name="T31" fmla="*/ 0 h 179"/>
                <a:gd name="T32" fmla="*/ 118 w 118"/>
                <a:gd name="T33" fmla="*/ 179 h 1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" h="179">
                  <a:moveTo>
                    <a:pt x="118" y="0"/>
                  </a:moveTo>
                  <a:lnTo>
                    <a:pt x="102" y="39"/>
                  </a:lnTo>
                  <a:lnTo>
                    <a:pt x="77" y="80"/>
                  </a:lnTo>
                  <a:lnTo>
                    <a:pt x="52" y="116"/>
                  </a:lnTo>
                  <a:lnTo>
                    <a:pt x="17" y="164"/>
                  </a:lnTo>
                  <a:lnTo>
                    <a:pt x="0" y="179"/>
                  </a:lnTo>
                  <a:lnTo>
                    <a:pt x="39" y="159"/>
                  </a:lnTo>
                  <a:lnTo>
                    <a:pt x="70" y="115"/>
                  </a:lnTo>
                  <a:lnTo>
                    <a:pt x="99" y="67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80" name="Freeform 382"/>
            <p:cNvSpPr/>
            <p:nvPr/>
          </p:nvSpPr>
          <p:spPr bwMode="auto">
            <a:xfrm flipH="1">
              <a:off x="1039" y="2426"/>
              <a:ext cx="92" cy="130"/>
            </a:xfrm>
            <a:custGeom>
              <a:avLst/>
              <a:gdLst>
                <a:gd name="T0" fmla="*/ 0 w 671"/>
                <a:gd name="T1" fmla="*/ 1 h 670"/>
                <a:gd name="T2" fmla="*/ 0 w 671"/>
                <a:gd name="T3" fmla="*/ 1 h 670"/>
                <a:gd name="T4" fmla="*/ 1 w 671"/>
                <a:gd name="T5" fmla="*/ 1 h 670"/>
                <a:gd name="T6" fmla="*/ 1 w 671"/>
                <a:gd name="T7" fmla="*/ 2 h 670"/>
                <a:gd name="T8" fmla="*/ 1 w 671"/>
                <a:gd name="T9" fmla="*/ 2 h 670"/>
                <a:gd name="T10" fmla="*/ 1 w 671"/>
                <a:gd name="T11" fmla="*/ 2 h 670"/>
                <a:gd name="T12" fmla="*/ 1 w 671"/>
                <a:gd name="T13" fmla="*/ 3 h 670"/>
                <a:gd name="T14" fmla="*/ 1 w 671"/>
                <a:gd name="T15" fmla="*/ 3 h 670"/>
                <a:gd name="T16" fmla="*/ 1 w 671"/>
                <a:gd name="T17" fmla="*/ 3 h 670"/>
                <a:gd name="T18" fmla="*/ 1 w 671"/>
                <a:gd name="T19" fmla="*/ 3 h 670"/>
                <a:gd name="T20" fmla="*/ 1 w 671"/>
                <a:gd name="T21" fmla="*/ 3 h 670"/>
                <a:gd name="T22" fmla="*/ 1 w 671"/>
                <a:gd name="T23" fmla="*/ 3 h 670"/>
                <a:gd name="T24" fmla="*/ 1 w 671"/>
                <a:gd name="T25" fmla="*/ 3 h 670"/>
                <a:gd name="T26" fmla="*/ 1 w 671"/>
                <a:gd name="T27" fmla="*/ 3 h 670"/>
                <a:gd name="T28" fmla="*/ 1 w 671"/>
                <a:gd name="T29" fmla="*/ 3 h 670"/>
                <a:gd name="T30" fmla="*/ 1 w 671"/>
                <a:gd name="T31" fmla="*/ 3 h 670"/>
                <a:gd name="T32" fmla="*/ 1 w 671"/>
                <a:gd name="T33" fmla="*/ 4 h 670"/>
                <a:gd name="T34" fmla="*/ 1 w 671"/>
                <a:gd name="T35" fmla="*/ 4 h 670"/>
                <a:gd name="T36" fmla="*/ 1 w 671"/>
                <a:gd name="T37" fmla="*/ 4 h 670"/>
                <a:gd name="T38" fmla="*/ 1 w 671"/>
                <a:gd name="T39" fmla="*/ 4 h 670"/>
                <a:gd name="T40" fmla="*/ 1 w 671"/>
                <a:gd name="T41" fmla="*/ 5 h 670"/>
                <a:gd name="T42" fmla="*/ 1 w 671"/>
                <a:gd name="T43" fmla="*/ 5 h 670"/>
                <a:gd name="T44" fmla="*/ 2 w 671"/>
                <a:gd name="T45" fmla="*/ 4 h 670"/>
                <a:gd name="T46" fmla="*/ 2 w 671"/>
                <a:gd name="T47" fmla="*/ 3 h 670"/>
                <a:gd name="T48" fmla="*/ 2 w 671"/>
                <a:gd name="T49" fmla="*/ 2 h 670"/>
                <a:gd name="T50" fmla="*/ 2 w 671"/>
                <a:gd name="T51" fmla="*/ 2 h 670"/>
                <a:gd name="T52" fmla="*/ 2 w 671"/>
                <a:gd name="T53" fmla="*/ 1 h 670"/>
                <a:gd name="T54" fmla="*/ 2 w 671"/>
                <a:gd name="T55" fmla="*/ 0 h 670"/>
                <a:gd name="T56" fmla="*/ 2 w 671"/>
                <a:gd name="T57" fmla="*/ 0 h 670"/>
                <a:gd name="T58" fmla="*/ 1 w 671"/>
                <a:gd name="T59" fmla="*/ 0 h 670"/>
                <a:gd name="T60" fmla="*/ 1 w 671"/>
                <a:gd name="T61" fmla="*/ 0 h 670"/>
                <a:gd name="T62" fmla="*/ 1 w 671"/>
                <a:gd name="T63" fmla="*/ 0 h 670"/>
                <a:gd name="T64" fmla="*/ 0 w 671"/>
                <a:gd name="T65" fmla="*/ 0 h 670"/>
                <a:gd name="T66" fmla="*/ 0 w 671"/>
                <a:gd name="T67" fmla="*/ 0 h 670"/>
                <a:gd name="T68" fmla="*/ 0 w 671"/>
                <a:gd name="T69" fmla="*/ 1 h 670"/>
                <a:gd name="T70" fmla="*/ 0 w 671"/>
                <a:gd name="T71" fmla="*/ 1 h 670"/>
                <a:gd name="T72" fmla="*/ 0 w 671"/>
                <a:gd name="T73" fmla="*/ 1 h 670"/>
                <a:gd name="T74" fmla="*/ 0 w 671"/>
                <a:gd name="T75" fmla="*/ 1 h 67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71"/>
                <a:gd name="T115" fmla="*/ 0 h 670"/>
                <a:gd name="T116" fmla="*/ 671 w 671"/>
                <a:gd name="T117" fmla="*/ 670 h 67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71" h="670">
                  <a:moveTo>
                    <a:pt x="54" y="193"/>
                  </a:moveTo>
                  <a:lnTo>
                    <a:pt x="155" y="177"/>
                  </a:lnTo>
                  <a:lnTo>
                    <a:pt x="223" y="187"/>
                  </a:lnTo>
                  <a:lnTo>
                    <a:pt x="264" y="234"/>
                  </a:lnTo>
                  <a:lnTo>
                    <a:pt x="238" y="290"/>
                  </a:lnTo>
                  <a:lnTo>
                    <a:pt x="206" y="311"/>
                  </a:lnTo>
                  <a:lnTo>
                    <a:pt x="197" y="366"/>
                  </a:lnTo>
                  <a:lnTo>
                    <a:pt x="217" y="401"/>
                  </a:lnTo>
                  <a:lnTo>
                    <a:pt x="200" y="453"/>
                  </a:lnTo>
                  <a:lnTo>
                    <a:pt x="242" y="453"/>
                  </a:lnTo>
                  <a:lnTo>
                    <a:pt x="254" y="394"/>
                  </a:lnTo>
                  <a:lnTo>
                    <a:pt x="280" y="366"/>
                  </a:lnTo>
                  <a:lnTo>
                    <a:pt x="329" y="366"/>
                  </a:lnTo>
                  <a:lnTo>
                    <a:pt x="378" y="378"/>
                  </a:lnTo>
                  <a:lnTo>
                    <a:pt x="393" y="419"/>
                  </a:lnTo>
                  <a:lnTo>
                    <a:pt x="399" y="475"/>
                  </a:lnTo>
                  <a:lnTo>
                    <a:pt x="393" y="516"/>
                  </a:lnTo>
                  <a:lnTo>
                    <a:pt x="393" y="547"/>
                  </a:lnTo>
                  <a:lnTo>
                    <a:pt x="396" y="581"/>
                  </a:lnTo>
                  <a:lnTo>
                    <a:pt x="428" y="613"/>
                  </a:lnTo>
                  <a:lnTo>
                    <a:pt x="451" y="632"/>
                  </a:lnTo>
                  <a:lnTo>
                    <a:pt x="510" y="670"/>
                  </a:lnTo>
                  <a:lnTo>
                    <a:pt x="620" y="558"/>
                  </a:lnTo>
                  <a:lnTo>
                    <a:pt x="652" y="466"/>
                  </a:lnTo>
                  <a:lnTo>
                    <a:pt x="665" y="318"/>
                  </a:lnTo>
                  <a:lnTo>
                    <a:pt x="671" y="215"/>
                  </a:lnTo>
                  <a:lnTo>
                    <a:pt x="658" y="114"/>
                  </a:lnTo>
                  <a:lnTo>
                    <a:pt x="629" y="59"/>
                  </a:lnTo>
                  <a:lnTo>
                    <a:pt x="562" y="21"/>
                  </a:lnTo>
                  <a:lnTo>
                    <a:pt x="502" y="8"/>
                  </a:lnTo>
                  <a:lnTo>
                    <a:pt x="384" y="0"/>
                  </a:lnTo>
                  <a:lnTo>
                    <a:pt x="270" y="5"/>
                  </a:lnTo>
                  <a:lnTo>
                    <a:pt x="129" y="30"/>
                  </a:lnTo>
                  <a:lnTo>
                    <a:pt x="64" y="62"/>
                  </a:lnTo>
                  <a:lnTo>
                    <a:pt x="32" y="94"/>
                  </a:lnTo>
                  <a:lnTo>
                    <a:pt x="0" y="140"/>
                  </a:lnTo>
                  <a:lnTo>
                    <a:pt x="6" y="166"/>
                  </a:lnTo>
                  <a:lnTo>
                    <a:pt x="54" y="19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81" name="Freeform 383"/>
            <p:cNvSpPr/>
            <p:nvPr/>
          </p:nvSpPr>
          <p:spPr bwMode="auto">
            <a:xfrm flipH="1">
              <a:off x="1041" y="2428"/>
              <a:ext cx="87" cy="124"/>
            </a:xfrm>
            <a:custGeom>
              <a:avLst/>
              <a:gdLst>
                <a:gd name="T0" fmla="*/ 0 w 636"/>
                <a:gd name="T1" fmla="*/ 1 h 643"/>
                <a:gd name="T2" fmla="*/ 0 w 636"/>
                <a:gd name="T3" fmla="*/ 1 h 643"/>
                <a:gd name="T4" fmla="*/ 0 w 636"/>
                <a:gd name="T5" fmla="*/ 1 h 643"/>
                <a:gd name="T6" fmla="*/ 1 w 636"/>
                <a:gd name="T7" fmla="*/ 1 h 643"/>
                <a:gd name="T8" fmla="*/ 1 w 636"/>
                <a:gd name="T9" fmla="*/ 1 h 643"/>
                <a:gd name="T10" fmla="*/ 1 w 636"/>
                <a:gd name="T11" fmla="*/ 1 h 643"/>
                <a:gd name="T12" fmla="*/ 1 w 636"/>
                <a:gd name="T13" fmla="*/ 1 h 643"/>
                <a:gd name="T14" fmla="*/ 1 w 636"/>
                <a:gd name="T15" fmla="*/ 1 h 643"/>
                <a:gd name="T16" fmla="*/ 1 w 636"/>
                <a:gd name="T17" fmla="*/ 2 h 643"/>
                <a:gd name="T18" fmla="*/ 1 w 636"/>
                <a:gd name="T19" fmla="*/ 2 h 643"/>
                <a:gd name="T20" fmla="*/ 1 w 636"/>
                <a:gd name="T21" fmla="*/ 2 h 643"/>
                <a:gd name="T22" fmla="*/ 1 w 636"/>
                <a:gd name="T23" fmla="*/ 2 h 643"/>
                <a:gd name="T24" fmla="*/ 1 w 636"/>
                <a:gd name="T25" fmla="*/ 2 h 643"/>
                <a:gd name="T26" fmla="*/ 1 w 636"/>
                <a:gd name="T27" fmla="*/ 2 h 643"/>
                <a:gd name="T28" fmla="*/ 1 w 636"/>
                <a:gd name="T29" fmla="*/ 3 h 643"/>
                <a:gd name="T30" fmla="*/ 1 w 636"/>
                <a:gd name="T31" fmla="*/ 3 h 643"/>
                <a:gd name="T32" fmla="*/ 1 w 636"/>
                <a:gd name="T33" fmla="*/ 3 h 643"/>
                <a:gd name="T34" fmla="*/ 1 w 636"/>
                <a:gd name="T35" fmla="*/ 3 h 643"/>
                <a:gd name="T36" fmla="*/ 1 w 636"/>
                <a:gd name="T37" fmla="*/ 3 h 643"/>
                <a:gd name="T38" fmla="*/ 1 w 636"/>
                <a:gd name="T39" fmla="*/ 3 h 643"/>
                <a:gd name="T40" fmla="*/ 1 w 636"/>
                <a:gd name="T41" fmla="*/ 3 h 643"/>
                <a:gd name="T42" fmla="*/ 1 w 636"/>
                <a:gd name="T43" fmla="*/ 3 h 643"/>
                <a:gd name="T44" fmla="*/ 1 w 636"/>
                <a:gd name="T45" fmla="*/ 4 h 643"/>
                <a:gd name="T46" fmla="*/ 1 w 636"/>
                <a:gd name="T47" fmla="*/ 4 h 643"/>
                <a:gd name="T48" fmla="*/ 1 w 636"/>
                <a:gd name="T49" fmla="*/ 4 h 643"/>
                <a:gd name="T50" fmla="*/ 1 w 636"/>
                <a:gd name="T51" fmla="*/ 3 h 643"/>
                <a:gd name="T52" fmla="*/ 1 w 636"/>
                <a:gd name="T53" fmla="*/ 4 h 643"/>
                <a:gd name="T54" fmla="*/ 1 w 636"/>
                <a:gd name="T55" fmla="*/ 4 h 643"/>
                <a:gd name="T56" fmla="*/ 1 w 636"/>
                <a:gd name="T57" fmla="*/ 4 h 643"/>
                <a:gd name="T58" fmla="*/ 1 w 636"/>
                <a:gd name="T59" fmla="*/ 4 h 643"/>
                <a:gd name="T60" fmla="*/ 2 w 636"/>
                <a:gd name="T61" fmla="*/ 3 h 643"/>
                <a:gd name="T62" fmla="*/ 2 w 636"/>
                <a:gd name="T63" fmla="*/ 2 h 643"/>
                <a:gd name="T64" fmla="*/ 1 w 636"/>
                <a:gd name="T65" fmla="*/ 2 h 643"/>
                <a:gd name="T66" fmla="*/ 2 w 636"/>
                <a:gd name="T67" fmla="*/ 2 h 643"/>
                <a:gd name="T68" fmla="*/ 1 w 636"/>
                <a:gd name="T69" fmla="*/ 1 h 643"/>
                <a:gd name="T70" fmla="*/ 1 w 636"/>
                <a:gd name="T71" fmla="*/ 1 h 643"/>
                <a:gd name="T72" fmla="*/ 2 w 636"/>
                <a:gd name="T73" fmla="*/ 1 h 643"/>
                <a:gd name="T74" fmla="*/ 1 w 636"/>
                <a:gd name="T75" fmla="*/ 0 h 643"/>
                <a:gd name="T76" fmla="*/ 1 w 636"/>
                <a:gd name="T77" fmla="*/ 0 h 643"/>
                <a:gd name="T78" fmla="*/ 1 w 636"/>
                <a:gd name="T79" fmla="*/ 0 h 643"/>
                <a:gd name="T80" fmla="*/ 1 w 636"/>
                <a:gd name="T81" fmla="*/ 0 h 643"/>
                <a:gd name="T82" fmla="*/ 1 w 636"/>
                <a:gd name="T83" fmla="*/ 0 h 643"/>
                <a:gd name="T84" fmla="*/ 0 w 636"/>
                <a:gd name="T85" fmla="*/ 0 h 643"/>
                <a:gd name="T86" fmla="*/ 0 w 636"/>
                <a:gd name="T87" fmla="*/ 0 h 64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36"/>
                <a:gd name="T133" fmla="*/ 0 h 643"/>
                <a:gd name="T134" fmla="*/ 636 w 636"/>
                <a:gd name="T135" fmla="*/ 643 h 64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36" h="643">
                  <a:moveTo>
                    <a:pt x="104" y="41"/>
                  </a:moveTo>
                  <a:lnTo>
                    <a:pt x="51" y="63"/>
                  </a:lnTo>
                  <a:lnTo>
                    <a:pt x="25" y="98"/>
                  </a:lnTo>
                  <a:lnTo>
                    <a:pt x="10" y="121"/>
                  </a:lnTo>
                  <a:lnTo>
                    <a:pt x="0" y="138"/>
                  </a:lnTo>
                  <a:lnTo>
                    <a:pt x="13" y="152"/>
                  </a:lnTo>
                  <a:lnTo>
                    <a:pt x="41" y="169"/>
                  </a:lnTo>
                  <a:lnTo>
                    <a:pt x="110" y="158"/>
                  </a:lnTo>
                  <a:lnTo>
                    <a:pt x="160" y="158"/>
                  </a:lnTo>
                  <a:lnTo>
                    <a:pt x="194" y="141"/>
                  </a:lnTo>
                  <a:lnTo>
                    <a:pt x="245" y="129"/>
                  </a:lnTo>
                  <a:lnTo>
                    <a:pt x="290" y="126"/>
                  </a:lnTo>
                  <a:lnTo>
                    <a:pt x="342" y="129"/>
                  </a:lnTo>
                  <a:lnTo>
                    <a:pt x="267" y="138"/>
                  </a:lnTo>
                  <a:lnTo>
                    <a:pt x="229" y="148"/>
                  </a:lnTo>
                  <a:lnTo>
                    <a:pt x="201" y="158"/>
                  </a:lnTo>
                  <a:lnTo>
                    <a:pt x="194" y="161"/>
                  </a:lnTo>
                  <a:lnTo>
                    <a:pt x="213" y="169"/>
                  </a:lnTo>
                  <a:lnTo>
                    <a:pt x="229" y="185"/>
                  </a:lnTo>
                  <a:lnTo>
                    <a:pt x="255" y="169"/>
                  </a:lnTo>
                  <a:lnTo>
                    <a:pt x="277" y="163"/>
                  </a:lnTo>
                  <a:lnTo>
                    <a:pt x="325" y="155"/>
                  </a:lnTo>
                  <a:lnTo>
                    <a:pt x="339" y="155"/>
                  </a:lnTo>
                  <a:lnTo>
                    <a:pt x="293" y="172"/>
                  </a:lnTo>
                  <a:lnTo>
                    <a:pt x="258" y="188"/>
                  </a:lnTo>
                  <a:lnTo>
                    <a:pt x="239" y="201"/>
                  </a:lnTo>
                  <a:lnTo>
                    <a:pt x="255" y="217"/>
                  </a:lnTo>
                  <a:lnTo>
                    <a:pt x="293" y="204"/>
                  </a:lnTo>
                  <a:lnTo>
                    <a:pt x="325" y="198"/>
                  </a:lnTo>
                  <a:lnTo>
                    <a:pt x="267" y="226"/>
                  </a:lnTo>
                  <a:lnTo>
                    <a:pt x="248" y="239"/>
                  </a:lnTo>
                  <a:lnTo>
                    <a:pt x="242" y="266"/>
                  </a:lnTo>
                  <a:lnTo>
                    <a:pt x="232" y="280"/>
                  </a:lnTo>
                  <a:lnTo>
                    <a:pt x="267" y="263"/>
                  </a:lnTo>
                  <a:lnTo>
                    <a:pt x="298" y="257"/>
                  </a:lnTo>
                  <a:lnTo>
                    <a:pt x="348" y="255"/>
                  </a:lnTo>
                  <a:lnTo>
                    <a:pt x="272" y="276"/>
                  </a:lnTo>
                  <a:lnTo>
                    <a:pt x="226" y="294"/>
                  </a:lnTo>
                  <a:lnTo>
                    <a:pt x="194" y="310"/>
                  </a:lnTo>
                  <a:lnTo>
                    <a:pt x="191" y="335"/>
                  </a:lnTo>
                  <a:lnTo>
                    <a:pt x="229" y="317"/>
                  </a:lnTo>
                  <a:lnTo>
                    <a:pt x="280" y="300"/>
                  </a:lnTo>
                  <a:lnTo>
                    <a:pt x="304" y="300"/>
                  </a:lnTo>
                  <a:lnTo>
                    <a:pt x="248" y="320"/>
                  </a:lnTo>
                  <a:lnTo>
                    <a:pt x="204" y="338"/>
                  </a:lnTo>
                  <a:lnTo>
                    <a:pt x="187" y="355"/>
                  </a:lnTo>
                  <a:lnTo>
                    <a:pt x="194" y="370"/>
                  </a:lnTo>
                  <a:lnTo>
                    <a:pt x="229" y="358"/>
                  </a:lnTo>
                  <a:lnTo>
                    <a:pt x="261" y="344"/>
                  </a:lnTo>
                  <a:lnTo>
                    <a:pt x="327" y="341"/>
                  </a:lnTo>
                  <a:lnTo>
                    <a:pt x="354" y="344"/>
                  </a:lnTo>
                  <a:lnTo>
                    <a:pt x="415" y="348"/>
                  </a:lnTo>
                  <a:lnTo>
                    <a:pt x="488" y="338"/>
                  </a:lnTo>
                  <a:lnTo>
                    <a:pt x="444" y="355"/>
                  </a:lnTo>
                  <a:lnTo>
                    <a:pt x="368" y="367"/>
                  </a:lnTo>
                  <a:lnTo>
                    <a:pt x="384" y="393"/>
                  </a:lnTo>
                  <a:lnTo>
                    <a:pt x="438" y="379"/>
                  </a:lnTo>
                  <a:lnTo>
                    <a:pt x="491" y="361"/>
                  </a:lnTo>
                  <a:lnTo>
                    <a:pt x="525" y="344"/>
                  </a:lnTo>
                  <a:lnTo>
                    <a:pt x="460" y="393"/>
                  </a:lnTo>
                  <a:lnTo>
                    <a:pt x="419" y="405"/>
                  </a:lnTo>
                  <a:lnTo>
                    <a:pt x="384" y="417"/>
                  </a:lnTo>
                  <a:lnTo>
                    <a:pt x="387" y="442"/>
                  </a:lnTo>
                  <a:lnTo>
                    <a:pt x="438" y="434"/>
                  </a:lnTo>
                  <a:lnTo>
                    <a:pt x="478" y="423"/>
                  </a:lnTo>
                  <a:lnTo>
                    <a:pt x="454" y="440"/>
                  </a:lnTo>
                  <a:lnTo>
                    <a:pt x="409" y="452"/>
                  </a:lnTo>
                  <a:lnTo>
                    <a:pt x="387" y="455"/>
                  </a:lnTo>
                  <a:lnTo>
                    <a:pt x="387" y="511"/>
                  </a:lnTo>
                  <a:lnTo>
                    <a:pt x="435" y="492"/>
                  </a:lnTo>
                  <a:lnTo>
                    <a:pt x="473" y="477"/>
                  </a:lnTo>
                  <a:lnTo>
                    <a:pt x="432" y="508"/>
                  </a:lnTo>
                  <a:lnTo>
                    <a:pt x="380" y="530"/>
                  </a:lnTo>
                  <a:lnTo>
                    <a:pt x="384" y="556"/>
                  </a:lnTo>
                  <a:lnTo>
                    <a:pt x="412" y="586"/>
                  </a:lnTo>
                  <a:lnTo>
                    <a:pt x="438" y="553"/>
                  </a:lnTo>
                  <a:lnTo>
                    <a:pt x="473" y="511"/>
                  </a:lnTo>
                  <a:lnTo>
                    <a:pt x="496" y="471"/>
                  </a:lnTo>
                  <a:lnTo>
                    <a:pt x="473" y="533"/>
                  </a:lnTo>
                  <a:lnTo>
                    <a:pt x="454" y="556"/>
                  </a:lnTo>
                  <a:lnTo>
                    <a:pt x="419" y="599"/>
                  </a:lnTo>
                  <a:lnTo>
                    <a:pt x="444" y="628"/>
                  </a:lnTo>
                  <a:lnTo>
                    <a:pt x="485" y="594"/>
                  </a:lnTo>
                  <a:lnTo>
                    <a:pt x="514" y="553"/>
                  </a:lnTo>
                  <a:lnTo>
                    <a:pt x="540" y="508"/>
                  </a:lnTo>
                  <a:lnTo>
                    <a:pt x="517" y="573"/>
                  </a:lnTo>
                  <a:lnTo>
                    <a:pt x="491" y="602"/>
                  </a:lnTo>
                  <a:lnTo>
                    <a:pt x="465" y="631"/>
                  </a:lnTo>
                  <a:lnTo>
                    <a:pt x="488" y="643"/>
                  </a:lnTo>
                  <a:lnTo>
                    <a:pt x="540" y="599"/>
                  </a:lnTo>
                  <a:lnTo>
                    <a:pt x="589" y="530"/>
                  </a:lnTo>
                  <a:lnTo>
                    <a:pt x="607" y="477"/>
                  </a:lnTo>
                  <a:lnTo>
                    <a:pt x="620" y="386"/>
                  </a:lnTo>
                  <a:lnTo>
                    <a:pt x="627" y="317"/>
                  </a:lnTo>
                  <a:lnTo>
                    <a:pt x="636" y="239"/>
                  </a:lnTo>
                  <a:lnTo>
                    <a:pt x="582" y="255"/>
                  </a:lnTo>
                  <a:lnTo>
                    <a:pt x="522" y="276"/>
                  </a:lnTo>
                  <a:lnTo>
                    <a:pt x="432" y="297"/>
                  </a:lnTo>
                  <a:lnTo>
                    <a:pt x="514" y="266"/>
                  </a:lnTo>
                  <a:lnTo>
                    <a:pt x="543" y="249"/>
                  </a:lnTo>
                  <a:lnTo>
                    <a:pt x="601" y="229"/>
                  </a:lnTo>
                  <a:lnTo>
                    <a:pt x="630" y="223"/>
                  </a:lnTo>
                  <a:lnTo>
                    <a:pt x="630" y="182"/>
                  </a:lnTo>
                  <a:lnTo>
                    <a:pt x="623" y="129"/>
                  </a:lnTo>
                  <a:lnTo>
                    <a:pt x="551" y="141"/>
                  </a:lnTo>
                  <a:lnTo>
                    <a:pt x="505" y="155"/>
                  </a:lnTo>
                  <a:lnTo>
                    <a:pt x="447" y="182"/>
                  </a:lnTo>
                  <a:lnTo>
                    <a:pt x="499" y="141"/>
                  </a:lnTo>
                  <a:lnTo>
                    <a:pt x="560" y="124"/>
                  </a:lnTo>
                  <a:lnTo>
                    <a:pt x="620" y="109"/>
                  </a:lnTo>
                  <a:lnTo>
                    <a:pt x="607" y="69"/>
                  </a:lnTo>
                  <a:lnTo>
                    <a:pt x="589" y="45"/>
                  </a:lnTo>
                  <a:lnTo>
                    <a:pt x="534" y="28"/>
                  </a:lnTo>
                  <a:lnTo>
                    <a:pt x="482" y="41"/>
                  </a:lnTo>
                  <a:lnTo>
                    <a:pt x="432" y="76"/>
                  </a:lnTo>
                  <a:lnTo>
                    <a:pt x="465" y="35"/>
                  </a:lnTo>
                  <a:lnTo>
                    <a:pt x="517" y="16"/>
                  </a:lnTo>
                  <a:lnTo>
                    <a:pt x="460" y="6"/>
                  </a:lnTo>
                  <a:lnTo>
                    <a:pt x="419" y="3"/>
                  </a:lnTo>
                  <a:lnTo>
                    <a:pt x="359" y="13"/>
                  </a:lnTo>
                  <a:lnTo>
                    <a:pt x="318" y="38"/>
                  </a:lnTo>
                  <a:lnTo>
                    <a:pt x="255" y="51"/>
                  </a:lnTo>
                  <a:lnTo>
                    <a:pt x="298" y="32"/>
                  </a:lnTo>
                  <a:lnTo>
                    <a:pt x="330" y="13"/>
                  </a:lnTo>
                  <a:lnTo>
                    <a:pt x="348" y="0"/>
                  </a:lnTo>
                  <a:lnTo>
                    <a:pt x="287" y="3"/>
                  </a:lnTo>
                  <a:lnTo>
                    <a:pt x="232" y="6"/>
                  </a:lnTo>
                  <a:lnTo>
                    <a:pt x="198" y="22"/>
                  </a:lnTo>
                  <a:lnTo>
                    <a:pt x="163" y="54"/>
                  </a:lnTo>
                  <a:lnTo>
                    <a:pt x="136" y="95"/>
                  </a:lnTo>
                  <a:lnTo>
                    <a:pt x="151" y="48"/>
                  </a:lnTo>
                  <a:lnTo>
                    <a:pt x="184" y="16"/>
                  </a:lnTo>
                  <a:lnTo>
                    <a:pt x="104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82" name="Freeform 384"/>
            <p:cNvSpPr/>
            <p:nvPr/>
          </p:nvSpPr>
          <p:spPr bwMode="auto">
            <a:xfrm flipH="1">
              <a:off x="1216" y="2742"/>
              <a:ext cx="95" cy="83"/>
            </a:xfrm>
            <a:custGeom>
              <a:avLst/>
              <a:gdLst>
                <a:gd name="T0" fmla="*/ 2 w 698"/>
                <a:gd name="T1" fmla="*/ 2 h 425"/>
                <a:gd name="T2" fmla="*/ 1 w 698"/>
                <a:gd name="T3" fmla="*/ 2 h 425"/>
                <a:gd name="T4" fmla="*/ 1 w 698"/>
                <a:gd name="T5" fmla="*/ 2 h 425"/>
                <a:gd name="T6" fmla="*/ 1 w 698"/>
                <a:gd name="T7" fmla="*/ 2 h 425"/>
                <a:gd name="T8" fmla="*/ 1 w 698"/>
                <a:gd name="T9" fmla="*/ 1 h 425"/>
                <a:gd name="T10" fmla="*/ 1 w 698"/>
                <a:gd name="T11" fmla="*/ 1 h 425"/>
                <a:gd name="T12" fmla="*/ 1 w 698"/>
                <a:gd name="T13" fmla="*/ 1 h 425"/>
                <a:gd name="T14" fmla="*/ 1 w 698"/>
                <a:gd name="T15" fmla="*/ 0 h 425"/>
                <a:gd name="T16" fmla="*/ 1 w 698"/>
                <a:gd name="T17" fmla="*/ 0 h 425"/>
                <a:gd name="T18" fmla="*/ 1 w 698"/>
                <a:gd name="T19" fmla="*/ 0 h 425"/>
                <a:gd name="T20" fmla="*/ 1 w 698"/>
                <a:gd name="T21" fmla="*/ 0 h 425"/>
                <a:gd name="T22" fmla="*/ 1 w 698"/>
                <a:gd name="T23" fmla="*/ 0 h 425"/>
                <a:gd name="T24" fmla="*/ 0 w 698"/>
                <a:gd name="T25" fmla="*/ 0 h 425"/>
                <a:gd name="T26" fmla="*/ 0 w 698"/>
                <a:gd name="T27" fmla="*/ 0 h 425"/>
                <a:gd name="T28" fmla="*/ 0 w 698"/>
                <a:gd name="T29" fmla="*/ 0 h 425"/>
                <a:gd name="T30" fmla="*/ 0 w 698"/>
                <a:gd name="T31" fmla="*/ 0 h 425"/>
                <a:gd name="T32" fmla="*/ 0 w 698"/>
                <a:gd name="T33" fmla="*/ 1 h 425"/>
                <a:gd name="T34" fmla="*/ 0 w 698"/>
                <a:gd name="T35" fmla="*/ 1 h 425"/>
                <a:gd name="T36" fmla="*/ 0 w 698"/>
                <a:gd name="T37" fmla="*/ 1 h 425"/>
                <a:gd name="T38" fmla="*/ 0 w 698"/>
                <a:gd name="T39" fmla="*/ 1 h 425"/>
                <a:gd name="T40" fmla="*/ 0 w 698"/>
                <a:gd name="T41" fmla="*/ 1 h 425"/>
                <a:gd name="T42" fmla="*/ 0 w 698"/>
                <a:gd name="T43" fmla="*/ 1 h 425"/>
                <a:gd name="T44" fmla="*/ 0 w 698"/>
                <a:gd name="T45" fmla="*/ 1 h 425"/>
                <a:gd name="T46" fmla="*/ 0 w 698"/>
                <a:gd name="T47" fmla="*/ 1 h 425"/>
                <a:gd name="T48" fmla="*/ 0 w 698"/>
                <a:gd name="T49" fmla="*/ 1 h 425"/>
                <a:gd name="T50" fmla="*/ 0 w 698"/>
                <a:gd name="T51" fmla="*/ 1 h 425"/>
                <a:gd name="T52" fmla="*/ 1 w 698"/>
                <a:gd name="T53" fmla="*/ 1 h 425"/>
                <a:gd name="T54" fmla="*/ 0 w 698"/>
                <a:gd name="T55" fmla="*/ 1 h 425"/>
                <a:gd name="T56" fmla="*/ 0 w 698"/>
                <a:gd name="T57" fmla="*/ 1 h 425"/>
                <a:gd name="T58" fmla="*/ 0 w 698"/>
                <a:gd name="T59" fmla="*/ 2 h 425"/>
                <a:gd name="T60" fmla="*/ 0 w 698"/>
                <a:gd name="T61" fmla="*/ 2 h 425"/>
                <a:gd name="T62" fmla="*/ 0 w 698"/>
                <a:gd name="T63" fmla="*/ 2 h 425"/>
                <a:gd name="T64" fmla="*/ 0 w 698"/>
                <a:gd name="T65" fmla="*/ 2 h 425"/>
                <a:gd name="T66" fmla="*/ 0 w 698"/>
                <a:gd name="T67" fmla="*/ 2 h 425"/>
                <a:gd name="T68" fmla="*/ 0 w 698"/>
                <a:gd name="T69" fmla="*/ 2 h 425"/>
                <a:gd name="T70" fmla="*/ 1 w 698"/>
                <a:gd name="T71" fmla="*/ 2 h 425"/>
                <a:gd name="T72" fmla="*/ 1 w 698"/>
                <a:gd name="T73" fmla="*/ 2 h 425"/>
                <a:gd name="T74" fmla="*/ 1 w 698"/>
                <a:gd name="T75" fmla="*/ 2 h 425"/>
                <a:gd name="T76" fmla="*/ 1 w 698"/>
                <a:gd name="T77" fmla="*/ 2 h 425"/>
                <a:gd name="T78" fmla="*/ 1 w 698"/>
                <a:gd name="T79" fmla="*/ 2 h 425"/>
                <a:gd name="T80" fmla="*/ 1 w 698"/>
                <a:gd name="T81" fmla="*/ 3 h 425"/>
                <a:gd name="T82" fmla="*/ 1 w 698"/>
                <a:gd name="T83" fmla="*/ 3 h 425"/>
                <a:gd name="T84" fmla="*/ 1 w 698"/>
                <a:gd name="T85" fmla="*/ 3 h 425"/>
                <a:gd name="T86" fmla="*/ 1 w 698"/>
                <a:gd name="T87" fmla="*/ 3 h 425"/>
                <a:gd name="T88" fmla="*/ 1 w 698"/>
                <a:gd name="T89" fmla="*/ 3 h 425"/>
                <a:gd name="T90" fmla="*/ 1 w 698"/>
                <a:gd name="T91" fmla="*/ 3 h 425"/>
                <a:gd name="T92" fmla="*/ 1 w 698"/>
                <a:gd name="T93" fmla="*/ 3 h 425"/>
                <a:gd name="T94" fmla="*/ 1 w 698"/>
                <a:gd name="T95" fmla="*/ 3 h 425"/>
                <a:gd name="T96" fmla="*/ 2 w 698"/>
                <a:gd name="T97" fmla="*/ 3 h 425"/>
                <a:gd name="T98" fmla="*/ 2 w 698"/>
                <a:gd name="T99" fmla="*/ 2 h 42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98"/>
                <a:gd name="T151" fmla="*/ 0 h 425"/>
                <a:gd name="T152" fmla="*/ 698 w 698"/>
                <a:gd name="T153" fmla="*/ 425 h 42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98" h="425">
                  <a:moveTo>
                    <a:pt x="698" y="253"/>
                  </a:moveTo>
                  <a:lnTo>
                    <a:pt x="611" y="233"/>
                  </a:lnTo>
                  <a:lnTo>
                    <a:pt x="579" y="227"/>
                  </a:lnTo>
                  <a:lnTo>
                    <a:pt x="558" y="210"/>
                  </a:lnTo>
                  <a:lnTo>
                    <a:pt x="538" y="182"/>
                  </a:lnTo>
                  <a:lnTo>
                    <a:pt x="496" y="143"/>
                  </a:lnTo>
                  <a:lnTo>
                    <a:pt x="420" y="79"/>
                  </a:lnTo>
                  <a:lnTo>
                    <a:pt x="407" y="58"/>
                  </a:lnTo>
                  <a:lnTo>
                    <a:pt x="387" y="38"/>
                  </a:lnTo>
                  <a:lnTo>
                    <a:pt x="347" y="32"/>
                  </a:lnTo>
                  <a:lnTo>
                    <a:pt x="225" y="11"/>
                  </a:lnTo>
                  <a:lnTo>
                    <a:pt x="192" y="0"/>
                  </a:lnTo>
                  <a:lnTo>
                    <a:pt x="162" y="14"/>
                  </a:lnTo>
                  <a:lnTo>
                    <a:pt x="147" y="27"/>
                  </a:lnTo>
                  <a:lnTo>
                    <a:pt x="75" y="52"/>
                  </a:lnTo>
                  <a:lnTo>
                    <a:pt x="48" y="62"/>
                  </a:lnTo>
                  <a:lnTo>
                    <a:pt x="37" y="73"/>
                  </a:lnTo>
                  <a:lnTo>
                    <a:pt x="24" y="114"/>
                  </a:lnTo>
                  <a:lnTo>
                    <a:pt x="16" y="133"/>
                  </a:lnTo>
                  <a:lnTo>
                    <a:pt x="9" y="146"/>
                  </a:lnTo>
                  <a:lnTo>
                    <a:pt x="0" y="165"/>
                  </a:lnTo>
                  <a:lnTo>
                    <a:pt x="0" y="181"/>
                  </a:lnTo>
                  <a:lnTo>
                    <a:pt x="15" y="191"/>
                  </a:lnTo>
                  <a:lnTo>
                    <a:pt x="43" y="190"/>
                  </a:lnTo>
                  <a:lnTo>
                    <a:pt x="89" y="168"/>
                  </a:lnTo>
                  <a:lnTo>
                    <a:pt x="147" y="158"/>
                  </a:lnTo>
                  <a:lnTo>
                    <a:pt x="198" y="165"/>
                  </a:lnTo>
                  <a:lnTo>
                    <a:pt x="144" y="179"/>
                  </a:lnTo>
                  <a:lnTo>
                    <a:pt x="105" y="191"/>
                  </a:lnTo>
                  <a:lnTo>
                    <a:pt x="61" y="210"/>
                  </a:lnTo>
                  <a:lnTo>
                    <a:pt x="51" y="224"/>
                  </a:lnTo>
                  <a:lnTo>
                    <a:pt x="51" y="242"/>
                  </a:lnTo>
                  <a:lnTo>
                    <a:pt x="67" y="253"/>
                  </a:lnTo>
                  <a:lnTo>
                    <a:pt x="87" y="250"/>
                  </a:lnTo>
                  <a:lnTo>
                    <a:pt x="150" y="233"/>
                  </a:lnTo>
                  <a:lnTo>
                    <a:pt x="205" y="230"/>
                  </a:lnTo>
                  <a:lnTo>
                    <a:pt x="249" y="233"/>
                  </a:lnTo>
                  <a:lnTo>
                    <a:pt x="273" y="250"/>
                  </a:lnTo>
                  <a:lnTo>
                    <a:pt x="301" y="279"/>
                  </a:lnTo>
                  <a:lnTo>
                    <a:pt x="323" y="310"/>
                  </a:lnTo>
                  <a:lnTo>
                    <a:pt x="346" y="342"/>
                  </a:lnTo>
                  <a:lnTo>
                    <a:pt x="364" y="366"/>
                  </a:lnTo>
                  <a:lnTo>
                    <a:pt x="397" y="389"/>
                  </a:lnTo>
                  <a:lnTo>
                    <a:pt x="429" y="396"/>
                  </a:lnTo>
                  <a:lnTo>
                    <a:pt x="464" y="399"/>
                  </a:lnTo>
                  <a:lnTo>
                    <a:pt x="507" y="396"/>
                  </a:lnTo>
                  <a:lnTo>
                    <a:pt x="539" y="393"/>
                  </a:lnTo>
                  <a:lnTo>
                    <a:pt x="582" y="404"/>
                  </a:lnTo>
                  <a:lnTo>
                    <a:pt x="698" y="425"/>
                  </a:lnTo>
                  <a:lnTo>
                    <a:pt x="698" y="253"/>
                  </a:lnTo>
                  <a:close/>
                </a:path>
              </a:pathLst>
            </a:custGeom>
            <a:solidFill>
              <a:srgbClr val="FFC080"/>
            </a:solidFill>
            <a:ln w="1588">
              <a:solidFill>
                <a:srgbClr val="402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83" name="Freeform 385"/>
            <p:cNvSpPr/>
            <p:nvPr/>
          </p:nvSpPr>
          <p:spPr bwMode="auto">
            <a:xfrm flipH="1">
              <a:off x="1277" y="2756"/>
              <a:ext cx="30" cy="10"/>
            </a:xfrm>
            <a:custGeom>
              <a:avLst/>
              <a:gdLst>
                <a:gd name="T0" fmla="*/ 0 w 223"/>
                <a:gd name="T1" fmla="*/ 0 h 52"/>
                <a:gd name="T2" fmla="*/ 0 w 223"/>
                <a:gd name="T3" fmla="*/ 0 h 52"/>
                <a:gd name="T4" fmla="*/ 0 w 223"/>
                <a:gd name="T5" fmla="*/ 0 h 52"/>
                <a:gd name="T6" fmla="*/ 0 w 223"/>
                <a:gd name="T7" fmla="*/ 0 h 52"/>
                <a:gd name="T8" fmla="*/ 0 w 223"/>
                <a:gd name="T9" fmla="*/ 0 h 52"/>
                <a:gd name="T10" fmla="*/ 0 w 223"/>
                <a:gd name="T11" fmla="*/ 0 h 52"/>
                <a:gd name="T12" fmla="*/ 1 w 223"/>
                <a:gd name="T13" fmla="*/ 0 h 52"/>
                <a:gd name="T14" fmla="*/ 0 w 223"/>
                <a:gd name="T15" fmla="*/ 0 h 52"/>
                <a:gd name="T16" fmla="*/ 0 w 223"/>
                <a:gd name="T17" fmla="*/ 0 h 52"/>
                <a:gd name="T18" fmla="*/ 0 w 223"/>
                <a:gd name="T19" fmla="*/ 0 h 52"/>
                <a:gd name="T20" fmla="*/ 0 w 223"/>
                <a:gd name="T21" fmla="*/ 0 h 52"/>
                <a:gd name="T22" fmla="*/ 0 w 223"/>
                <a:gd name="T23" fmla="*/ 0 h 52"/>
                <a:gd name="T24" fmla="*/ 0 w 223"/>
                <a:gd name="T25" fmla="*/ 0 h 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3"/>
                <a:gd name="T40" fmla="*/ 0 h 52"/>
                <a:gd name="T41" fmla="*/ 223 w 223"/>
                <a:gd name="T42" fmla="*/ 52 h 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3" h="52">
                  <a:moveTo>
                    <a:pt x="0" y="52"/>
                  </a:moveTo>
                  <a:lnTo>
                    <a:pt x="38" y="36"/>
                  </a:lnTo>
                  <a:lnTo>
                    <a:pt x="69" y="30"/>
                  </a:lnTo>
                  <a:lnTo>
                    <a:pt x="107" y="18"/>
                  </a:lnTo>
                  <a:lnTo>
                    <a:pt x="139" y="11"/>
                  </a:lnTo>
                  <a:lnTo>
                    <a:pt x="189" y="15"/>
                  </a:lnTo>
                  <a:lnTo>
                    <a:pt x="223" y="18"/>
                  </a:lnTo>
                  <a:lnTo>
                    <a:pt x="171" y="8"/>
                  </a:lnTo>
                  <a:lnTo>
                    <a:pt x="127" y="0"/>
                  </a:lnTo>
                  <a:lnTo>
                    <a:pt x="69" y="24"/>
                  </a:lnTo>
                  <a:lnTo>
                    <a:pt x="38" y="28"/>
                  </a:lnTo>
                  <a:lnTo>
                    <a:pt x="3" y="45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84" name="Freeform 386"/>
            <p:cNvSpPr/>
            <p:nvPr/>
          </p:nvSpPr>
          <p:spPr bwMode="auto">
            <a:xfrm flipH="1">
              <a:off x="1265" y="2746"/>
              <a:ext cx="25" cy="6"/>
            </a:xfrm>
            <a:custGeom>
              <a:avLst/>
              <a:gdLst>
                <a:gd name="T0" fmla="*/ 0 w 188"/>
                <a:gd name="T1" fmla="*/ 0 h 36"/>
                <a:gd name="T2" fmla="*/ 0 w 188"/>
                <a:gd name="T3" fmla="*/ 0 h 36"/>
                <a:gd name="T4" fmla="*/ 0 w 188"/>
                <a:gd name="T5" fmla="*/ 0 h 36"/>
                <a:gd name="T6" fmla="*/ 0 w 188"/>
                <a:gd name="T7" fmla="*/ 0 h 36"/>
                <a:gd name="T8" fmla="*/ 0 w 188"/>
                <a:gd name="T9" fmla="*/ 0 h 36"/>
                <a:gd name="T10" fmla="*/ 0 w 188"/>
                <a:gd name="T11" fmla="*/ 0 h 36"/>
                <a:gd name="T12" fmla="*/ 0 w 188"/>
                <a:gd name="T13" fmla="*/ 0 h 36"/>
                <a:gd name="T14" fmla="*/ 0 w 188"/>
                <a:gd name="T15" fmla="*/ 0 h 36"/>
                <a:gd name="T16" fmla="*/ 0 w 188"/>
                <a:gd name="T17" fmla="*/ 0 h 36"/>
                <a:gd name="T18" fmla="*/ 0 w 188"/>
                <a:gd name="T19" fmla="*/ 0 h 36"/>
                <a:gd name="T20" fmla="*/ 0 w 188"/>
                <a:gd name="T21" fmla="*/ 0 h 36"/>
                <a:gd name="T22" fmla="*/ 0 w 188"/>
                <a:gd name="T23" fmla="*/ 0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8"/>
                <a:gd name="T37" fmla="*/ 0 h 36"/>
                <a:gd name="T38" fmla="*/ 188 w 188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8" h="36">
                  <a:moveTo>
                    <a:pt x="51" y="0"/>
                  </a:moveTo>
                  <a:lnTo>
                    <a:pt x="29" y="1"/>
                  </a:lnTo>
                  <a:lnTo>
                    <a:pt x="0" y="11"/>
                  </a:lnTo>
                  <a:lnTo>
                    <a:pt x="19" y="9"/>
                  </a:lnTo>
                  <a:lnTo>
                    <a:pt x="48" y="4"/>
                  </a:lnTo>
                  <a:lnTo>
                    <a:pt x="109" y="20"/>
                  </a:lnTo>
                  <a:lnTo>
                    <a:pt x="143" y="30"/>
                  </a:lnTo>
                  <a:lnTo>
                    <a:pt x="181" y="36"/>
                  </a:lnTo>
                  <a:lnTo>
                    <a:pt x="188" y="30"/>
                  </a:lnTo>
                  <a:lnTo>
                    <a:pt x="146" y="22"/>
                  </a:lnTo>
                  <a:lnTo>
                    <a:pt x="97" y="1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85" name="Freeform 387"/>
            <p:cNvSpPr/>
            <p:nvPr/>
          </p:nvSpPr>
          <p:spPr bwMode="auto">
            <a:xfrm flipH="1">
              <a:off x="1276" y="2771"/>
              <a:ext cx="10" cy="3"/>
            </a:xfrm>
            <a:custGeom>
              <a:avLst/>
              <a:gdLst>
                <a:gd name="T0" fmla="*/ 0 w 76"/>
                <a:gd name="T1" fmla="*/ 0 h 17"/>
                <a:gd name="T2" fmla="*/ 0 w 76"/>
                <a:gd name="T3" fmla="*/ 0 h 17"/>
                <a:gd name="T4" fmla="*/ 0 w 76"/>
                <a:gd name="T5" fmla="*/ 0 h 17"/>
                <a:gd name="T6" fmla="*/ 0 w 76"/>
                <a:gd name="T7" fmla="*/ 0 h 17"/>
                <a:gd name="T8" fmla="*/ 0 w 76"/>
                <a:gd name="T9" fmla="*/ 0 h 17"/>
                <a:gd name="T10" fmla="*/ 0 w 76"/>
                <a:gd name="T11" fmla="*/ 0 h 17"/>
                <a:gd name="T12" fmla="*/ 0 w 76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"/>
                <a:gd name="T22" fmla="*/ 0 h 17"/>
                <a:gd name="T23" fmla="*/ 76 w 76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" h="17">
                  <a:moveTo>
                    <a:pt x="0" y="8"/>
                  </a:moveTo>
                  <a:lnTo>
                    <a:pt x="8" y="17"/>
                  </a:lnTo>
                  <a:lnTo>
                    <a:pt x="36" y="12"/>
                  </a:lnTo>
                  <a:lnTo>
                    <a:pt x="67" y="12"/>
                  </a:lnTo>
                  <a:lnTo>
                    <a:pt x="76" y="0"/>
                  </a:lnTo>
                  <a:lnTo>
                    <a:pt x="55" y="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86" name="Freeform 388"/>
            <p:cNvSpPr/>
            <p:nvPr/>
          </p:nvSpPr>
          <p:spPr bwMode="auto">
            <a:xfrm flipH="1">
              <a:off x="1305" y="2768"/>
              <a:ext cx="3" cy="6"/>
            </a:xfrm>
            <a:custGeom>
              <a:avLst/>
              <a:gdLst>
                <a:gd name="T0" fmla="*/ 0 w 19"/>
                <a:gd name="T1" fmla="*/ 0 h 32"/>
                <a:gd name="T2" fmla="*/ 0 w 19"/>
                <a:gd name="T3" fmla="*/ 0 h 32"/>
                <a:gd name="T4" fmla="*/ 0 w 19"/>
                <a:gd name="T5" fmla="*/ 0 h 32"/>
                <a:gd name="T6" fmla="*/ 0 w 19"/>
                <a:gd name="T7" fmla="*/ 0 h 32"/>
                <a:gd name="T8" fmla="*/ 0 w 19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32"/>
                <a:gd name="T17" fmla="*/ 19 w 19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32">
                  <a:moveTo>
                    <a:pt x="19" y="0"/>
                  </a:moveTo>
                  <a:lnTo>
                    <a:pt x="19" y="9"/>
                  </a:lnTo>
                  <a:lnTo>
                    <a:pt x="14" y="24"/>
                  </a:lnTo>
                  <a:lnTo>
                    <a:pt x="0" y="3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87" name="Freeform 389"/>
            <p:cNvSpPr/>
            <p:nvPr/>
          </p:nvSpPr>
          <p:spPr bwMode="auto">
            <a:xfrm flipH="1">
              <a:off x="1261" y="2761"/>
              <a:ext cx="5" cy="8"/>
            </a:xfrm>
            <a:custGeom>
              <a:avLst/>
              <a:gdLst>
                <a:gd name="T0" fmla="*/ 0 w 35"/>
                <a:gd name="T1" fmla="*/ 0 h 43"/>
                <a:gd name="T2" fmla="*/ 0 w 35"/>
                <a:gd name="T3" fmla="*/ 0 h 43"/>
                <a:gd name="T4" fmla="*/ 0 w 35"/>
                <a:gd name="T5" fmla="*/ 0 h 43"/>
                <a:gd name="T6" fmla="*/ 0 w 35"/>
                <a:gd name="T7" fmla="*/ 0 h 43"/>
                <a:gd name="T8" fmla="*/ 0 w 35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3"/>
                <a:gd name="T17" fmla="*/ 35 w 35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3">
                  <a:moveTo>
                    <a:pt x="0" y="0"/>
                  </a:moveTo>
                  <a:lnTo>
                    <a:pt x="7" y="14"/>
                  </a:lnTo>
                  <a:lnTo>
                    <a:pt x="7" y="24"/>
                  </a:lnTo>
                  <a:lnTo>
                    <a:pt x="35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88" name="Freeform 390"/>
            <p:cNvSpPr/>
            <p:nvPr/>
          </p:nvSpPr>
          <p:spPr bwMode="auto">
            <a:xfrm flipH="1">
              <a:off x="1242" y="2761"/>
              <a:ext cx="15" cy="23"/>
            </a:xfrm>
            <a:custGeom>
              <a:avLst/>
              <a:gdLst>
                <a:gd name="T0" fmla="*/ 0 w 114"/>
                <a:gd name="T1" fmla="*/ 0 h 114"/>
                <a:gd name="T2" fmla="*/ 0 w 114"/>
                <a:gd name="T3" fmla="*/ 0 h 114"/>
                <a:gd name="T4" fmla="*/ 0 w 114"/>
                <a:gd name="T5" fmla="*/ 1 h 114"/>
                <a:gd name="T6" fmla="*/ 0 w 114"/>
                <a:gd name="T7" fmla="*/ 1 h 114"/>
                <a:gd name="T8" fmla="*/ 0 w 114"/>
                <a:gd name="T9" fmla="*/ 0 h 114"/>
                <a:gd name="T10" fmla="*/ 0 w 114"/>
                <a:gd name="T11" fmla="*/ 0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"/>
                <a:gd name="T19" fmla="*/ 0 h 114"/>
                <a:gd name="T20" fmla="*/ 114 w 114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" h="114">
                  <a:moveTo>
                    <a:pt x="0" y="0"/>
                  </a:moveTo>
                  <a:lnTo>
                    <a:pt x="21" y="35"/>
                  </a:lnTo>
                  <a:lnTo>
                    <a:pt x="43" y="63"/>
                  </a:lnTo>
                  <a:lnTo>
                    <a:pt x="114" y="114"/>
                  </a:lnTo>
                  <a:lnTo>
                    <a:pt x="47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89" name="Freeform 391"/>
            <p:cNvSpPr/>
            <p:nvPr/>
          </p:nvSpPr>
          <p:spPr bwMode="auto">
            <a:xfrm flipH="1">
              <a:off x="1234" y="2793"/>
              <a:ext cx="4" cy="15"/>
            </a:xfrm>
            <a:custGeom>
              <a:avLst/>
              <a:gdLst>
                <a:gd name="T0" fmla="*/ 0 w 27"/>
                <a:gd name="T1" fmla="*/ 0 h 82"/>
                <a:gd name="T2" fmla="*/ 0 w 27"/>
                <a:gd name="T3" fmla="*/ 0 h 82"/>
                <a:gd name="T4" fmla="*/ 0 w 27"/>
                <a:gd name="T5" fmla="*/ 0 h 82"/>
                <a:gd name="T6" fmla="*/ 0 w 27"/>
                <a:gd name="T7" fmla="*/ 1 h 82"/>
                <a:gd name="T8" fmla="*/ 0 w 27"/>
                <a:gd name="T9" fmla="*/ 0 h 82"/>
                <a:gd name="T10" fmla="*/ 0 w 27"/>
                <a:gd name="T11" fmla="*/ 0 h 82"/>
                <a:gd name="T12" fmla="*/ 0 w 27"/>
                <a:gd name="T13" fmla="*/ 0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"/>
                <a:gd name="T22" fmla="*/ 0 h 82"/>
                <a:gd name="T23" fmla="*/ 27 w 27"/>
                <a:gd name="T24" fmla="*/ 82 h 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" h="82">
                  <a:moveTo>
                    <a:pt x="27" y="0"/>
                  </a:moveTo>
                  <a:lnTo>
                    <a:pt x="9" y="29"/>
                  </a:lnTo>
                  <a:lnTo>
                    <a:pt x="4" y="57"/>
                  </a:lnTo>
                  <a:lnTo>
                    <a:pt x="3" y="82"/>
                  </a:lnTo>
                  <a:lnTo>
                    <a:pt x="0" y="47"/>
                  </a:lnTo>
                  <a:lnTo>
                    <a:pt x="3" y="2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0" name="Freeform 392"/>
            <p:cNvSpPr/>
            <p:nvPr/>
          </p:nvSpPr>
          <p:spPr bwMode="auto">
            <a:xfrm flipH="1">
              <a:off x="1270" y="2776"/>
              <a:ext cx="1" cy="7"/>
            </a:xfrm>
            <a:custGeom>
              <a:avLst/>
              <a:gdLst>
                <a:gd name="T0" fmla="*/ 0 w 15"/>
                <a:gd name="T1" fmla="*/ 0 h 30"/>
                <a:gd name="T2" fmla="*/ 0 w 15"/>
                <a:gd name="T3" fmla="*/ 0 h 30"/>
                <a:gd name="T4" fmla="*/ 0 w 15"/>
                <a:gd name="T5" fmla="*/ 0 h 30"/>
                <a:gd name="T6" fmla="*/ 0 w 15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30"/>
                <a:gd name="T14" fmla="*/ 15 w 15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30">
                  <a:moveTo>
                    <a:pt x="11" y="0"/>
                  </a:moveTo>
                  <a:lnTo>
                    <a:pt x="15" y="12"/>
                  </a:lnTo>
                  <a:lnTo>
                    <a:pt x="0" y="3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1" name="Freeform 393"/>
            <p:cNvSpPr/>
            <p:nvPr/>
          </p:nvSpPr>
          <p:spPr bwMode="auto">
            <a:xfrm flipH="1">
              <a:off x="1131" y="2561"/>
              <a:ext cx="7" cy="6"/>
            </a:xfrm>
            <a:custGeom>
              <a:avLst/>
              <a:gdLst>
                <a:gd name="T0" fmla="*/ 0 w 51"/>
                <a:gd name="T1" fmla="*/ 0 h 36"/>
                <a:gd name="T2" fmla="*/ 0 w 51"/>
                <a:gd name="T3" fmla="*/ 0 h 36"/>
                <a:gd name="T4" fmla="*/ 0 w 51"/>
                <a:gd name="T5" fmla="*/ 0 h 36"/>
                <a:gd name="T6" fmla="*/ 0 w 51"/>
                <a:gd name="T7" fmla="*/ 0 h 36"/>
                <a:gd name="T8" fmla="*/ 0 w 51"/>
                <a:gd name="T9" fmla="*/ 0 h 36"/>
                <a:gd name="T10" fmla="*/ 0 w 51"/>
                <a:gd name="T11" fmla="*/ 0 h 36"/>
                <a:gd name="T12" fmla="*/ 0 w 51"/>
                <a:gd name="T13" fmla="*/ 0 h 36"/>
                <a:gd name="T14" fmla="*/ 0 w 51"/>
                <a:gd name="T15" fmla="*/ 0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1"/>
                <a:gd name="T25" fmla="*/ 0 h 36"/>
                <a:gd name="T26" fmla="*/ 51 w 51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1" h="36">
                  <a:moveTo>
                    <a:pt x="0" y="0"/>
                  </a:moveTo>
                  <a:lnTo>
                    <a:pt x="14" y="10"/>
                  </a:lnTo>
                  <a:lnTo>
                    <a:pt x="29" y="15"/>
                  </a:lnTo>
                  <a:lnTo>
                    <a:pt x="43" y="23"/>
                  </a:lnTo>
                  <a:lnTo>
                    <a:pt x="51" y="36"/>
                  </a:lnTo>
                  <a:lnTo>
                    <a:pt x="39" y="32"/>
                  </a:lnTo>
                  <a:lnTo>
                    <a:pt x="1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2" name="Freeform 394"/>
            <p:cNvSpPr/>
            <p:nvPr/>
          </p:nvSpPr>
          <p:spPr bwMode="auto">
            <a:xfrm flipH="1">
              <a:off x="1134" y="2572"/>
              <a:ext cx="1" cy="5"/>
            </a:xfrm>
            <a:custGeom>
              <a:avLst/>
              <a:gdLst>
                <a:gd name="T0" fmla="*/ 0 w 14"/>
                <a:gd name="T1" fmla="*/ 0 h 24"/>
                <a:gd name="T2" fmla="*/ 0 w 14"/>
                <a:gd name="T3" fmla="*/ 0 h 24"/>
                <a:gd name="T4" fmla="*/ 0 w 14"/>
                <a:gd name="T5" fmla="*/ 0 h 24"/>
                <a:gd name="T6" fmla="*/ 0 w 14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4"/>
                <a:gd name="T14" fmla="*/ 14 w 1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4">
                  <a:moveTo>
                    <a:pt x="0" y="0"/>
                  </a:moveTo>
                  <a:lnTo>
                    <a:pt x="14" y="0"/>
                  </a:lnTo>
                  <a:lnTo>
                    <a:pt x="1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3" name="Freeform 395"/>
            <p:cNvSpPr/>
            <p:nvPr/>
          </p:nvSpPr>
          <p:spPr bwMode="auto">
            <a:xfrm flipH="1">
              <a:off x="1107" y="2608"/>
              <a:ext cx="56" cy="208"/>
            </a:xfrm>
            <a:custGeom>
              <a:avLst/>
              <a:gdLst>
                <a:gd name="T0" fmla="*/ 1 w 431"/>
                <a:gd name="T1" fmla="*/ 0 h 1076"/>
                <a:gd name="T2" fmla="*/ 1 w 431"/>
                <a:gd name="T3" fmla="*/ 0 h 1076"/>
                <a:gd name="T4" fmla="*/ 1 w 431"/>
                <a:gd name="T5" fmla="*/ 1 h 1076"/>
                <a:gd name="T6" fmla="*/ 1 w 431"/>
                <a:gd name="T7" fmla="*/ 1 h 1076"/>
                <a:gd name="T8" fmla="*/ 0 w 431"/>
                <a:gd name="T9" fmla="*/ 3 h 1076"/>
                <a:gd name="T10" fmla="*/ 0 w 431"/>
                <a:gd name="T11" fmla="*/ 5 h 1076"/>
                <a:gd name="T12" fmla="*/ 0 w 431"/>
                <a:gd name="T13" fmla="*/ 8 h 1076"/>
                <a:gd name="T14" fmla="*/ 0 w 431"/>
                <a:gd name="T15" fmla="*/ 7 h 1076"/>
                <a:gd name="T16" fmla="*/ 1 w 431"/>
                <a:gd name="T17" fmla="*/ 1 h 1076"/>
                <a:gd name="T18" fmla="*/ 1 w 431"/>
                <a:gd name="T19" fmla="*/ 0 h 10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1"/>
                <a:gd name="T31" fmla="*/ 0 h 1076"/>
                <a:gd name="T32" fmla="*/ 431 w 431"/>
                <a:gd name="T33" fmla="*/ 1076 h 10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1" h="1076">
                  <a:moveTo>
                    <a:pt x="369" y="0"/>
                  </a:moveTo>
                  <a:lnTo>
                    <a:pt x="328" y="44"/>
                  </a:lnTo>
                  <a:lnTo>
                    <a:pt x="317" y="108"/>
                  </a:lnTo>
                  <a:lnTo>
                    <a:pt x="254" y="170"/>
                  </a:lnTo>
                  <a:lnTo>
                    <a:pt x="126" y="461"/>
                  </a:lnTo>
                  <a:lnTo>
                    <a:pt x="57" y="724"/>
                  </a:lnTo>
                  <a:lnTo>
                    <a:pt x="0" y="1076"/>
                  </a:lnTo>
                  <a:lnTo>
                    <a:pt x="178" y="919"/>
                  </a:lnTo>
                  <a:lnTo>
                    <a:pt x="431" y="14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40000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4" name="Freeform 396"/>
            <p:cNvSpPr/>
            <p:nvPr/>
          </p:nvSpPr>
          <p:spPr bwMode="auto">
            <a:xfrm flipH="1">
              <a:off x="1012" y="2567"/>
              <a:ext cx="219" cy="349"/>
            </a:xfrm>
            <a:custGeom>
              <a:avLst/>
              <a:gdLst>
                <a:gd name="T0" fmla="*/ 3 w 1606"/>
                <a:gd name="T1" fmla="*/ 1 h 1792"/>
                <a:gd name="T2" fmla="*/ 3 w 1606"/>
                <a:gd name="T3" fmla="*/ 0 h 1792"/>
                <a:gd name="T4" fmla="*/ 2 w 1606"/>
                <a:gd name="T5" fmla="*/ 1 h 1792"/>
                <a:gd name="T6" fmla="*/ 2 w 1606"/>
                <a:gd name="T7" fmla="*/ 2 h 1792"/>
                <a:gd name="T8" fmla="*/ 2 w 1606"/>
                <a:gd name="T9" fmla="*/ 3 h 1792"/>
                <a:gd name="T10" fmla="*/ 2 w 1606"/>
                <a:gd name="T11" fmla="*/ 3 h 1792"/>
                <a:gd name="T12" fmla="*/ 2 w 1606"/>
                <a:gd name="T13" fmla="*/ 4 h 1792"/>
                <a:gd name="T14" fmla="*/ 2 w 1606"/>
                <a:gd name="T15" fmla="*/ 5 h 1792"/>
                <a:gd name="T16" fmla="*/ 2 w 1606"/>
                <a:gd name="T17" fmla="*/ 7 h 1792"/>
                <a:gd name="T18" fmla="*/ 1 w 1606"/>
                <a:gd name="T19" fmla="*/ 8 h 1792"/>
                <a:gd name="T20" fmla="*/ 1 w 1606"/>
                <a:gd name="T21" fmla="*/ 8 h 1792"/>
                <a:gd name="T22" fmla="*/ 1 w 1606"/>
                <a:gd name="T23" fmla="*/ 8 h 1792"/>
                <a:gd name="T24" fmla="*/ 0 w 1606"/>
                <a:gd name="T25" fmla="*/ 8 h 1792"/>
                <a:gd name="T26" fmla="*/ 0 w 1606"/>
                <a:gd name="T27" fmla="*/ 9 h 1792"/>
                <a:gd name="T28" fmla="*/ 0 w 1606"/>
                <a:gd name="T29" fmla="*/ 9 h 1792"/>
                <a:gd name="T30" fmla="*/ 0 w 1606"/>
                <a:gd name="T31" fmla="*/ 10 h 1792"/>
                <a:gd name="T32" fmla="*/ 0 w 1606"/>
                <a:gd name="T33" fmla="*/ 10 h 1792"/>
                <a:gd name="T34" fmla="*/ 1 w 1606"/>
                <a:gd name="T35" fmla="*/ 11 h 1792"/>
                <a:gd name="T36" fmla="*/ 1 w 1606"/>
                <a:gd name="T37" fmla="*/ 11 h 1792"/>
                <a:gd name="T38" fmla="*/ 1 w 1606"/>
                <a:gd name="T39" fmla="*/ 11 h 1792"/>
                <a:gd name="T40" fmla="*/ 1 w 1606"/>
                <a:gd name="T41" fmla="*/ 11 h 1792"/>
                <a:gd name="T42" fmla="*/ 1 w 1606"/>
                <a:gd name="T43" fmla="*/ 11 h 1792"/>
                <a:gd name="T44" fmla="*/ 1 w 1606"/>
                <a:gd name="T45" fmla="*/ 12 h 1792"/>
                <a:gd name="T46" fmla="*/ 1 w 1606"/>
                <a:gd name="T47" fmla="*/ 13 h 1792"/>
                <a:gd name="T48" fmla="*/ 2 w 1606"/>
                <a:gd name="T49" fmla="*/ 13 h 1792"/>
                <a:gd name="T50" fmla="*/ 2 w 1606"/>
                <a:gd name="T51" fmla="*/ 13 h 1792"/>
                <a:gd name="T52" fmla="*/ 2 w 1606"/>
                <a:gd name="T53" fmla="*/ 13 h 1792"/>
                <a:gd name="T54" fmla="*/ 2 w 1606"/>
                <a:gd name="T55" fmla="*/ 13 h 1792"/>
                <a:gd name="T56" fmla="*/ 2 w 1606"/>
                <a:gd name="T57" fmla="*/ 13 h 1792"/>
                <a:gd name="T58" fmla="*/ 3 w 1606"/>
                <a:gd name="T59" fmla="*/ 13 h 1792"/>
                <a:gd name="T60" fmla="*/ 3 w 1606"/>
                <a:gd name="T61" fmla="*/ 13 h 1792"/>
                <a:gd name="T62" fmla="*/ 3 w 1606"/>
                <a:gd name="T63" fmla="*/ 13 h 1792"/>
                <a:gd name="T64" fmla="*/ 4 w 1606"/>
                <a:gd name="T65" fmla="*/ 13 h 1792"/>
                <a:gd name="T66" fmla="*/ 4 w 1606"/>
                <a:gd name="T67" fmla="*/ 12 h 1792"/>
                <a:gd name="T68" fmla="*/ 4 w 1606"/>
                <a:gd name="T69" fmla="*/ 12 h 1792"/>
                <a:gd name="T70" fmla="*/ 4 w 1606"/>
                <a:gd name="T71" fmla="*/ 11 h 1792"/>
                <a:gd name="T72" fmla="*/ 4 w 1606"/>
                <a:gd name="T73" fmla="*/ 10 h 1792"/>
                <a:gd name="T74" fmla="*/ 4 w 1606"/>
                <a:gd name="T75" fmla="*/ 8 h 1792"/>
                <a:gd name="T76" fmla="*/ 4 w 1606"/>
                <a:gd name="T77" fmla="*/ 7 h 1792"/>
                <a:gd name="T78" fmla="*/ 4 w 1606"/>
                <a:gd name="T79" fmla="*/ 5 h 1792"/>
                <a:gd name="T80" fmla="*/ 4 w 1606"/>
                <a:gd name="T81" fmla="*/ 4 h 1792"/>
                <a:gd name="T82" fmla="*/ 4 w 1606"/>
                <a:gd name="T83" fmla="*/ 3 h 1792"/>
                <a:gd name="T84" fmla="*/ 4 w 1606"/>
                <a:gd name="T85" fmla="*/ 2 h 1792"/>
                <a:gd name="T86" fmla="*/ 4 w 1606"/>
                <a:gd name="T87" fmla="*/ 2 h 1792"/>
                <a:gd name="T88" fmla="*/ 4 w 1606"/>
                <a:gd name="T89" fmla="*/ 1 h 1792"/>
                <a:gd name="T90" fmla="*/ 3 w 1606"/>
                <a:gd name="T91" fmla="*/ 1 h 179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06"/>
                <a:gd name="T139" fmla="*/ 0 h 1792"/>
                <a:gd name="T140" fmla="*/ 1606 w 1606"/>
                <a:gd name="T141" fmla="*/ 1792 h 179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06" h="1792">
                  <a:moveTo>
                    <a:pt x="1309" y="94"/>
                  </a:moveTo>
                  <a:lnTo>
                    <a:pt x="1258" y="0"/>
                  </a:lnTo>
                  <a:lnTo>
                    <a:pt x="867" y="163"/>
                  </a:lnTo>
                  <a:lnTo>
                    <a:pt x="850" y="288"/>
                  </a:lnTo>
                  <a:lnTo>
                    <a:pt x="818" y="332"/>
                  </a:lnTo>
                  <a:lnTo>
                    <a:pt x="773" y="382"/>
                  </a:lnTo>
                  <a:lnTo>
                    <a:pt x="747" y="472"/>
                  </a:lnTo>
                  <a:lnTo>
                    <a:pt x="660" y="678"/>
                  </a:lnTo>
                  <a:lnTo>
                    <a:pt x="590" y="924"/>
                  </a:lnTo>
                  <a:lnTo>
                    <a:pt x="558" y="1088"/>
                  </a:lnTo>
                  <a:lnTo>
                    <a:pt x="243" y="1094"/>
                  </a:lnTo>
                  <a:lnTo>
                    <a:pt x="192" y="1125"/>
                  </a:lnTo>
                  <a:lnTo>
                    <a:pt x="47" y="1125"/>
                  </a:lnTo>
                  <a:lnTo>
                    <a:pt x="7" y="1189"/>
                  </a:lnTo>
                  <a:lnTo>
                    <a:pt x="0" y="1264"/>
                  </a:lnTo>
                  <a:lnTo>
                    <a:pt x="15" y="1332"/>
                  </a:lnTo>
                  <a:lnTo>
                    <a:pt x="148" y="1358"/>
                  </a:lnTo>
                  <a:lnTo>
                    <a:pt x="211" y="1452"/>
                  </a:lnTo>
                  <a:lnTo>
                    <a:pt x="337" y="1484"/>
                  </a:lnTo>
                  <a:lnTo>
                    <a:pt x="430" y="1484"/>
                  </a:lnTo>
                  <a:lnTo>
                    <a:pt x="538" y="1503"/>
                  </a:lnTo>
                  <a:lnTo>
                    <a:pt x="544" y="1548"/>
                  </a:lnTo>
                  <a:lnTo>
                    <a:pt x="538" y="1642"/>
                  </a:lnTo>
                  <a:lnTo>
                    <a:pt x="550" y="1705"/>
                  </a:lnTo>
                  <a:lnTo>
                    <a:pt x="608" y="1712"/>
                  </a:lnTo>
                  <a:lnTo>
                    <a:pt x="677" y="1724"/>
                  </a:lnTo>
                  <a:lnTo>
                    <a:pt x="747" y="1786"/>
                  </a:lnTo>
                  <a:lnTo>
                    <a:pt x="830" y="1786"/>
                  </a:lnTo>
                  <a:lnTo>
                    <a:pt x="905" y="1779"/>
                  </a:lnTo>
                  <a:lnTo>
                    <a:pt x="1019" y="1744"/>
                  </a:lnTo>
                  <a:lnTo>
                    <a:pt x="1145" y="1756"/>
                  </a:lnTo>
                  <a:lnTo>
                    <a:pt x="1273" y="1792"/>
                  </a:lnTo>
                  <a:lnTo>
                    <a:pt x="1392" y="1766"/>
                  </a:lnTo>
                  <a:lnTo>
                    <a:pt x="1473" y="1674"/>
                  </a:lnTo>
                  <a:lnTo>
                    <a:pt x="1467" y="1571"/>
                  </a:lnTo>
                  <a:lnTo>
                    <a:pt x="1497" y="1446"/>
                  </a:lnTo>
                  <a:lnTo>
                    <a:pt x="1516" y="1282"/>
                  </a:lnTo>
                  <a:lnTo>
                    <a:pt x="1554" y="1131"/>
                  </a:lnTo>
                  <a:lnTo>
                    <a:pt x="1606" y="906"/>
                  </a:lnTo>
                  <a:lnTo>
                    <a:pt x="1598" y="678"/>
                  </a:lnTo>
                  <a:lnTo>
                    <a:pt x="1598" y="478"/>
                  </a:lnTo>
                  <a:lnTo>
                    <a:pt x="1586" y="338"/>
                  </a:lnTo>
                  <a:lnTo>
                    <a:pt x="1554" y="276"/>
                  </a:lnTo>
                  <a:lnTo>
                    <a:pt x="1484" y="225"/>
                  </a:lnTo>
                  <a:lnTo>
                    <a:pt x="1403" y="142"/>
                  </a:lnTo>
                  <a:lnTo>
                    <a:pt x="1309" y="94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5" name="Freeform 397"/>
            <p:cNvSpPr/>
            <p:nvPr/>
          </p:nvSpPr>
          <p:spPr bwMode="auto">
            <a:xfrm flipH="1">
              <a:off x="1016" y="2589"/>
              <a:ext cx="138" cy="323"/>
            </a:xfrm>
            <a:custGeom>
              <a:avLst/>
              <a:gdLst>
                <a:gd name="T0" fmla="*/ 0 w 1014"/>
                <a:gd name="T1" fmla="*/ 10 h 1671"/>
                <a:gd name="T2" fmla="*/ 1 w 1014"/>
                <a:gd name="T3" fmla="*/ 10 h 1671"/>
                <a:gd name="T4" fmla="*/ 1 w 1014"/>
                <a:gd name="T5" fmla="*/ 9 h 1671"/>
                <a:gd name="T6" fmla="*/ 2 w 1014"/>
                <a:gd name="T7" fmla="*/ 8 h 1671"/>
                <a:gd name="T8" fmla="*/ 2 w 1014"/>
                <a:gd name="T9" fmla="*/ 8 h 1671"/>
                <a:gd name="T10" fmla="*/ 2 w 1014"/>
                <a:gd name="T11" fmla="*/ 6 h 1671"/>
                <a:gd name="T12" fmla="*/ 2 w 1014"/>
                <a:gd name="T13" fmla="*/ 7 h 1671"/>
                <a:gd name="T14" fmla="*/ 2 w 1014"/>
                <a:gd name="T15" fmla="*/ 5 h 1671"/>
                <a:gd name="T16" fmla="*/ 2 w 1014"/>
                <a:gd name="T17" fmla="*/ 4 h 1671"/>
                <a:gd name="T18" fmla="*/ 2 w 1014"/>
                <a:gd name="T19" fmla="*/ 5 h 1671"/>
                <a:gd name="T20" fmla="*/ 2 w 1014"/>
                <a:gd name="T21" fmla="*/ 3 h 1671"/>
                <a:gd name="T22" fmla="*/ 1 w 1014"/>
                <a:gd name="T23" fmla="*/ 2 h 1671"/>
                <a:gd name="T24" fmla="*/ 1 w 1014"/>
                <a:gd name="T25" fmla="*/ 2 h 1671"/>
                <a:gd name="T26" fmla="*/ 2 w 1014"/>
                <a:gd name="T27" fmla="*/ 1 h 1671"/>
                <a:gd name="T28" fmla="*/ 2 w 1014"/>
                <a:gd name="T29" fmla="*/ 2 h 1671"/>
                <a:gd name="T30" fmla="*/ 2 w 1014"/>
                <a:gd name="T31" fmla="*/ 1 h 1671"/>
                <a:gd name="T32" fmla="*/ 1 w 1014"/>
                <a:gd name="T33" fmla="*/ 1 h 1671"/>
                <a:gd name="T34" fmla="*/ 2 w 1014"/>
                <a:gd name="T35" fmla="*/ 0 h 1671"/>
                <a:gd name="T36" fmla="*/ 2 w 1014"/>
                <a:gd name="T37" fmla="*/ 0 h 1671"/>
                <a:gd name="T38" fmla="*/ 2 w 1014"/>
                <a:gd name="T39" fmla="*/ 1 h 1671"/>
                <a:gd name="T40" fmla="*/ 2 w 1014"/>
                <a:gd name="T41" fmla="*/ 1 h 1671"/>
                <a:gd name="T42" fmla="*/ 3 w 1014"/>
                <a:gd name="T43" fmla="*/ 3 h 1671"/>
                <a:gd name="T44" fmla="*/ 3 w 1014"/>
                <a:gd name="T45" fmla="*/ 4 h 1671"/>
                <a:gd name="T46" fmla="*/ 2 w 1014"/>
                <a:gd name="T47" fmla="*/ 7 h 1671"/>
                <a:gd name="T48" fmla="*/ 2 w 1014"/>
                <a:gd name="T49" fmla="*/ 9 h 1671"/>
                <a:gd name="T50" fmla="*/ 2 w 1014"/>
                <a:gd name="T51" fmla="*/ 11 h 1671"/>
                <a:gd name="T52" fmla="*/ 2 w 1014"/>
                <a:gd name="T53" fmla="*/ 12 h 1671"/>
                <a:gd name="T54" fmla="*/ 2 w 1014"/>
                <a:gd name="T55" fmla="*/ 12 h 1671"/>
                <a:gd name="T56" fmla="*/ 1 w 1014"/>
                <a:gd name="T57" fmla="*/ 12 h 1671"/>
                <a:gd name="T58" fmla="*/ 1 w 1014"/>
                <a:gd name="T59" fmla="*/ 11 h 1671"/>
                <a:gd name="T60" fmla="*/ 1 w 1014"/>
                <a:gd name="T61" fmla="*/ 11 h 1671"/>
                <a:gd name="T62" fmla="*/ 1 w 1014"/>
                <a:gd name="T63" fmla="*/ 12 h 1671"/>
                <a:gd name="T64" fmla="*/ 1 w 1014"/>
                <a:gd name="T65" fmla="*/ 12 h 1671"/>
                <a:gd name="T66" fmla="*/ 0 w 1014"/>
                <a:gd name="T67" fmla="*/ 12 h 1671"/>
                <a:gd name="T68" fmla="*/ 1 w 1014"/>
                <a:gd name="T69" fmla="*/ 11 h 1671"/>
                <a:gd name="T70" fmla="*/ 1 w 1014"/>
                <a:gd name="T71" fmla="*/ 10 h 1671"/>
                <a:gd name="T72" fmla="*/ 0 w 1014"/>
                <a:gd name="T73" fmla="*/ 11 h 1671"/>
                <a:gd name="T74" fmla="*/ 0 w 1014"/>
                <a:gd name="T75" fmla="*/ 11 h 1671"/>
                <a:gd name="T76" fmla="*/ 0 w 1014"/>
                <a:gd name="T77" fmla="*/ 11 h 16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14"/>
                <a:gd name="T118" fmla="*/ 0 h 1671"/>
                <a:gd name="T119" fmla="*/ 1014 w 1014"/>
                <a:gd name="T120" fmla="*/ 1671 h 167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14" h="1671">
                  <a:moveTo>
                    <a:pt x="0" y="1402"/>
                  </a:moveTo>
                  <a:lnTo>
                    <a:pt x="132" y="1382"/>
                  </a:lnTo>
                  <a:lnTo>
                    <a:pt x="245" y="1376"/>
                  </a:lnTo>
                  <a:lnTo>
                    <a:pt x="370" y="1363"/>
                  </a:lnTo>
                  <a:lnTo>
                    <a:pt x="509" y="1344"/>
                  </a:lnTo>
                  <a:lnTo>
                    <a:pt x="573" y="1301"/>
                  </a:lnTo>
                  <a:lnTo>
                    <a:pt x="744" y="1088"/>
                  </a:lnTo>
                  <a:lnTo>
                    <a:pt x="656" y="1149"/>
                  </a:lnTo>
                  <a:lnTo>
                    <a:pt x="598" y="1201"/>
                  </a:lnTo>
                  <a:lnTo>
                    <a:pt x="630" y="1050"/>
                  </a:lnTo>
                  <a:lnTo>
                    <a:pt x="693" y="992"/>
                  </a:lnTo>
                  <a:lnTo>
                    <a:pt x="787" y="837"/>
                  </a:lnTo>
                  <a:lnTo>
                    <a:pt x="699" y="911"/>
                  </a:lnTo>
                  <a:lnTo>
                    <a:pt x="642" y="931"/>
                  </a:lnTo>
                  <a:lnTo>
                    <a:pt x="656" y="823"/>
                  </a:lnTo>
                  <a:lnTo>
                    <a:pt x="718" y="741"/>
                  </a:lnTo>
                  <a:lnTo>
                    <a:pt x="781" y="679"/>
                  </a:lnTo>
                  <a:lnTo>
                    <a:pt x="845" y="497"/>
                  </a:lnTo>
                  <a:lnTo>
                    <a:pt x="724" y="647"/>
                  </a:lnTo>
                  <a:lnTo>
                    <a:pt x="656" y="703"/>
                  </a:lnTo>
                  <a:lnTo>
                    <a:pt x="648" y="471"/>
                  </a:lnTo>
                  <a:lnTo>
                    <a:pt x="630" y="378"/>
                  </a:lnTo>
                  <a:lnTo>
                    <a:pt x="592" y="334"/>
                  </a:lnTo>
                  <a:lnTo>
                    <a:pt x="535" y="264"/>
                  </a:lnTo>
                  <a:lnTo>
                    <a:pt x="445" y="232"/>
                  </a:lnTo>
                  <a:lnTo>
                    <a:pt x="402" y="214"/>
                  </a:lnTo>
                  <a:lnTo>
                    <a:pt x="528" y="94"/>
                  </a:lnTo>
                  <a:lnTo>
                    <a:pt x="661" y="126"/>
                  </a:lnTo>
                  <a:lnTo>
                    <a:pt x="750" y="176"/>
                  </a:lnTo>
                  <a:lnTo>
                    <a:pt x="781" y="226"/>
                  </a:lnTo>
                  <a:lnTo>
                    <a:pt x="756" y="150"/>
                  </a:lnTo>
                  <a:lnTo>
                    <a:pt x="705" y="126"/>
                  </a:lnTo>
                  <a:lnTo>
                    <a:pt x="624" y="94"/>
                  </a:lnTo>
                  <a:lnTo>
                    <a:pt x="560" y="82"/>
                  </a:lnTo>
                  <a:lnTo>
                    <a:pt x="598" y="62"/>
                  </a:lnTo>
                  <a:lnTo>
                    <a:pt x="661" y="44"/>
                  </a:lnTo>
                  <a:lnTo>
                    <a:pt x="718" y="25"/>
                  </a:lnTo>
                  <a:lnTo>
                    <a:pt x="750" y="0"/>
                  </a:lnTo>
                  <a:lnTo>
                    <a:pt x="825" y="50"/>
                  </a:lnTo>
                  <a:lnTo>
                    <a:pt x="868" y="94"/>
                  </a:lnTo>
                  <a:lnTo>
                    <a:pt x="913" y="150"/>
                  </a:lnTo>
                  <a:lnTo>
                    <a:pt x="976" y="182"/>
                  </a:lnTo>
                  <a:lnTo>
                    <a:pt x="988" y="240"/>
                  </a:lnTo>
                  <a:lnTo>
                    <a:pt x="1014" y="334"/>
                  </a:lnTo>
                  <a:lnTo>
                    <a:pt x="1014" y="478"/>
                  </a:lnTo>
                  <a:lnTo>
                    <a:pt x="1008" y="628"/>
                  </a:lnTo>
                  <a:lnTo>
                    <a:pt x="1002" y="799"/>
                  </a:lnTo>
                  <a:lnTo>
                    <a:pt x="970" y="975"/>
                  </a:lnTo>
                  <a:lnTo>
                    <a:pt x="931" y="1157"/>
                  </a:lnTo>
                  <a:lnTo>
                    <a:pt x="913" y="1314"/>
                  </a:lnTo>
                  <a:lnTo>
                    <a:pt x="882" y="1426"/>
                  </a:lnTo>
                  <a:lnTo>
                    <a:pt x="888" y="1527"/>
                  </a:lnTo>
                  <a:lnTo>
                    <a:pt x="875" y="1584"/>
                  </a:lnTo>
                  <a:lnTo>
                    <a:pt x="830" y="1627"/>
                  </a:lnTo>
                  <a:lnTo>
                    <a:pt x="775" y="1664"/>
                  </a:lnTo>
                  <a:lnTo>
                    <a:pt x="699" y="1671"/>
                  </a:lnTo>
                  <a:lnTo>
                    <a:pt x="661" y="1652"/>
                  </a:lnTo>
                  <a:lnTo>
                    <a:pt x="612" y="1648"/>
                  </a:lnTo>
                  <a:lnTo>
                    <a:pt x="490" y="1622"/>
                  </a:lnTo>
                  <a:lnTo>
                    <a:pt x="541" y="1559"/>
                  </a:lnTo>
                  <a:lnTo>
                    <a:pt x="598" y="1470"/>
                  </a:lnTo>
                  <a:lnTo>
                    <a:pt x="516" y="1534"/>
                  </a:lnTo>
                  <a:lnTo>
                    <a:pt x="452" y="1590"/>
                  </a:lnTo>
                  <a:lnTo>
                    <a:pt x="407" y="1622"/>
                  </a:lnTo>
                  <a:lnTo>
                    <a:pt x="345" y="1652"/>
                  </a:lnTo>
                  <a:lnTo>
                    <a:pt x="276" y="1652"/>
                  </a:lnTo>
                  <a:lnTo>
                    <a:pt x="208" y="1652"/>
                  </a:lnTo>
                  <a:lnTo>
                    <a:pt x="170" y="1636"/>
                  </a:lnTo>
                  <a:lnTo>
                    <a:pt x="151" y="1616"/>
                  </a:lnTo>
                  <a:lnTo>
                    <a:pt x="240" y="1565"/>
                  </a:lnTo>
                  <a:lnTo>
                    <a:pt x="327" y="1484"/>
                  </a:lnTo>
                  <a:lnTo>
                    <a:pt x="352" y="1446"/>
                  </a:lnTo>
                  <a:lnTo>
                    <a:pt x="282" y="1463"/>
                  </a:lnTo>
                  <a:lnTo>
                    <a:pt x="176" y="1546"/>
                  </a:lnTo>
                  <a:lnTo>
                    <a:pt x="132" y="1584"/>
                  </a:lnTo>
                  <a:lnTo>
                    <a:pt x="32" y="1590"/>
                  </a:lnTo>
                  <a:lnTo>
                    <a:pt x="0" y="1572"/>
                  </a:lnTo>
                  <a:lnTo>
                    <a:pt x="0" y="1527"/>
                  </a:lnTo>
                  <a:lnTo>
                    <a:pt x="0" y="1402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6" name="Freeform 398"/>
            <p:cNvSpPr/>
            <p:nvPr/>
          </p:nvSpPr>
          <p:spPr bwMode="auto">
            <a:xfrm flipH="1">
              <a:off x="1026" y="2749"/>
              <a:ext cx="42" cy="150"/>
            </a:xfrm>
            <a:custGeom>
              <a:avLst/>
              <a:gdLst>
                <a:gd name="T0" fmla="*/ 0 w 295"/>
                <a:gd name="T1" fmla="*/ 6 h 774"/>
                <a:gd name="T2" fmla="*/ 0 w 295"/>
                <a:gd name="T3" fmla="*/ 5 h 774"/>
                <a:gd name="T4" fmla="*/ 0 w 295"/>
                <a:gd name="T5" fmla="*/ 5 h 774"/>
                <a:gd name="T6" fmla="*/ 0 w 295"/>
                <a:gd name="T7" fmla="*/ 4 h 774"/>
                <a:gd name="T8" fmla="*/ 1 w 295"/>
                <a:gd name="T9" fmla="*/ 3 h 774"/>
                <a:gd name="T10" fmla="*/ 1 w 295"/>
                <a:gd name="T11" fmla="*/ 3 h 774"/>
                <a:gd name="T12" fmla="*/ 1 w 295"/>
                <a:gd name="T13" fmla="*/ 2 h 774"/>
                <a:gd name="T14" fmla="*/ 1 w 295"/>
                <a:gd name="T15" fmla="*/ 1 h 774"/>
                <a:gd name="T16" fmla="*/ 1 w 295"/>
                <a:gd name="T17" fmla="*/ 0 h 774"/>
                <a:gd name="T18" fmla="*/ 1 w 295"/>
                <a:gd name="T19" fmla="*/ 2 h 774"/>
                <a:gd name="T20" fmla="*/ 1 w 295"/>
                <a:gd name="T21" fmla="*/ 3 h 774"/>
                <a:gd name="T22" fmla="*/ 0 w 295"/>
                <a:gd name="T23" fmla="*/ 4 h 774"/>
                <a:gd name="T24" fmla="*/ 0 w 295"/>
                <a:gd name="T25" fmla="*/ 5 h 774"/>
                <a:gd name="T26" fmla="*/ 0 w 295"/>
                <a:gd name="T27" fmla="*/ 6 h 77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5"/>
                <a:gd name="T43" fmla="*/ 0 h 774"/>
                <a:gd name="T44" fmla="*/ 295 w 295"/>
                <a:gd name="T45" fmla="*/ 774 h 77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5" h="774">
                  <a:moveTo>
                    <a:pt x="0" y="774"/>
                  </a:moveTo>
                  <a:lnTo>
                    <a:pt x="51" y="748"/>
                  </a:lnTo>
                  <a:lnTo>
                    <a:pt x="107" y="686"/>
                  </a:lnTo>
                  <a:lnTo>
                    <a:pt x="156" y="573"/>
                  </a:lnTo>
                  <a:lnTo>
                    <a:pt x="183" y="477"/>
                  </a:lnTo>
                  <a:lnTo>
                    <a:pt x="220" y="371"/>
                  </a:lnTo>
                  <a:lnTo>
                    <a:pt x="239" y="270"/>
                  </a:lnTo>
                  <a:lnTo>
                    <a:pt x="270" y="114"/>
                  </a:lnTo>
                  <a:lnTo>
                    <a:pt x="295" y="0"/>
                  </a:lnTo>
                  <a:lnTo>
                    <a:pt x="232" y="226"/>
                  </a:lnTo>
                  <a:lnTo>
                    <a:pt x="183" y="402"/>
                  </a:lnTo>
                  <a:lnTo>
                    <a:pt x="126" y="521"/>
                  </a:lnTo>
                  <a:lnTo>
                    <a:pt x="38" y="648"/>
                  </a:lnTo>
                  <a:lnTo>
                    <a:pt x="0" y="77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7" name="Freeform 399"/>
            <p:cNvSpPr/>
            <p:nvPr/>
          </p:nvSpPr>
          <p:spPr bwMode="auto">
            <a:xfrm flipH="1">
              <a:off x="1068" y="2628"/>
              <a:ext cx="159" cy="225"/>
            </a:xfrm>
            <a:custGeom>
              <a:avLst/>
              <a:gdLst>
                <a:gd name="T0" fmla="*/ 2 w 1172"/>
                <a:gd name="T1" fmla="*/ 0 h 1162"/>
                <a:gd name="T2" fmla="*/ 2 w 1172"/>
                <a:gd name="T3" fmla="*/ 2 h 1162"/>
                <a:gd name="T4" fmla="*/ 2 w 1172"/>
                <a:gd name="T5" fmla="*/ 3 h 1162"/>
                <a:gd name="T6" fmla="*/ 2 w 1172"/>
                <a:gd name="T7" fmla="*/ 4 h 1162"/>
                <a:gd name="T8" fmla="*/ 2 w 1172"/>
                <a:gd name="T9" fmla="*/ 4 h 1162"/>
                <a:gd name="T10" fmla="*/ 2 w 1172"/>
                <a:gd name="T11" fmla="*/ 5 h 1162"/>
                <a:gd name="T12" fmla="*/ 2 w 1172"/>
                <a:gd name="T13" fmla="*/ 5 h 1162"/>
                <a:gd name="T14" fmla="*/ 2 w 1172"/>
                <a:gd name="T15" fmla="*/ 6 h 1162"/>
                <a:gd name="T16" fmla="*/ 1 w 1172"/>
                <a:gd name="T17" fmla="*/ 6 h 1162"/>
                <a:gd name="T18" fmla="*/ 1 w 1172"/>
                <a:gd name="T19" fmla="*/ 6 h 1162"/>
                <a:gd name="T20" fmla="*/ 0 w 1172"/>
                <a:gd name="T21" fmla="*/ 6 h 1162"/>
                <a:gd name="T22" fmla="*/ 0 w 1172"/>
                <a:gd name="T23" fmla="*/ 6 h 1162"/>
                <a:gd name="T24" fmla="*/ 0 w 1172"/>
                <a:gd name="T25" fmla="*/ 7 h 1162"/>
                <a:gd name="T26" fmla="*/ 0 w 1172"/>
                <a:gd name="T27" fmla="*/ 7 h 1162"/>
                <a:gd name="T28" fmla="*/ 0 w 1172"/>
                <a:gd name="T29" fmla="*/ 7 h 1162"/>
                <a:gd name="T30" fmla="*/ 0 w 1172"/>
                <a:gd name="T31" fmla="*/ 8 h 1162"/>
                <a:gd name="T32" fmla="*/ 1 w 1172"/>
                <a:gd name="T33" fmla="*/ 8 h 1162"/>
                <a:gd name="T34" fmla="*/ 1 w 1172"/>
                <a:gd name="T35" fmla="*/ 8 h 1162"/>
                <a:gd name="T36" fmla="*/ 1 w 1172"/>
                <a:gd name="T37" fmla="*/ 8 h 1162"/>
                <a:gd name="T38" fmla="*/ 1 w 1172"/>
                <a:gd name="T39" fmla="*/ 7 h 1162"/>
                <a:gd name="T40" fmla="*/ 1 w 1172"/>
                <a:gd name="T41" fmla="*/ 7 h 1162"/>
                <a:gd name="T42" fmla="*/ 1 w 1172"/>
                <a:gd name="T43" fmla="*/ 8 h 1162"/>
                <a:gd name="T44" fmla="*/ 1 w 1172"/>
                <a:gd name="T45" fmla="*/ 8 h 1162"/>
                <a:gd name="T46" fmla="*/ 2 w 1172"/>
                <a:gd name="T47" fmla="*/ 8 h 1162"/>
                <a:gd name="T48" fmla="*/ 1 w 1172"/>
                <a:gd name="T49" fmla="*/ 7 h 1162"/>
                <a:gd name="T50" fmla="*/ 1 w 1172"/>
                <a:gd name="T51" fmla="*/ 7 h 1162"/>
                <a:gd name="T52" fmla="*/ 1 w 1172"/>
                <a:gd name="T53" fmla="*/ 6 h 1162"/>
                <a:gd name="T54" fmla="*/ 1 w 1172"/>
                <a:gd name="T55" fmla="*/ 7 h 1162"/>
                <a:gd name="T56" fmla="*/ 2 w 1172"/>
                <a:gd name="T57" fmla="*/ 8 h 1162"/>
                <a:gd name="T58" fmla="*/ 2 w 1172"/>
                <a:gd name="T59" fmla="*/ 8 h 1162"/>
                <a:gd name="T60" fmla="*/ 2 w 1172"/>
                <a:gd name="T61" fmla="*/ 8 h 1162"/>
                <a:gd name="T62" fmla="*/ 2 w 1172"/>
                <a:gd name="T63" fmla="*/ 8 h 1162"/>
                <a:gd name="T64" fmla="*/ 2 w 1172"/>
                <a:gd name="T65" fmla="*/ 7 h 1162"/>
                <a:gd name="T66" fmla="*/ 2 w 1172"/>
                <a:gd name="T67" fmla="*/ 7 h 1162"/>
                <a:gd name="T68" fmla="*/ 2 w 1172"/>
                <a:gd name="T69" fmla="*/ 7 h 1162"/>
                <a:gd name="T70" fmla="*/ 2 w 1172"/>
                <a:gd name="T71" fmla="*/ 8 h 1162"/>
                <a:gd name="T72" fmla="*/ 3 w 1172"/>
                <a:gd name="T73" fmla="*/ 8 h 1162"/>
                <a:gd name="T74" fmla="*/ 3 w 1172"/>
                <a:gd name="T75" fmla="*/ 7 h 1162"/>
                <a:gd name="T76" fmla="*/ 2 w 1172"/>
                <a:gd name="T77" fmla="*/ 7 h 1162"/>
                <a:gd name="T78" fmla="*/ 2 w 1172"/>
                <a:gd name="T79" fmla="*/ 6 h 1162"/>
                <a:gd name="T80" fmla="*/ 2 w 1172"/>
                <a:gd name="T81" fmla="*/ 6 h 1162"/>
                <a:gd name="T82" fmla="*/ 2 w 1172"/>
                <a:gd name="T83" fmla="*/ 6 h 1162"/>
                <a:gd name="T84" fmla="*/ 2 w 1172"/>
                <a:gd name="T85" fmla="*/ 7 h 1162"/>
                <a:gd name="T86" fmla="*/ 3 w 1172"/>
                <a:gd name="T87" fmla="*/ 7 h 1162"/>
                <a:gd name="T88" fmla="*/ 3 w 1172"/>
                <a:gd name="T89" fmla="*/ 6 h 1162"/>
                <a:gd name="T90" fmla="*/ 3 w 1172"/>
                <a:gd name="T91" fmla="*/ 5 h 1162"/>
                <a:gd name="T92" fmla="*/ 2 w 1172"/>
                <a:gd name="T93" fmla="*/ 5 h 1162"/>
                <a:gd name="T94" fmla="*/ 2 w 1172"/>
                <a:gd name="T95" fmla="*/ 5 h 1162"/>
                <a:gd name="T96" fmla="*/ 2 w 1172"/>
                <a:gd name="T97" fmla="*/ 5 h 1162"/>
                <a:gd name="T98" fmla="*/ 3 w 1172"/>
                <a:gd name="T99" fmla="*/ 5 h 1162"/>
                <a:gd name="T100" fmla="*/ 3 w 1172"/>
                <a:gd name="T101" fmla="*/ 3 h 1162"/>
                <a:gd name="T102" fmla="*/ 3 w 1172"/>
                <a:gd name="T103" fmla="*/ 2 h 1162"/>
                <a:gd name="T104" fmla="*/ 3 w 1172"/>
                <a:gd name="T105" fmla="*/ 1 h 1162"/>
                <a:gd name="T106" fmla="*/ 3 w 1172"/>
                <a:gd name="T107" fmla="*/ 2 h 1162"/>
                <a:gd name="T108" fmla="*/ 3 w 1172"/>
                <a:gd name="T109" fmla="*/ 1 h 1162"/>
                <a:gd name="T110" fmla="*/ 2 w 1172"/>
                <a:gd name="T111" fmla="*/ 0 h 116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72"/>
                <a:gd name="T169" fmla="*/ 0 h 1162"/>
                <a:gd name="T170" fmla="*/ 1172 w 1172"/>
                <a:gd name="T171" fmla="*/ 1162 h 116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72" h="1162">
                  <a:moveTo>
                    <a:pt x="959" y="0"/>
                  </a:moveTo>
                  <a:lnTo>
                    <a:pt x="820" y="43"/>
                  </a:lnTo>
                  <a:lnTo>
                    <a:pt x="756" y="100"/>
                  </a:lnTo>
                  <a:lnTo>
                    <a:pt x="719" y="213"/>
                  </a:lnTo>
                  <a:lnTo>
                    <a:pt x="719" y="321"/>
                  </a:lnTo>
                  <a:lnTo>
                    <a:pt x="739" y="381"/>
                  </a:lnTo>
                  <a:lnTo>
                    <a:pt x="727" y="489"/>
                  </a:lnTo>
                  <a:lnTo>
                    <a:pt x="727" y="571"/>
                  </a:lnTo>
                  <a:lnTo>
                    <a:pt x="745" y="591"/>
                  </a:lnTo>
                  <a:lnTo>
                    <a:pt x="727" y="621"/>
                  </a:lnTo>
                  <a:lnTo>
                    <a:pt x="713" y="652"/>
                  </a:lnTo>
                  <a:lnTo>
                    <a:pt x="739" y="684"/>
                  </a:lnTo>
                  <a:lnTo>
                    <a:pt x="739" y="716"/>
                  </a:lnTo>
                  <a:lnTo>
                    <a:pt x="688" y="729"/>
                  </a:lnTo>
                  <a:lnTo>
                    <a:pt x="695" y="761"/>
                  </a:lnTo>
                  <a:lnTo>
                    <a:pt x="644" y="779"/>
                  </a:lnTo>
                  <a:lnTo>
                    <a:pt x="599" y="767"/>
                  </a:lnTo>
                  <a:lnTo>
                    <a:pt x="569" y="779"/>
                  </a:lnTo>
                  <a:lnTo>
                    <a:pt x="428" y="799"/>
                  </a:lnTo>
                  <a:lnTo>
                    <a:pt x="304" y="793"/>
                  </a:lnTo>
                  <a:lnTo>
                    <a:pt x="222" y="799"/>
                  </a:lnTo>
                  <a:lnTo>
                    <a:pt x="170" y="831"/>
                  </a:lnTo>
                  <a:lnTo>
                    <a:pt x="45" y="831"/>
                  </a:lnTo>
                  <a:lnTo>
                    <a:pt x="0" y="873"/>
                  </a:lnTo>
                  <a:lnTo>
                    <a:pt x="0" y="923"/>
                  </a:lnTo>
                  <a:lnTo>
                    <a:pt x="6" y="1004"/>
                  </a:lnTo>
                  <a:lnTo>
                    <a:pt x="109" y="1030"/>
                  </a:lnTo>
                  <a:lnTo>
                    <a:pt x="109" y="978"/>
                  </a:lnTo>
                  <a:lnTo>
                    <a:pt x="115" y="935"/>
                  </a:lnTo>
                  <a:lnTo>
                    <a:pt x="133" y="916"/>
                  </a:lnTo>
                  <a:lnTo>
                    <a:pt x="141" y="966"/>
                  </a:lnTo>
                  <a:lnTo>
                    <a:pt x="147" y="1030"/>
                  </a:lnTo>
                  <a:lnTo>
                    <a:pt x="170" y="1068"/>
                  </a:lnTo>
                  <a:lnTo>
                    <a:pt x="215" y="1118"/>
                  </a:lnTo>
                  <a:lnTo>
                    <a:pt x="321" y="1142"/>
                  </a:lnTo>
                  <a:lnTo>
                    <a:pt x="403" y="1155"/>
                  </a:lnTo>
                  <a:lnTo>
                    <a:pt x="499" y="1162"/>
                  </a:lnTo>
                  <a:lnTo>
                    <a:pt x="379" y="1093"/>
                  </a:lnTo>
                  <a:lnTo>
                    <a:pt x="297" y="1030"/>
                  </a:lnTo>
                  <a:lnTo>
                    <a:pt x="279" y="978"/>
                  </a:lnTo>
                  <a:lnTo>
                    <a:pt x="291" y="935"/>
                  </a:lnTo>
                  <a:lnTo>
                    <a:pt x="358" y="929"/>
                  </a:lnTo>
                  <a:lnTo>
                    <a:pt x="385" y="978"/>
                  </a:lnTo>
                  <a:lnTo>
                    <a:pt x="403" y="1036"/>
                  </a:lnTo>
                  <a:lnTo>
                    <a:pt x="467" y="1098"/>
                  </a:lnTo>
                  <a:lnTo>
                    <a:pt x="537" y="1149"/>
                  </a:lnTo>
                  <a:lnTo>
                    <a:pt x="607" y="1155"/>
                  </a:lnTo>
                  <a:lnTo>
                    <a:pt x="713" y="1149"/>
                  </a:lnTo>
                  <a:lnTo>
                    <a:pt x="599" y="1061"/>
                  </a:lnTo>
                  <a:lnTo>
                    <a:pt x="517" y="1016"/>
                  </a:lnTo>
                  <a:lnTo>
                    <a:pt x="454" y="966"/>
                  </a:lnTo>
                  <a:lnTo>
                    <a:pt x="435" y="929"/>
                  </a:lnTo>
                  <a:lnTo>
                    <a:pt x="441" y="891"/>
                  </a:lnTo>
                  <a:lnTo>
                    <a:pt x="479" y="885"/>
                  </a:lnTo>
                  <a:lnTo>
                    <a:pt x="523" y="923"/>
                  </a:lnTo>
                  <a:lnTo>
                    <a:pt x="549" y="972"/>
                  </a:lnTo>
                  <a:lnTo>
                    <a:pt x="607" y="1036"/>
                  </a:lnTo>
                  <a:lnTo>
                    <a:pt x="675" y="1068"/>
                  </a:lnTo>
                  <a:lnTo>
                    <a:pt x="727" y="1098"/>
                  </a:lnTo>
                  <a:lnTo>
                    <a:pt x="782" y="1123"/>
                  </a:lnTo>
                  <a:lnTo>
                    <a:pt x="846" y="1136"/>
                  </a:lnTo>
                  <a:lnTo>
                    <a:pt x="921" y="1136"/>
                  </a:lnTo>
                  <a:lnTo>
                    <a:pt x="994" y="1122"/>
                  </a:lnTo>
                  <a:lnTo>
                    <a:pt x="833" y="1068"/>
                  </a:lnTo>
                  <a:lnTo>
                    <a:pt x="771" y="1036"/>
                  </a:lnTo>
                  <a:lnTo>
                    <a:pt x="727" y="978"/>
                  </a:lnTo>
                  <a:lnTo>
                    <a:pt x="719" y="929"/>
                  </a:lnTo>
                  <a:lnTo>
                    <a:pt x="756" y="929"/>
                  </a:lnTo>
                  <a:lnTo>
                    <a:pt x="777" y="972"/>
                  </a:lnTo>
                  <a:lnTo>
                    <a:pt x="808" y="1010"/>
                  </a:lnTo>
                  <a:lnTo>
                    <a:pt x="859" y="1049"/>
                  </a:lnTo>
                  <a:lnTo>
                    <a:pt x="914" y="1087"/>
                  </a:lnTo>
                  <a:lnTo>
                    <a:pt x="989" y="1119"/>
                  </a:lnTo>
                  <a:lnTo>
                    <a:pt x="1046" y="1098"/>
                  </a:lnTo>
                  <a:lnTo>
                    <a:pt x="1072" y="1068"/>
                  </a:lnTo>
                  <a:lnTo>
                    <a:pt x="1117" y="991"/>
                  </a:lnTo>
                  <a:lnTo>
                    <a:pt x="1034" y="972"/>
                  </a:lnTo>
                  <a:lnTo>
                    <a:pt x="878" y="954"/>
                  </a:lnTo>
                  <a:lnTo>
                    <a:pt x="782" y="910"/>
                  </a:lnTo>
                  <a:lnTo>
                    <a:pt x="733" y="868"/>
                  </a:lnTo>
                  <a:lnTo>
                    <a:pt x="713" y="816"/>
                  </a:lnTo>
                  <a:lnTo>
                    <a:pt x="707" y="793"/>
                  </a:lnTo>
                  <a:lnTo>
                    <a:pt x="733" y="793"/>
                  </a:lnTo>
                  <a:lnTo>
                    <a:pt x="765" y="831"/>
                  </a:lnTo>
                  <a:lnTo>
                    <a:pt x="814" y="897"/>
                  </a:lnTo>
                  <a:lnTo>
                    <a:pt x="927" y="935"/>
                  </a:lnTo>
                  <a:lnTo>
                    <a:pt x="1034" y="968"/>
                  </a:lnTo>
                  <a:lnTo>
                    <a:pt x="1117" y="991"/>
                  </a:lnTo>
                  <a:lnTo>
                    <a:pt x="1149" y="861"/>
                  </a:lnTo>
                  <a:lnTo>
                    <a:pt x="1155" y="767"/>
                  </a:lnTo>
                  <a:lnTo>
                    <a:pt x="1155" y="683"/>
                  </a:lnTo>
                  <a:lnTo>
                    <a:pt x="1046" y="741"/>
                  </a:lnTo>
                  <a:lnTo>
                    <a:pt x="921" y="767"/>
                  </a:lnTo>
                  <a:lnTo>
                    <a:pt x="820" y="761"/>
                  </a:lnTo>
                  <a:lnTo>
                    <a:pt x="795" y="748"/>
                  </a:lnTo>
                  <a:lnTo>
                    <a:pt x="782" y="716"/>
                  </a:lnTo>
                  <a:lnTo>
                    <a:pt x="840" y="716"/>
                  </a:lnTo>
                  <a:lnTo>
                    <a:pt x="901" y="735"/>
                  </a:lnTo>
                  <a:lnTo>
                    <a:pt x="1049" y="741"/>
                  </a:lnTo>
                  <a:lnTo>
                    <a:pt x="1155" y="684"/>
                  </a:lnTo>
                  <a:lnTo>
                    <a:pt x="1161" y="565"/>
                  </a:lnTo>
                  <a:lnTo>
                    <a:pt x="1167" y="483"/>
                  </a:lnTo>
                  <a:lnTo>
                    <a:pt x="1172" y="401"/>
                  </a:lnTo>
                  <a:lnTo>
                    <a:pt x="1161" y="264"/>
                  </a:lnTo>
                  <a:lnTo>
                    <a:pt x="1129" y="213"/>
                  </a:lnTo>
                  <a:lnTo>
                    <a:pt x="1034" y="152"/>
                  </a:lnTo>
                  <a:lnTo>
                    <a:pt x="1065" y="158"/>
                  </a:lnTo>
                  <a:lnTo>
                    <a:pt x="1161" y="201"/>
                  </a:lnTo>
                  <a:lnTo>
                    <a:pt x="1123" y="113"/>
                  </a:lnTo>
                  <a:lnTo>
                    <a:pt x="1091" y="68"/>
                  </a:lnTo>
                  <a:lnTo>
                    <a:pt x="1065" y="38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8" name="Freeform 400"/>
            <p:cNvSpPr/>
            <p:nvPr/>
          </p:nvSpPr>
          <p:spPr bwMode="auto">
            <a:xfrm flipH="1">
              <a:off x="1078" y="2712"/>
              <a:ext cx="41" cy="50"/>
            </a:xfrm>
            <a:custGeom>
              <a:avLst/>
              <a:gdLst>
                <a:gd name="T0" fmla="*/ 0 w 295"/>
                <a:gd name="T1" fmla="*/ 0 h 263"/>
                <a:gd name="T2" fmla="*/ 0 w 295"/>
                <a:gd name="T3" fmla="*/ 0 h 263"/>
                <a:gd name="T4" fmla="*/ 0 w 295"/>
                <a:gd name="T5" fmla="*/ 0 h 263"/>
                <a:gd name="T6" fmla="*/ 0 w 295"/>
                <a:gd name="T7" fmla="*/ 1 h 263"/>
                <a:gd name="T8" fmla="*/ 0 w 295"/>
                <a:gd name="T9" fmla="*/ 1 h 263"/>
                <a:gd name="T10" fmla="*/ 1 w 295"/>
                <a:gd name="T11" fmla="*/ 1 h 263"/>
                <a:gd name="T12" fmla="*/ 1 w 295"/>
                <a:gd name="T13" fmla="*/ 2 h 263"/>
                <a:gd name="T14" fmla="*/ 0 w 295"/>
                <a:gd name="T15" fmla="*/ 2 h 263"/>
                <a:gd name="T16" fmla="*/ 0 w 295"/>
                <a:gd name="T17" fmla="*/ 1 h 263"/>
                <a:gd name="T18" fmla="*/ 0 w 295"/>
                <a:gd name="T19" fmla="*/ 1 h 263"/>
                <a:gd name="T20" fmla="*/ 0 w 295"/>
                <a:gd name="T21" fmla="*/ 1 h 263"/>
                <a:gd name="T22" fmla="*/ 0 w 295"/>
                <a:gd name="T23" fmla="*/ 2 h 263"/>
                <a:gd name="T24" fmla="*/ 1 w 295"/>
                <a:gd name="T25" fmla="*/ 2 h 263"/>
                <a:gd name="T26" fmla="*/ 1 w 295"/>
                <a:gd name="T27" fmla="*/ 2 h 263"/>
                <a:gd name="T28" fmla="*/ 1 w 295"/>
                <a:gd name="T29" fmla="*/ 2 h 263"/>
                <a:gd name="T30" fmla="*/ 1 w 295"/>
                <a:gd name="T31" fmla="*/ 2 h 263"/>
                <a:gd name="T32" fmla="*/ 1 w 295"/>
                <a:gd name="T33" fmla="*/ 1 h 263"/>
                <a:gd name="T34" fmla="*/ 1 w 295"/>
                <a:gd name="T35" fmla="*/ 1 h 263"/>
                <a:gd name="T36" fmla="*/ 1 w 295"/>
                <a:gd name="T37" fmla="*/ 1 h 263"/>
                <a:gd name="T38" fmla="*/ 0 w 295"/>
                <a:gd name="T39" fmla="*/ 0 h 263"/>
                <a:gd name="T40" fmla="*/ 0 w 295"/>
                <a:gd name="T41" fmla="*/ 0 h 263"/>
                <a:gd name="T42" fmla="*/ 0 w 295"/>
                <a:gd name="T43" fmla="*/ 0 h 263"/>
                <a:gd name="T44" fmla="*/ 0 w 295"/>
                <a:gd name="T45" fmla="*/ 0 h 2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5"/>
                <a:gd name="T70" fmla="*/ 0 h 263"/>
                <a:gd name="T71" fmla="*/ 295 w 295"/>
                <a:gd name="T72" fmla="*/ 263 h 2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5" h="263">
                  <a:moveTo>
                    <a:pt x="0" y="0"/>
                  </a:moveTo>
                  <a:lnTo>
                    <a:pt x="0" y="21"/>
                  </a:lnTo>
                  <a:lnTo>
                    <a:pt x="38" y="71"/>
                  </a:lnTo>
                  <a:lnTo>
                    <a:pt x="75" y="99"/>
                  </a:lnTo>
                  <a:lnTo>
                    <a:pt x="152" y="158"/>
                  </a:lnTo>
                  <a:lnTo>
                    <a:pt x="184" y="182"/>
                  </a:lnTo>
                  <a:lnTo>
                    <a:pt x="260" y="239"/>
                  </a:lnTo>
                  <a:lnTo>
                    <a:pt x="178" y="213"/>
                  </a:lnTo>
                  <a:lnTo>
                    <a:pt x="97" y="188"/>
                  </a:lnTo>
                  <a:lnTo>
                    <a:pt x="16" y="182"/>
                  </a:lnTo>
                  <a:lnTo>
                    <a:pt x="22" y="207"/>
                  </a:lnTo>
                  <a:lnTo>
                    <a:pt x="152" y="231"/>
                  </a:lnTo>
                  <a:lnTo>
                    <a:pt x="222" y="257"/>
                  </a:lnTo>
                  <a:lnTo>
                    <a:pt x="260" y="263"/>
                  </a:lnTo>
                  <a:lnTo>
                    <a:pt x="292" y="252"/>
                  </a:lnTo>
                  <a:lnTo>
                    <a:pt x="295" y="222"/>
                  </a:lnTo>
                  <a:lnTo>
                    <a:pt x="269" y="199"/>
                  </a:lnTo>
                  <a:lnTo>
                    <a:pt x="232" y="162"/>
                  </a:lnTo>
                  <a:lnTo>
                    <a:pt x="188" y="112"/>
                  </a:lnTo>
                  <a:lnTo>
                    <a:pt x="144" y="56"/>
                  </a:lnTo>
                  <a:lnTo>
                    <a:pt x="91" y="17"/>
                  </a:ln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9" name="Freeform 401"/>
            <p:cNvSpPr/>
            <p:nvPr/>
          </p:nvSpPr>
          <p:spPr bwMode="auto">
            <a:xfrm flipH="1">
              <a:off x="1080" y="2670"/>
              <a:ext cx="36" cy="66"/>
            </a:xfrm>
            <a:custGeom>
              <a:avLst/>
              <a:gdLst>
                <a:gd name="T0" fmla="*/ 0 w 270"/>
                <a:gd name="T1" fmla="*/ 0 h 345"/>
                <a:gd name="T2" fmla="*/ 0 w 270"/>
                <a:gd name="T3" fmla="*/ 0 h 345"/>
                <a:gd name="T4" fmla="*/ 0 w 270"/>
                <a:gd name="T5" fmla="*/ 0 h 345"/>
                <a:gd name="T6" fmla="*/ 0 w 270"/>
                <a:gd name="T7" fmla="*/ 0 h 345"/>
                <a:gd name="T8" fmla="*/ 0 w 270"/>
                <a:gd name="T9" fmla="*/ 1 h 345"/>
                <a:gd name="T10" fmla="*/ 0 w 270"/>
                <a:gd name="T11" fmla="*/ 1 h 345"/>
                <a:gd name="T12" fmla="*/ 0 w 270"/>
                <a:gd name="T13" fmla="*/ 1 h 345"/>
                <a:gd name="T14" fmla="*/ 0 w 270"/>
                <a:gd name="T15" fmla="*/ 1 h 345"/>
                <a:gd name="T16" fmla="*/ 1 w 270"/>
                <a:gd name="T17" fmla="*/ 2 h 345"/>
                <a:gd name="T18" fmla="*/ 1 w 270"/>
                <a:gd name="T19" fmla="*/ 2 h 345"/>
                <a:gd name="T20" fmla="*/ 1 w 270"/>
                <a:gd name="T21" fmla="*/ 2 h 345"/>
                <a:gd name="T22" fmla="*/ 1 w 270"/>
                <a:gd name="T23" fmla="*/ 2 h 345"/>
                <a:gd name="T24" fmla="*/ 1 w 270"/>
                <a:gd name="T25" fmla="*/ 1 h 345"/>
                <a:gd name="T26" fmla="*/ 1 w 270"/>
                <a:gd name="T27" fmla="*/ 1 h 345"/>
                <a:gd name="T28" fmla="*/ 0 w 270"/>
                <a:gd name="T29" fmla="*/ 1 h 345"/>
                <a:gd name="T30" fmla="*/ 0 w 270"/>
                <a:gd name="T31" fmla="*/ 0 h 345"/>
                <a:gd name="T32" fmla="*/ 0 w 270"/>
                <a:gd name="T33" fmla="*/ 0 h 3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0"/>
                <a:gd name="T52" fmla="*/ 0 h 345"/>
                <a:gd name="T53" fmla="*/ 270 w 270"/>
                <a:gd name="T54" fmla="*/ 345 h 3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0" h="345">
                  <a:moveTo>
                    <a:pt x="51" y="0"/>
                  </a:moveTo>
                  <a:lnTo>
                    <a:pt x="13" y="7"/>
                  </a:lnTo>
                  <a:lnTo>
                    <a:pt x="0" y="39"/>
                  </a:lnTo>
                  <a:lnTo>
                    <a:pt x="3" y="65"/>
                  </a:lnTo>
                  <a:lnTo>
                    <a:pt x="26" y="101"/>
                  </a:lnTo>
                  <a:lnTo>
                    <a:pt x="57" y="112"/>
                  </a:lnTo>
                  <a:lnTo>
                    <a:pt x="116" y="149"/>
                  </a:lnTo>
                  <a:lnTo>
                    <a:pt x="172" y="195"/>
                  </a:lnTo>
                  <a:lnTo>
                    <a:pt x="212" y="259"/>
                  </a:lnTo>
                  <a:lnTo>
                    <a:pt x="257" y="325"/>
                  </a:lnTo>
                  <a:lnTo>
                    <a:pt x="270" y="345"/>
                  </a:lnTo>
                  <a:lnTo>
                    <a:pt x="257" y="267"/>
                  </a:lnTo>
                  <a:lnTo>
                    <a:pt x="247" y="198"/>
                  </a:lnTo>
                  <a:lnTo>
                    <a:pt x="225" y="140"/>
                  </a:lnTo>
                  <a:lnTo>
                    <a:pt x="188" y="86"/>
                  </a:lnTo>
                  <a:lnTo>
                    <a:pt x="90" y="1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00" name="Freeform 402"/>
            <p:cNvSpPr/>
            <p:nvPr/>
          </p:nvSpPr>
          <p:spPr bwMode="auto">
            <a:xfrm flipH="1">
              <a:off x="1084" y="2604"/>
              <a:ext cx="39" cy="39"/>
            </a:xfrm>
            <a:custGeom>
              <a:avLst/>
              <a:gdLst>
                <a:gd name="T0" fmla="*/ 0 w 287"/>
                <a:gd name="T1" fmla="*/ 2 h 199"/>
                <a:gd name="T2" fmla="*/ 0 w 287"/>
                <a:gd name="T3" fmla="*/ 1 h 199"/>
                <a:gd name="T4" fmla="*/ 0 w 287"/>
                <a:gd name="T5" fmla="*/ 1 h 199"/>
                <a:gd name="T6" fmla="*/ 0 w 287"/>
                <a:gd name="T7" fmla="*/ 1 h 199"/>
                <a:gd name="T8" fmla="*/ 1 w 287"/>
                <a:gd name="T9" fmla="*/ 0 h 199"/>
                <a:gd name="T10" fmla="*/ 1 w 287"/>
                <a:gd name="T11" fmla="*/ 0 h 199"/>
                <a:gd name="T12" fmla="*/ 0 w 287"/>
                <a:gd name="T13" fmla="*/ 1 h 199"/>
                <a:gd name="T14" fmla="*/ 0 w 287"/>
                <a:gd name="T15" fmla="*/ 1 h 199"/>
                <a:gd name="T16" fmla="*/ 0 w 287"/>
                <a:gd name="T17" fmla="*/ 1 h 199"/>
                <a:gd name="T18" fmla="*/ 0 w 287"/>
                <a:gd name="T19" fmla="*/ 2 h 1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7"/>
                <a:gd name="T31" fmla="*/ 0 h 199"/>
                <a:gd name="T32" fmla="*/ 287 w 287"/>
                <a:gd name="T33" fmla="*/ 199 h 1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7" h="199">
                  <a:moveTo>
                    <a:pt x="0" y="199"/>
                  </a:moveTo>
                  <a:lnTo>
                    <a:pt x="49" y="156"/>
                  </a:lnTo>
                  <a:lnTo>
                    <a:pt x="130" y="125"/>
                  </a:lnTo>
                  <a:lnTo>
                    <a:pt x="185" y="111"/>
                  </a:lnTo>
                  <a:lnTo>
                    <a:pt x="287" y="0"/>
                  </a:lnTo>
                  <a:lnTo>
                    <a:pt x="211" y="44"/>
                  </a:lnTo>
                  <a:lnTo>
                    <a:pt x="142" y="74"/>
                  </a:lnTo>
                  <a:lnTo>
                    <a:pt x="93" y="99"/>
                  </a:lnTo>
                  <a:lnTo>
                    <a:pt x="68" y="125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01" name="Freeform 403"/>
            <p:cNvSpPr/>
            <p:nvPr/>
          </p:nvSpPr>
          <p:spPr bwMode="auto">
            <a:xfrm flipH="1">
              <a:off x="1131" y="2675"/>
              <a:ext cx="22" cy="99"/>
            </a:xfrm>
            <a:custGeom>
              <a:avLst/>
              <a:gdLst>
                <a:gd name="T0" fmla="*/ 0 w 162"/>
                <a:gd name="T1" fmla="*/ 4 h 514"/>
                <a:gd name="T2" fmla="*/ 0 w 162"/>
                <a:gd name="T3" fmla="*/ 4 h 514"/>
                <a:gd name="T4" fmla="*/ 0 w 162"/>
                <a:gd name="T5" fmla="*/ 4 h 514"/>
                <a:gd name="T6" fmla="*/ 0 w 162"/>
                <a:gd name="T7" fmla="*/ 3 h 514"/>
                <a:gd name="T8" fmla="*/ 0 w 162"/>
                <a:gd name="T9" fmla="*/ 3 h 514"/>
                <a:gd name="T10" fmla="*/ 0 w 162"/>
                <a:gd name="T11" fmla="*/ 3 h 514"/>
                <a:gd name="T12" fmla="*/ 0 w 162"/>
                <a:gd name="T13" fmla="*/ 3 h 514"/>
                <a:gd name="T14" fmla="*/ 0 w 162"/>
                <a:gd name="T15" fmla="*/ 3 h 514"/>
                <a:gd name="T16" fmla="*/ 0 w 162"/>
                <a:gd name="T17" fmla="*/ 3 h 514"/>
                <a:gd name="T18" fmla="*/ 0 w 162"/>
                <a:gd name="T19" fmla="*/ 3 h 514"/>
                <a:gd name="T20" fmla="*/ 0 w 162"/>
                <a:gd name="T21" fmla="*/ 2 h 514"/>
                <a:gd name="T22" fmla="*/ 0 w 162"/>
                <a:gd name="T23" fmla="*/ 2 h 514"/>
                <a:gd name="T24" fmla="*/ 0 w 162"/>
                <a:gd name="T25" fmla="*/ 1 h 514"/>
                <a:gd name="T26" fmla="*/ 0 w 162"/>
                <a:gd name="T27" fmla="*/ 1 h 514"/>
                <a:gd name="T28" fmla="*/ 0 w 162"/>
                <a:gd name="T29" fmla="*/ 0 h 514"/>
                <a:gd name="T30" fmla="*/ 0 w 162"/>
                <a:gd name="T31" fmla="*/ 1 h 514"/>
                <a:gd name="T32" fmla="*/ 0 w 162"/>
                <a:gd name="T33" fmla="*/ 2 h 514"/>
                <a:gd name="T34" fmla="*/ 0 w 162"/>
                <a:gd name="T35" fmla="*/ 3 h 514"/>
                <a:gd name="T36" fmla="*/ 0 w 162"/>
                <a:gd name="T37" fmla="*/ 4 h 5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2"/>
                <a:gd name="T58" fmla="*/ 0 h 514"/>
                <a:gd name="T59" fmla="*/ 162 w 162"/>
                <a:gd name="T60" fmla="*/ 514 h 51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2" h="514">
                  <a:moveTo>
                    <a:pt x="0" y="514"/>
                  </a:moveTo>
                  <a:lnTo>
                    <a:pt x="81" y="514"/>
                  </a:lnTo>
                  <a:lnTo>
                    <a:pt x="106" y="508"/>
                  </a:lnTo>
                  <a:lnTo>
                    <a:pt x="106" y="489"/>
                  </a:lnTo>
                  <a:lnTo>
                    <a:pt x="124" y="470"/>
                  </a:lnTo>
                  <a:lnTo>
                    <a:pt x="150" y="451"/>
                  </a:lnTo>
                  <a:lnTo>
                    <a:pt x="137" y="433"/>
                  </a:lnTo>
                  <a:lnTo>
                    <a:pt x="137" y="407"/>
                  </a:lnTo>
                  <a:lnTo>
                    <a:pt x="156" y="376"/>
                  </a:lnTo>
                  <a:lnTo>
                    <a:pt x="156" y="344"/>
                  </a:lnTo>
                  <a:lnTo>
                    <a:pt x="144" y="306"/>
                  </a:lnTo>
                  <a:lnTo>
                    <a:pt x="144" y="224"/>
                  </a:lnTo>
                  <a:lnTo>
                    <a:pt x="162" y="150"/>
                  </a:lnTo>
                  <a:lnTo>
                    <a:pt x="156" y="94"/>
                  </a:lnTo>
                  <a:lnTo>
                    <a:pt x="156" y="0"/>
                  </a:lnTo>
                  <a:lnTo>
                    <a:pt x="106" y="142"/>
                  </a:lnTo>
                  <a:lnTo>
                    <a:pt x="62" y="275"/>
                  </a:lnTo>
                  <a:lnTo>
                    <a:pt x="32" y="419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02" name="Freeform 404"/>
            <p:cNvSpPr/>
            <p:nvPr/>
          </p:nvSpPr>
          <p:spPr bwMode="auto">
            <a:xfrm flipH="1">
              <a:off x="1081" y="2783"/>
              <a:ext cx="39" cy="18"/>
            </a:xfrm>
            <a:custGeom>
              <a:avLst/>
              <a:gdLst>
                <a:gd name="T0" fmla="*/ 1 w 289"/>
                <a:gd name="T1" fmla="*/ 0 h 97"/>
                <a:gd name="T2" fmla="*/ 0 w 289"/>
                <a:gd name="T3" fmla="*/ 0 h 97"/>
                <a:gd name="T4" fmla="*/ 0 w 289"/>
                <a:gd name="T5" fmla="*/ 0 h 97"/>
                <a:gd name="T6" fmla="*/ 0 w 289"/>
                <a:gd name="T7" fmla="*/ 0 h 97"/>
                <a:gd name="T8" fmla="*/ 0 w 289"/>
                <a:gd name="T9" fmla="*/ 0 h 97"/>
                <a:gd name="T10" fmla="*/ 0 w 289"/>
                <a:gd name="T11" fmla="*/ 0 h 97"/>
                <a:gd name="T12" fmla="*/ 0 w 289"/>
                <a:gd name="T13" fmla="*/ 0 h 97"/>
                <a:gd name="T14" fmla="*/ 0 w 289"/>
                <a:gd name="T15" fmla="*/ 1 h 97"/>
                <a:gd name="T16" fmla="*/ 1 w 289"/>
                <a:gd name="T17" fmla="*/ 1 h 97"/>
                <a:gd name="T18" fmla="*/ 1 w 289"/>
                <a:gd name="T19" fmla="*/ 1 h 97"/>
                <a:gd name="T20" fmla="*/ 1 w 289"/>
                <a:gd name="T21" fmla="*/ 0 h 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9"/>
                <a:gd name="T34" fmla="*/ 0 h 97"/>
                <a:gd name="T35" fmla="*/ 289 w 289"/>
                <a:gd name="T36" fmla="*/ 97 h 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9" h="97">
                  <a:moveTo>
                    <a:pt x="232" y="47"/>
                  </a:moveTo>
                  <a:lnTo>
                    <a:pt x="168" y="19"/>
                  </a:lnTo>
                  <a:lnTo>
                    <a:pt x="110" y="4"/>
                  </a:lnTo>
                  <a:lnTo>
                    <a:pt x="32" y="0"/>
                  </a:lnTo>
                  <a:lnTo>
                    <a:pt x="0" y="6"/>
                  </a:lnTo>
                  <a:lnTo>
                    <a:pt x="15" y="37"/>
                  </a:lnTo>
                  <a:lnTo>
                    <a:pt x="45" y="61"/>
                  </a:lnTo>
                  <a:lnTo>
                    <a:pt x="113" y="79"/>
                  </a:lnTo>
                  <a:lnTo>
                    <a:pt x="219" y="97"/>
                  </a:lnTo>
                  <a:lnTo>
                    <a:pt x="289" y="91"/>
                  </a:lnTo>
                  <a:lnTo>
                    <a:pt x="232" y="4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03" name="Freeform 405"/>
            <p:cNvSpPr/>
            <p:nvPr/>
          </p:nvSpPr>
          <p:spPr bwMode="auto">
            <a:xfrm flipH="1">
              <a:off x="1128" y="2791"/>
              <a:ext cx="25" cy="42"/>
            </a:xfrm>
            <a:custGeom>
              <a:avLst/>
              <a:gdLst>
                <a:gd name="T0" fmla="*/ 0 w 176"/>
                <a:gd name="T1" fmla="*/ 0 h 216"/>
                <a:gd name="T2" fmla="*/ 0 w 176"/>
                <a:gd name="T3" fmla="*/ 0 h 216"/>
                <a:gd name="T4" fmla="*/ 0 w 176"/>
                <a:gd name="T5" fmla="*/ 0 h 216"/>
                <a:gd name="T6" fmla="*/ 0 w 176"/>
                <a:gd name="T7" fmla="*/ 0 h 216"/>
                <a:gd name="T8" fmla="*/ 0 w 176"/>
                <a:gd name="T9" fmla="*/ 0 h 216"/>
                <a:gd name="T10" fmla="*/ 0 w 176"/>
                <a:gd name="T11" fmla="*/ 1 h 216"/>
                <a:gd name="T12" fmla="*/ 0 w 176"/>
                <a:gd name="T13" fmla="*/ 1 h 216"/>
                <a:gd name="T14" fmla="*/ 0 w 176"/>
                <a:gd name="T15" fmla="*/ 1 h 216"/>
                <a:gd name="T16" fmla="*/ 0 w 176"/>
                <a:gd name="T17" fmla="*/ 1 h 216"/>
                <a:gd name="T18" fmla="*/ 1 w 176"/>
                <a:gd name="T19" fmla="*/ 2 h 216"/>
                <a:gd name="T20" fmla="*/ 0 w 176"/>
                <a:gd name="T21" fmla="*/ 1 h 216"/>
                <a:gd name="T22" fmla="*/ 0 w 176"/>
                <a:gd name="T23" fmla="*/ 1 h 216"/>
                <a:gd name="T24" fmla="*/ 0 w 176"/>
                <a:gd name="T25" fmla="*/ 0 h 2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6"/>
                <a:gd name="T40" fmla="*/ 0 h 216"/>
                <a:gd name="T41" fmla="*/ 176 w 176"/>
                <a:gd name="T42" fmla="*/ 216 h 21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6" h="216">
                  <a:moveTo>
                    <a:pt x="81" y="59"/>
                  </a:moveTo>
                  <a:lnTo>
                    <a:pt x="59" y="14"/>
                  </a:lnTo>
                  <a:lnTo>
                    <a:pt x="26" y="0"/>
                  </a:lnTo>
                  <a:lnTo>
                    <a:pt x="3" y="11"/>
                  </a:lnTo>
                  <a:lnTo>
                    <a:pt x="0" y="35"/>
                  </a:lnTo>
                  <a:lnTo>
                    <a:pt x="15" y="76"/>
                  </a:lnTo>
                  <a:lnTo>
                    <a:pt x="40" y="115"/>
                  </a:lnTo>
                  <a:lnTo>
                    <a:pt x="71" y="150"/>
                  </a:lnTo>
                  <a:lnTo>
                    <a:pt x="113" y="185"/>
                  </a:lnTo>
                  <a:lnTo>
                    <a:pt x="176" y="216"/>
                  </a:lnTo>
                  <a:lnTo>
                    <a:pt x="119" y="153"/>
                  </a:lnTo>
                  <a:lnTo>
                    <a:pt x="100" y="108"/>
                  </a:lnTo>
                  <a:lnTo>
                    <a:pt x="81" y="59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04" name="Freeform 406"/>
            <p:cNvSpPr/>
            <p:nvPr/>
          </p:nvSpPr>
          <p:spPr bwMode="auto">
            <a:xfrm flipH="1">
              <a:off x="1057" y="2571"/>
              <a:ext cx="57" cy="52"/>
            </a:xfrm>
            <a:custGeom>
              <a:avLst/>
              <a:gdLst>
                <a:gd name="T0" fmla="*/ 0 w 418"/>
                <a:gd name="T1" fmla="*/ 2 h 260"/>
                <a:gd name="T2" fmla="*/ 0 w 418"/>
                <a:gd name="T3" fmla="*/ 1 h 260"/>
                <a:gd name="T4" fmla="*/ 0 w 418"/>
                <a:gd name="T5" fmla="*/ 1 h 260"/>
                <a:gd name="T6" fmla="*/ 1 w 418"/>
                <a:gd name="T7" fmla="*/ 1 h 260"/>
                <a:gd name="T8" fmla="*/ 1 w 418"/>
                <a:gd name="T9" fmla="*/ 0 h 260"/>
                <a:gd name="T10" fmla="*/ 1 w 418"/>
                <a:gd name="T11" fmla="*/ 0 h 260"/>
                <a:gd name="T12" fmla="*/ 1 w 418"/>
                <a:gd name="T13" fmla="*/ 1 h 260"/>
                <a:gd name="T14" fmla="*/ 1 w 418"/>
                <a:gd name="T15" fmla="*/ 1 h 260"/>
                <a:gd name="T16" fmla="*/ 1 w 418"/>
                <a:gd name="T17" fmla="*/ 1 h 260"/>
                <a:gd name="T18" fmla="*/ 0 w 418"/>
                <a:gd name="T19" fmla="*/ 1 h 260"/>
                <a:gd name="T20" fmla="*/ 0 w 418"/>
                <a:gd name="T21" fmla="*/ 2 h 260"/>
                <a:gd name="T22" fmla="*/ 0 w 418"/>
                <a:gd name="T23" fmla="*/ 2 h 2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8"/>
                <a:gd name="T37" fmla="*/ 0 h 260"/>
                <a:gd name="T38" fmla="*/ 418 w 418"/>
                <a:gd name="T39" fmla="*/ 260 h 2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8" h="260">
                  <a:moveTo>
                    <a:pt x="0" y="260"/>
                  </a:moveTo>
                  <a:lnTo>
                    <a:pt x="13" y="153"/>
                  </a:lnTo>
                  <a:lnTo>
                    <a:pt x="101" y="116"/>
                  </a:lnTo>
                  <a:lnTo>
                    <a:pt x="220" y="69"/>
                  </a:lnTo>
                  <a:lnTo>
                    <a:pt x="304" y="35"/>
                  </a:lnTo>
                  <a:lnTo>
                    <a:pt x="386" y="0"/>
                  </a:lnTo>
                  <a:lnTo>
                    <a:pt x="418" y="76"/>
                  </a:lnTo>
                  <a:lnTo>
                    <a:pt x="341" y="119"/>
                  </a:lnTo>
                  <a:lnTo>
                    <a:pt x="252" y="150"/>
                  </a:lnTo>
                  <a:lnTo>
                    <a:pt x="182" y="170"/>
                  </a:lnTo>
                  <a:lnTo>
                    <a:pt x="98" y="216"/>
                  </a:lnTo>
                  <a:lnTo>
                    <a:pt x="0" y="26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05" name="Freeform 407"/>
            <p:cNvSpPr/>
            <p:nvPr/>
          </p:nvSpPr>
          <p:spPr bwMode="auto">
            <a:xfrm flipH="1">
              <a:off x="992" y="2806"/>
              <a:ext cx="117" cy="226"/>
            </a:xfrm>
            <a:custGeom>
              <a:avLst/>
              <a:gdLst>
                <a:gd name="T0" fmla="*/ 1 w 863"/>
                <a:gd name="T1" fmla="*/ 1 h 1164"/>
                <a:gd name="T2" fmla="*/ 1 w 863"/>
                <a:gd name="T3" fmla="*/ 1 h 1164"/>
                <a:gd name="T4" fmla="*/ 2 w 863"/>
                <a:gd name="T5" fmla="*/ 1 h 1164"/>
                <a:gd name="T6" fmla="*/ 2 w 863"/>
                <a:gd name="T7" fmla="*/ 1 h 1164"/>
                <a:gd name="T8" fmla="*/ 2 w 863"/>
                <a:gd name="T9" fmla="*/ 0 h 1164"/>
                <a:gd name="T10" fmla="*/ 2 w 863"/>
                <a:gd name="T11" fmla="*/ 0 h 1164"/>
                <a:gd name="T12" fmla="*/ 2 w 863"/>
                <a:gd name="T13" fmla="*/ 0 h 1164"/>
                <a:gd name="T14" fmla="*/ 2 w 863"/>
                <a:gd name="T15" fmla="*/ 0 h 1164"/>
                <a:gd name="T16" fmla="*/ 2 w 863"/>
                <a:gd name="T17" fmla="*/ 7 h 1164"/>
                <a:gd name="T18" fmla="*/ 2 w 863"/>
                <a:gd name="T19" fmla="*/ 7 h 1164"/>
                <a:gd name="T20" fmla="*/ 1 w 863"/>
                <a:gd name="T21" fmla="*/ 8 h 1164"/>
                <a:gd name="T22" fmla="*/ 1 w 863"/>
                <a:gd name="T23" fmla="*/ 8 h 1164"/>
                <a:gd name="T24" fmla="*/ 1 w 863"/>
                <a:gd name="T25" fmla="*/ 8 h 1164"/>
                <a:gd name="T26" fmla="*/ 0 w 863"/>
                <a:gd name="T27" fmla="*/ 9 h 1164"/>
                <a:gd name="T28" fmla="*/ 0 w 863"/>
                <a:gd name="T29" fmla="*/ 8 h 1164"/>
                <a:gd name="T30" fmla="*/ 0 w 863"/>
                <a:gd name="T31" fmla="*/ 8 h 1164"/>
                <a:gd name="T32" fmla="*/ 0 w 863"/>
                <a:gd name="T33" fmla="*/ 7 h 1164"/>
                <a:gd name="T34" fmla="*/ 0 w 863"/>
                <a:gd name="T35" fmla="*/ 5 h 1164"/>
                <a:gd name="T36" fmla="*/ 0 w 863"/>
                <a:gd name="T37" fmla="*/ 4 h 1164"/>
                <a:gd name="T38" fmla="*/ 1 w 863"/>
                <a:gd name="T39" fmla="*/ 2 h 1164"/>
                <a:gd name="T40" fmla="*/ 1 w 863"/>
                <a:gd name="T41" fmla="*/ 2 h 1164"/>
                <a:gd name="T42" fmla="*/ 1 w 863"/>
                <a:gd name="T43" fmla="*/ 1 h 1164"/>
                <a:gd name="T44" fmla="*/ 1 w 863"/>
                <a:gd name="T45" fmla="*/ 1 h 1164"/>
                <a:gd name="T46" fmla="*/ 1 w 863"/>
                <a:gd name="T47" fmla="*/ 1 h 116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63"/>
                <a:gd name="T73" fmla="*/ 0 h 1164"/>
                <a:gd name="T74" fmla="*/ 863 w 863"/>
                <a:gd name="T75" fmla="*/ 1164 h 116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63" h="1164">
                  <a:moveTo>
                    <a:pt x="385" y="172"/>
                  </a:moveTo>
                  <a:lnTo>
                    <a:pt x="543" y="158"/>
                  </a:lnTo>
                  <a:lnTo>
                    <a:pt x="637" y="133"/>
                  </a:lnTo>
                  <a:lnTo>
                    <a:pt x="667" y="90"/>
                  </a:lnTo>
                  <a:lnTo>
                    <a:pt x="667" y="52"/>
                  </a:lnTo>
                  <a:lnTo>
                    <a:pt x="694" y="20"/>
                  </a:lnTo>
                  <a:lnTo>
                    <a:pt x="782" y="0"/>
                  </a:lnTo>
                  <a:lnTo>
                    <a:pt x="863" y="7"/>
                  </a:lnTo>
                  <a:lnTo>
                    <a:pt x="763" y="907"/>
                  </a:lnTo>
                  <a:lnTo>
                    <a:pt x="694" y="990"/>
                  </a:lnTo>
                  <a:lnTo>
                    <a:pt x="605" y="1071"/>
                  </a:lnTo>
                  <a:lnTo>
                    <a:pt x="481" y="1134"/>
                  </a:lnTo>
                  <a:lnTo>
                    <a:pt x="334" y="1153"/>
                  </a:lnTo>
                  <a:lnTo>
                    <a:pt x="138" y="1164"/>
                  </a:lnTo>
                  <a:lnTo>
                    <a:pt x="25" y="1147"/>
                  </a:lnTo>
                  <a:lnTo>
                    <a:pt x="0" y="1083"/>
                  </a:lnTo>
                  <a:lnTo>
                    <a:pt x="13" y="1001"/>
                  </a:lnTo>
                  <a:lnTo>
                    <a:pt x="95" y="750"/>
                  </a:lnTo>
                  <a:lnTo>
                    <a:pt x="163" y="499"/>
                  </a:lnTo>
                  <a:lnTo>
                    <a:pt x="195" y="310"/>
                  </a:lnTo>
                  <a:lnTo>
                    <a:pt x="195" y="259"/>
                  </a:lnTo>
                  <a:lnTo>
                    <a:pt x="239" y="190"/>
                  </a:lnTo>
                  <a:lnTo>
                    <a:pt x="291" y="172"/>
                  </a:lnTo>
                  <a:lnTo>
                    <a:pt x="385" y="172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06" name="Freeform 408"/>
            <p:cNvSpPr/>
            <p:nvPr/>
          </p:nvSpPr>
          <p:spPr bwMode="auto">
            <a:xfrm flipH="1">
              <a:off x="995" y="2818"/>
              <a:ext cx="101" cy="205"/>
            </a:xfrm>
            <a:custGeom>
              <a:avLst/>
              <a:gdLst>
                <a:gd name="T0" fmla="*/ 1 w 743"/>
                <a:gd name="T1" fmla="*/ 2 h 1068"/>
                <a:gd name="T2" fmla="*/ 1 w 743"/>
                <a:gd name="T3" fmla="*/ 2 h 1068"/>
                <a:gd name="T4" fmla="*/ 1 w 743"/>
                <a:gd name="T5" fmla="*/ 1 h 1068"/>
                <a:gd name="T6" fmla="*/ 2 w 743"/>
                <a:gd name="T7" fmla="*/ 1 h 1068"/>
                <a:gd name="T8" fmla="*/ 2 w 743"/>
                <a:gd name="T9" fmla="*/ 1 h 1068"/>
                <a:gd name="T10" fmla="*/ 2 w 743"/>
                <a:gd name="T11" fmla="*/ 0 h 1068"/>
                <a:gd name="T12" fmla="*/ 2 w 743"/>
                <a:gd name="T13" fmla="*/ 6 h 1068"/>
                <a:gd name="T14" fmla="*/ 1 w 743"/>
                <a:gd name="T15" fmla="*/ 6 h 1068"/>
                <a:gd name="T16" fmla="*/ 1 w 743"/>
                <a:gd name="T17" fmla="*/ 7 h 1068"/>
                <a:gd name="T18" fmla="*/ 1 w 743"/>
                <a:gd name="T19" fmla="*/ 7 h 1068"/>
                <a:gd name="T20" fmla="*/ 1 w 743"/>
                <a:gd name="T21" fmla="*/ 7 h 1068"/>
                <a:gd name="T22" fmla="*/ 1 w 743"/>
                <a:gd name="T23" fmla="*/ 7 h 1068"/>
                <a:gd name="T24" fmla="*/ 0 w 743"/>
                <a:gd name="T25" fmla="*/ 7 h 1068"/>
                <a:gd name="T26" fmla="*/ 0 w 743"/>
                <a:gd name="T27" fmla="*/ 7 h 1068"/>
                <a:gd name="T28" fmla="*/ 0 w 743"/>
                <a:gd name="T29" fmla="*/ 7 h 1068"/>
                <a:gd name="T30" fmla="*/ 0 w 743"/>
                <a:gd name="T31" fmla="*/ 7 h 1068"/>
                <a:gd name="T32" fmla="*/ 0 w 743"/>
                <a:gd name="T33" fmla="*/ 7 h 1068"/>
                <a:gd name="T34" fmla="*/ 0 w 743"/>
                <a:gd name="T35" fmla="*/ 6 h 1068"/>
                <a:gd name="T36" fmla="*/ 0 w 743"/>
                <a:gd name="T37" fmla="*/ 2 h 1068"/>
                <a:gd name="T38" fmla="*/ 1 w 743"/>
                <a:gd name="T39" fmla="*/ 2 h 1068"/>
                <a:gd name="T40" fmla="*/ 1 w 743"/>
                <a:gd name="T41" fmla="*/ 2 h 10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43"/>
                <a:gd name="T64" fmla="*/ 0 h 1068"/>
                <a:gd name="T65" fmla="*/ 743 w 743"/>
                <a:gd name="T66" fmla="*/ 1068 h 10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43" h="1068">
                  <a:moveTo>
                    <a:pt x="257" y="214"/>
                  </a:moveTo>
                  <a:lnTo>
                    <a:pt x="397" y="207"/>
                  </a:lnTo>
                  <a:lnTo>
                    <a:pt x="542" y="182"/>
                  </a:lnTo>
                  <a:lnTo>
                    <a:pt x="628" y="138"/>
                  </a:lnTo>
                  <a:lnTo>
                    <a:pt x="679" y="100"/>
                  </a:lnTo>
                  <a:lnTo>
                    <a:pt x="743" y="0"/>
                  </a:lnTo>
                  <a:lnTo>
                    <a:pt x="648" y="822"/>
                  </a:lnTo>
                  <a:lnTo>
                    <a:pt x="585" y="898"/>
                  </a:lnTo>
                  <a:lnTo>
                    <a:pt x="516" y="967"/>
                  </a:lnTo>
                  <a:lnTo>
                    <a:pt x="428" y="1016"/>
                  </a:lnTo>
                  <a:lnTo>
                    <a:pt x="353" y="1042"/>
                  </a:lnTo>
                  <a:lnTo>
                    <a:pt x="257" y="1055"/>
                  </a:lnTo>
                  <a:lnTo>
                    <a:pt x="170" y="1068"/>
                  </a:lnTo>
                  <a:lnTo>
                    <a:pt x="69" y="1068"/>
                  </a:lnTo>
                  <a:lnTo>
                    <a:pt x="24" y="1055"/>
                  </a:lnTo>
                  <a:lnTo>
                    <a:pt x="0" y="1016"/>
                  </a:lnTo>
                  <a:lnTo>
                    <a:pt x="11" y="956"/>
                  </a:lnTo>
                  <a:lnTo>
                    <a:pt x="75" y="809"/>
                  </a:lnTo>
                  <a:lnTo>
                    <a:pt x="184" y="321"/>
                  </a:lnTo>
                  <a:lnTo>
                    <a:pt x="201" y="252"/>
                  </a:lnTo>
                  <a:lnTo>
                    <a:pt x="257" y="2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07" name="Text Box 409"/>
          <p:cNvSpPr txBox="1">
            <a:spLocks noChangeArrowheads="1"/>
          </p:cNvSpPr>
          <p:nvPr/>
        </p:nvSpPr>
        <p:spPr bwMode="auto">
          <a:xfrm>
            <a:off x="2714612" y="2071678"/>
            <a:ext cx="214314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因特网服务提供商</a:t>
            </a:r>
            <a:endParaRPr lang="zh-CN" altLang="en-US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08" name="Group 411"/>
          <p:cNvGrpSpPr/>
          <p:nvPr/>
        </p:nvGrpSpPr>
        <p:grpSpPr bwMode="auto">
          <a:xfrm>
            <a:off x="3500430" y="5357826"/>
            <a:ext cx="928687" cy="919162"/>
            <a:chOff x="992" y="2426"/>
            <a:chExt cx="540" cy="641"/>
          </a:xfrm>
        </p:grpSpPr>
        <p:sp>
          <p:nvSpPr>
            <p:cNvPr id="409" name="Freeform 313"/>
            <p:cNvSpPr/>
            <p:nvPr/>
          </p:nvSpPr>
          <p:spPr bwMode="auto">
            <a:xfrm flipH="1">
              <a:off x="1251" y="2660"/>
              <a:ext cx="161" cy="143"/>
            </a:xfrm>
            <a:custGeom>
              <a:avLst/>
              <a:gdLst>
                <a:gd name="T0" fmla="*/ 0 w 1188"/>
                <a:gd name="T1" fmla="*/ 2 h 738"/>
                <a:gd name="T2" fmla="*/ 0 w 1188"/>
                <a:gd name="T3" fmla="*/ 5 h 738"/>
                <a:gd name="T4" fmla="*/ 3 w 1188"/>
                <a:gd name="T5" fmla="*/ 3 h 738"/>
                <a:gd name="T6" fmla="*/ 3 w 1188"/>
                <a:gd name="T7" fmla="*/ 0 h 738"/>
                <a:gd name="T8" fmla="*/ 0 w 1188"/>
                <a:gd name="T9" fmla="*/ 2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8"/>
                <a:gd name="T16" fmla="*/ 0 h 738"/>
                <a:gd name="T17" fmla="*/ 1188 w 1188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8" h="738">
                  <a:moveTo>
                    <a:pt x="0" y="225"/>
                  </a:moveTo>
                  <a:lnTo>
                    <a:pt x="0" y="738"/>
                  </a:lnTo>
                  <a:lnTo>
                    <a:pt x="1188" y="360"/>
                  </a:lnTo>
                  <a:lnTo>
                    <a:pt x="1188" y="0"/>
                  </a:lnTo>
                  <a:lnTo>
                    <a:pt x="0" y="225"/>
                  </a:lnTo>
                  <a:close/>
                </a:path>
              </a:pathLst>
            </a:custGeom>
            <a:solidFill>
              <a:srgbClr val="A0A0A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0" name="Freeform 314"/>
            <p:cNvSpPr/>
            <p:nvPr/>
          </p:nvSpPr>
          <p:spPr bwMode="auto">
            <a:xfrm flipH="1">
              <a:off x="1412" y="2694"/>
              <a:ext cx="120" cy="109"/>
            </a:xfrm>
            <a:custGeom>
              <a:avLst/>
              <a:gdLst>
                <a:gd name="T0" fmla="*/ 2 w 882"/>
                <a:gd name="T1" fmla="*/ 0 h 563"/>
                <a:gd name="T2" fmla="*/ 2 w 882"/>
                <a:gd name="T3" fmla="*/ 4 h 563"/>
                <a:gd name="T4" fmla="*/ 0 w 882"/>
                <a:gd name="T5" fmla="*/ 3 h 563"/>
                <a:gd name="T6" fmla="*/ 0 w 882"/>
                <a:gd name="T7" fmla="*/ 0 h 563"/>
                <a:gd name="T8" fmla="*/ 2 w 882"/>
                <a:gd name="T9" fmla="*/ 0 h 5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"/>
                <a:gd name="T16" fmla="*/ 0 h 563"/>
                <a:gd name="T17" fmla="*/ 882 w 882"/>
                <a:gd name="T18" fmla="*/ 563 h 5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2" h="563">
                  <a:moveTo>
                    <a:pt x="882" y="50"/>
                  </a:moveTo>
                  <a:lnTo>
                    <a:pt x="882" y="563"/>
                  </a:lnTo>
                  <a:lnTo>
                    <a:pt x="0" y="436"/>
                  </a:lnTo>
                  <a:lnTo>
                    <a:pt x="0" y="0"/>
                  </a:lnTo>
                  <a:lnTo>
                    <a:pt x="882" y="50"/>
                  </a:lnTo>
                  <a:close/>
                </a:path>
              </a:pathLst>
            </a:custGeom>
            <a:solidFill>
              <a:srgbClr val="80808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1" name="Freeform 315"/>
            <p:cNvSpPr/>
            <p:nvPr/>
          </p:nvSpPr>
          <p:spPr bwMode="auto">
            <a:xfrm flipH="1">
              <a:off x="1251" y="2660"/>
              <a:ext cx="281" cy="44"/>
            </a:xfrm>
            <a:custGeom>
              <a:avLst/>
              <a:gdLst>
                <a:gd name="T0" fmla="*/ 0 w 2070"/>
                <a:gd name="T1" fmla="*/ 1 h 225"/>
                <a:gd name="T2" fmla="*/ 2 w 2070"/>
                <a:gd name="T3" fmla="*/ 2 h 225"/>
                <a:gd name="T4" fmla="*/ 5 w 2070"/>
                <a:gd name="T5" fmla="*/ 0 h 225"/>
                <a:gd name="T6" fmla="*/ 3 w 2070"/>
                <a:gd name="T7" fmla="*/ 0 h 225"/>
                <a:gd name="T8" fmla="*/ 0 w 2070"/>
                <a:gd name="T9" fmla="*/ 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70"/>
                <a:gd name="T16" fmla="*/ 0 h 225"/>
                <a:gd name="T17" fmla="*/ 2070 w 207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70" h="225">
                  <a:moveTo>
                    <a:pt x="0" y="175"/>
                  </a:moveTo>
                  <a:lnTo>
                    <a:pt x="892" y="225"/>
                  </a:lnTo>
                  <a:lnTo>
                    <a:pt x="2070" y="0"/>
                  </a:lnTo>
                  <a:lnTo>
                    <a:pt x="1202" y="0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2" name="Freeform 316"/>
            <p:cNvSpPr/>
            <p:nvPr/>
          </p:nvSpPr>
          <p:spPr bwMode="auto">
            <a:xfrm flipH="1">
              <a:off x="1338" y="2648"/>
              <a:ext cx="102" cy="40"/>
            </a:xfrm>
            <a:custGeom>
              <a:avLst/>
              <a:gdLst>
                <a:gd name="T0" fmla="*/ 0 w 751"/>
                <a:gd name="T1" fmla="*/ 1 h 210"/>
                <a:gd name="T2" fmla="*/ 0 w 751"/>
                <a:gd name="T3" fmla="*/ 1 h 210"/>
                <a:gd name="T4" fmla="*/ 1 w 751"/>
                <a:gd name="T5" fmla="*/ 2 h 210"/>
                <a:gd name="T6" fmla="*/ 2 w 751"/>
                <a:gd name="T7" fmla="*/ 1 h 210"/>
                <a:gd name="T8" fmla="*/ 2 w 751"/>
                <a:gd name="T9" fmla="*/ 0 h 210"/>
                <a:gd name="T10" fmla="*/ 0 w 751"/>
                <a:gd name="T11" fmla="*/ 1 h 2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1"/>
                <a:gd name="T19" fmla="*/ 0 h 210"/>
                <a:gd name="T20" fmla="*/ 751 w 751"/>
                <a:gd name="T21" fmla="*/ 210 h 2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1" h="210">
                  <a:moveTo>
                    <a:pt x="0" y="120"/>
                  </a:moveTo>
                  <a:lnTo>
                    <a:pt x="0" y="188"/>
                  </a:lnTo>
                  <a:lnTo>
                    <a:pt x="351" y="210"/>
                  </a:lnTo>
                  <a:lnTo>
                    <a:pt x="751" y="135"/>
                  </a:lnTo>
                  <a:lnTo>
                    <a:pt x="751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3" name="Freeform 317"/>
            <p:cNvSpPr/>
            <p:nvPr/>
          </p:nvSpPr>
          <p:spPr bwMode="auto">
            <a:xfrm flipH="1">
              <a:off x="1282" y="2475"/>
              <a:ext cx="131" cy="198"/>
            </a:xfrm>
            <a:custGeom>
              <a:avLst/>
              <a:gdLst>
                <a:gd name="T0" fmla="*/ 0 w 960"/>
                <a:gd name="T1" fmla="*/ 7 h 1031"/>
                <a:gd name="T2" fmla="*/ 0 w 960"/>
                <a:gd name="T3" fmla="*/ 0 h 1031"/>
                <a:gd name="T4" fmla="*/ 2 w 960"/>
                <a:gd name="T5" fmla="*/ 0 h 1031"/>
                <a:gd name="T6" fmla="*/ 2 w 960"/>
                <a:gd name="T7" fmla="*/ 6 h 1031"/>
                <a:gd name="T8" fmla="*/ 0 w 960"/>
                <a:gd name="T9" fmla="*/ 7 h 10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0"/>
                <a:gd name="T16" fmla="*/ 0 h 1031"/>
                <a:gd name="T17" fmla="*/ 960 w 960"/>
                <a:gd name="T18" fmla="*/ 1031 h 10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0" h="1031">
                  <a:moveTo>
                    <a:pt x="135" y="1031"/>
                  </a:moveTo>
                  <a:lnTo>
                    <a:pt x="0" y="33"/>
                  </a:lnTo>
                  <a:lnTo>
                    <a:pt x="827" y="0"/>
                  </a:lnTo>
                  <a:lnTo>
                    <a:pt x="960" y="889"/>
                  </a:lnTo>
                  <a:lnTo>
                    <a:pt x="135" y="1031"/>
                  </a:lnTo>
                  <a:close/>
                </a:path>
              </a:pathLst>
            </a:custGeom>
            <a:solidFill>
              <a:srgbClr val="A0A0A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4" name="Freeform 318"/>
            <p:cNvSpPr/>
            <p:nvPr/>
          </p:nvSpPr>
          <p:spPr bwMode="auto">
            <a:xfrm flipH="1">
              <a:off x="1396" y="2480"/>
              <a:ext cx="114" cy="198"/>
            </a:xfrm>
            <a:custGeom>
              <a:avLst/>
              <a:gdLst>
                <a:gd name="T0" fmla="*/ 2 w 850"/>
                <a:gd name="T1" fmla="*/ 0 h 1026"/>
                <a:gd name="T2" fmla="*/ 0 w 850"/>
                <a:gd name="T3" fmla="*/ 2 h 1026"/>
                <a:gd name="T4" fmla="*/ 0 w 850"/>
                <a:gd name="T5" fmla="*/ 7 h 1026"/>
                <a:gd name="T6" fmla="*/ 2 w 850"/>
                <a:gd name="T7" fmla="*/ 7 h 1026"/>
                <a:gd name="T8" fmla="*/ 2 w 850"/>
                <a:gd name="T9" fmla="*/ 0 h 10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0"/>
                <a:gd name="T16" fmla="*/ 0 h 1026"/>
                <a:gd name="T17" fmla="*/ 850 w 850"/>
                <a:gd name="T18" fmla="*/ 1026 h 10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0" h="1026">
                  <a:moveTo>
                    <a:pt x="715" y="0"/>
                  </a:moveTo>
                  <a:lnTo>
                    <a:pt x="0" y="228"/>
                  </a:lnTo>
                  <a:lnTo>
                    <a:pt x="102" y="1026"/>
                  </a:lnTo>
                  <a:lnTo>
                    <a:pt x="850" y="1000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80808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5" name="Freeform 319"/>
            <p:cNvSpPr/>
            <p:nvPr/>
          </p:nvSpPr>
          <p:spPr bwMode="auto">
            <a:xfrm flipH="1">
              <a:off x="1297" y="2495"/>
              <a:ext cx="95" cy="148"/>
            </a:xfrm>
            <a:custGeom>
              <a:avLst/>
              <a:gdLst>
                <a:gd name="T0" fmla="*/ 0 w 689"/>
                <a:gd name="T1" fmla="*/ 0 h 778"/>
                <a:gd name="T2" fmla="*/ 0 w 689"/>
                <a:gd name="T3" fmla="*/ 5 h 778"/>
                <a:gd name="T4" fmla="*/ 2 w 689"/>
                <a:gd name="T5" fmla="*/ 5 h 778"/>
                <a:gd name="T6" fmla="*/ 2 w 689"/>
                <a:gd name="T7" fmla="*/ 0 h 778"/>
                <a:gd name="T8" fmla="*/ 0 w 689"/>
                <a:gd name="T9" fmla="*/ 0 h 7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9"/>
                <a:gd name="T16" fmla="*/ 0 h 778"/>
                <a:gd name="T17" fmla="*/ 689 w 689"/>
                <a:gd name="T18" fmla="*/ 778 h 7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9" h="778">
                  <a:moveTo>
                    <a:pt x="0" y="36"/>
                  </a:moveTo>
                  <a:lnTo>
                    <a:pt x="98" y="778"/>
                  </a:lnTo>
                  <a:lnTo>
                    <a:pt x="689" y="689"/>
                  </a:lnTo>
                  <a:lnTo>
                    <a:pt x="587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C0C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6" name="Freeform 320"/>
            <p:cNvSpPr/>
            <p:nvPr/>
          </p:nvSpPr>
          <p:spPr bwMode="auto">
            <a:xfrm flipH="1">
              <a:off x="1262" y="2675"/>
              <a:ext cx="92" cy="93"/>
            </a:xfrm>
            <a:custGeom>
              <a:avLst/>
              <a:gdLst>
                <a:gd name="T0" fmla="*/ 2 w 674"/>
                <a:gd name="T1" fmla="*/ 0 h 482"/>
                <a:gd name="T2" fmla="*/ 0 w 674"/>
                <a:gd name="T3" fmla="*/ 1 h 482"/>
                <a:gd name="T4" fmla="*/ 0 w 674"/>
                <a:gd name="T5" fmla="*/ 3 h 482"/>
                <a:gd name="T6" fmla="*/ 2 w 674"/>
                <a:gd name="T7" fmla="*/ 2 h 482"/>
                <a:gd name="T8" fmla="*/ 2 w 674"/>
                <a:gd name="T9" fmla="*/ 0 h 4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4"/>
                <a:gd name="T16" fmla="*/ 0 h 482"/>
                <a:gd name="T17" fmla="*/ 674 w 674"/>
                <a:gd name="T18" fmla="*/ 482 h 4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4" h="482">
                  <a:moveTo>
                    <a:pt x="674" y="0"/>
                  </a:moveTo>
                  <a:lnTo>
                    <a:pt x="0" y="143"/>
                  </a:lnTo>
                  <a:lnTo>
                    <a:pt x="0" y="482"/>
                  </a:lnTo>
                  <a:lnTo>
                    <a:pt x="674" y="2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7" name="Line 321"/>
            <p:cNvSpPr>
              <a:spLocks noChangeShapeType="1"/>
            </p:cNvSpPr>
            <p:nvPr/>
          </p:nvSpPr>
          <p:spPr bwMode="auto">
            <a:xfrm flipH="1" flipV="1">
              <a:off x="1269" y="2699"/>
              <a:ext cx="24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8" name="Line 322"/>
            <p:cNvSpPr>
              <a:spLocks noChangeShapeType="1"/>
            </p:cNvSpPr>
            <p:nvPr/>
          </p:nvSpPr>
          <p:spPr bwMode="auto">
            <a:xfrm>
              <a:off x="1307" y="2709"/>
              <a:ext cx="31" cy="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9" name="Line 323"/>
            <p:cNvSpPr>
              <a:spLocks noChangeShapeType="1"/>
            </p:cNvSpPr>
            <p:nvPr/>
          </p:nvSpPr>
          <p:spPr bwMode="auto">
            <a:xfrm flipH="1">
              <a:off x="1300" y="2687"/>
              <a:ext cx="0" cy="6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0" name="Line 324"/>
            <p:cNvSpPr>
              <a:spLocks noChangeShapeType="1"/>
            </p:cNvSpPr>
            <p:nvPr/>
          </p:nvSpPr>
          <p:spPr bwMode="auto">
            <a:xfrm flipH="1">
              <a:off x="1343" y="2700"/>
              <a:ext cx="1" cy="6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1" name="Line 325"/>
            <p:cNvSpPr>
              <a:spLocks noChangeShapeType="1"/>
            </p:cNvSpPr>
            <p:nvPr/>
          </p:nvSpPr>
          <p:spPr bwMode="auto">
            <a:xfrm>
              <a:off x="1261" y="2699"/>
              <a:ext cx="83" cy="3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2" name="Line 326"/>
            <p:cNvSpPr>
              <a:spLocks noChangeShapeType="1"/>
            </p:cNvSpPr>
            <p:nvPr/>
          </p:nvSpPr>
          <p:spPr bwMode="auto">
            <a:xfrm flipH="1" flipV="1">
              <a:off x="1261" y="2690"/>
              <a:ext cx="83" cy="2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3" name="Freeform 327"/>
            <p:cNvSpPr/>
            <p:nvPr/>
          </p:nvSpPr>
          <p:spPr bwMode="auto">
            <a:xfrm flipH="1">
              <a:off x="1363" y="2764"/>
              <a:ext cx="10" cy="37"/>
            </a:xfrm>
            <a:custGeom>
              <a:avLst/>
              <a:gdLst>
                <a:gd name="T0" fmla="*/ 0 w 75"/>
                <a:gd name="T1" fmla="*/ 0 h 194"/>
                <a:gd name="T2" fmla="*/ 0 w 75"/>
                <a:gd name="T3" fmla="*/ 1 h 194"/>
                <a:gd name="T4" fmla="*/ 0 w 75"/>
                <a:gd name="T5" fmla="*/ 1 h 194"/>
                <a:gd name="T6" fmla="*/ 0 w 75"/>
                <a:gd name="T7" fmla="*/ 0 h 194"/>
                <a:gd name="T8" fmla="*/ 0 w 75"/>
                <a:gd name="T9" fmla="*/ 0 h 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194"/>
                <a:gd name="T17" fmla="*/ 75 w 75"/>
                <a:gd name="T18" fmla="*/ 194 h 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194">
                  <a:moveTo>
                    <a:pt x="23" y="0"/>
                  </a:moveTo>
                  <a:lnTo>
                    <a:pt x="0" y="183"/>
                  </a:lnTo>
                  <a:lnTo>
                    <a:pt x="55" y="194"/>
                  </a:lnTo>
                  <a:lnTo>
                    <a:pt x="75" y="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4" name="Freeform 328"/>
            <p:cNvSpPr/>
            <p:nvPr/>
          </p:nvSpPr>
          <p:spPr bwMode="auto">
            <a:xfrm flipH="1">
              <a:off x="1338" y="2769"/>
              <a:ext cx="28" cy="32"/>
            </a:xfrm>
            <a:custGeom>
              <a:avLst/>
              <a:gdLst>
                <a:gd name="T0" fmla="*/ 0 w 206"/>
                <a:gd name="T1" fmla="*/ 0 h 168"/>
                <a:gd name="T2" fmla="*/ 0 w 206"/>
                <a:gd name="T3" fmla="*/ 1 h 168"/>
                <a:gd name="T4" fmla="*/ 1 w 206"/>
                <a:gd name="T5" fmla="*/ 1 h 168"/>
                <a:gd name="T6" fmla="*/ 0 w 206"/>
                <a:gd name="T7" fmla="*/ 0 h 168"/>
                <a:gd name="T8" fmla="*/ 0 w 206"/>
                <a:gd name="T9" fmla="*/ 1 h 168"/>
                <a:gd name="T10" fmla="*/ 0 w 206"/>
                <a:gd name="T11" fmla="*/ 0 h 168"/>
                <a:gd name="T12" fmla="*/ 0 w 206"/>
                <a:gd name="T13" fmla="*/ 0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6"/>
                <a:gd name="T22" fmla="*/ 0 h 168"/>
                <a:gd name="T23" fmla="*/ 206 w 206"/>
                <a:gd name="T24" fmla="*/ 168 h 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6" h="168">
                  <a:moveTo>
                    <a:pt x="17" y="5"/>
                  </a:moveTo>
                  <a:lnTo>
                    <a:pt x="0" y="168"/>
                  </a:lnTo>
                  <a:lnTo>
                    <a:pt x="206" y="84"/>
                  </a:lnTo>
                  <a:lnTo>
                    <a:pt x="126" y="58"/>
                  </a:lnTo>
                  <a:lnTo>
                    <a:pt x="52" y="97"/>
                  </a:lnTo>
                  <a:lnTo>
                    <a:pt x="75" y="0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5" name="Freeform 329"/>
            <p:cNvSpPr/>
            <p:nvPr/>
          </p:nvSpPr>
          <p:spPr bwMode="auto">
            <a:xfrm flipH="1">
              <a:off x="1169" y="2677"/>
              <a:ext cx="215" cy="141"/>
            </a:xfrm>
            <a:custGeom>
              <a:avLst/>
              <a:gdLst>
                <a:gd name="T0" fmla="*/ 0 w 1583"/>
                <a:gd name="T1" fmla="*/ 2 h 729"/>
                <a:gd name="T2" fmla="*/ 2 w 1583"/>
                <a:gd name="T3" fmla="*/ 5 h 729"/>
                <a:gd name="T4" fmla="*/ 4 w 1583"/>
                <a:gd name="T5" fmla="*/ 2 h 729"/>
                <a:gd name="T6" fmla="*/ 2 w 1583"/>
                <a:gd name="T7" fmla="*/ 0 h 729"/>
                <a:gd name="T8" fmla="*/ 0 w 1583"/>
                <a:gd name="T9" fmla="*/ 2 h 7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3"/>
                <a:gd name="T16" fmla="*/ 0 h 729"/>
                <a:gd name="T17" fmla="*/ 1583 w 1583"/>
                <a:gd name="T18" fmla="*/ 729 h 7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3" h="729">
                  <a:moveTo>
                    <a:pt x="0" y="309"/>
                  </a:moveTo>
                  <a:lnTo>
                    <a:pt x="759" y="729"/>
                  </a:lnTo>
                  <a:lnTo>
                    <a:pt x="1583" y="318"/>
                  </a:lnTo>
                  <a:lnTo>
                    <a:pt x="951" y="0"/>
                  </a:lnTo>
                  <a:lnTo>
                    <a:pt x="0" y="309"/>
                  </a:lnTo>
                  <a:close/>
                </a:path>
              </a:pathLst>
            </a:custGeom>
            <a:solidFill>
              <a:srgbClr val="80808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6" name="Freeform 330"/>
            <p:cNvSpPr/>
            <p:nvPr/>
          </p:nvSpPr>
          <p:spPr bwMode="auto">
            <a:xfrm flipH="1">
              <a:off x="1280" y="2736"/>
              <a:ext cx="108" cy="101"/>
            </a:xfrm>
            <a:custGeom>
              <a:avLst/>
              <a:gdLst>
                <a:gd name="T0" fmla="*/ 0 w 792"/>
                <a:gd name="T1" fmla="*/ 0 h 516"/>
                <a:gd name="T2" fmla="*/ 2 w 792"/>
                <a:gd name="T3" fmla="*/ 3 h 516"/>
                <a:gd name="T4" fmla="*/ 2 w 792"/>
                <a:gd name="T5" fmla="*/ 4 h 516"/>
                <a:gd name="T6" fmla="*/ 0 w 792"/>
                <a:gd name="T7" fmla="*/ 1 h 516"/>
                <a:gd name="T8" fmla="*/ 0 w 792"/>
                <a:gd name="T9" fmla="*/ 0 h 5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2"/>
                <a:gd name="T16" fmla="*/ 0 h 516"/>
                <a:gd name="T17" fmla="*/ 792 w 792"/>
                <a:gd name="T18" fmla="*/ 516 h 5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2" h="516">
                  <a:moveTo>
                    <a:pt x="28" y="0"/>
                  </a:moveTo>
                  <a:lnTo>
                    <a:pt x="792" y="426"/>
                  </a:lnTo>
                  <a:lnTo>
                    <a:pt x="770" y="516"/>
                  </a:lnTo>
                  <a:lnTo>
                    <a:pt x="0" y="8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7" name="Freeform 331"/>
            <p:cNvSpPr/>
            <p:nvPr/>
          </p:nvSpPr>
          <p:spPr bwMode="auto">
            <a:xfrm flipH="1">
              <a:off x="1168" y="2739"/>
              <a:ext cx="114" cy="98"/>
            </a:xfrm>
            <a:custGeom>
              <a:avLst/>
              <a:gdLst>
                <a:gd name="T0" fmla="*/ 0 w 846"/>
                <a:gd name="T1" fmla="*/ 4 h 507"/>
                <a:gd name="T2" fmla="*/ 0 w 846"/>
                <a:gd name="T3" fmla="*/ 3 h 507"/>
                <a:gd name="T4" fmla="*/ 2 w 846"/>
                <a:gd name="T5" fmla="*/ 0 h 507"/>
                <a:gd name="T6" fmla="*/ 2 w 846"/>
                <a:gd name="T7" fmla="*/ 1 h 507"/>
                <a:gd name="T8" fmla="*/ 0 w 846"/>
                <a:gd name="T9" fmla="*/ 4 h 5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6"/>
                <a:gd name="T16" fmla="*/ 0 h 507"/>
                <a:gd name="T17" fmla="*/ 846 w 846"/>
                <a:gd name="T18" fmla="*/ 507 h 5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6" h="507">
                  <a:moveTo>
                    <a:pt x="0" y="507"/>
                  </a:moveTo>
                  <a:lnTo>
                    <a:pt x="25" y="411"/>
                  </a:lnTo>
                  <a:lnTo>
                    <a:pt x="846" y="0"/>
                  </a:lnTo>
                  <a:lnTo>
                    <a:pt x="817" y="76"/>
                  </a:lnTo>
                  <a:lnTo>
                    <a:pt x="0" y="507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8" name="Freeform 332"/>
            <p:cNvSpPr/>
            <p:nvPr/>
          </p:nvSpPr>
          <p:spPr bwMode="auto">
            <a:xfrm flipH="1">
              <a:off x="1255" y="2742"/>
              <a:ext cx="87" cy="64"/>
            </a:xfrm>
            <a:custGeom>
              <a:avLst/>
              <a:gdLst>
                <a:gd name="T0" fmla="*/ 0 w 637"/>
                <a:gd name="T1" fmla="*/ 1 h 321"/>
                <a:gd name="T2" fmla="*/ 1 w 637"/>
                <a:gd name="T3" fmla="*/ 0 h 321"/>
                <a:gd name="T4" fmla="*/ 2 w 637"/>
                <a:gd name="T5" fmla="*/ 2 h 321"/>
                <a:gd name="T6" fmla="*/ 1 w 637"/>
                <a:gd name="T7" fmla="*/ 3 h 321"/>
                <a:gd name="T8" fmla="*/ 0 w 637"/>
                <a:gd name="T9" fmla="*/ 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321"/>
                <a:gd name="T17" fmla="*/ 637 w 637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321">
                  <a:moveTo>
                    <a:pt x="0" y="83"/>
                  </a:moveTo>
                  <a:lnTo>
                    <a:pt x="220" y="0"/>
                  </a:lnTo>
                  <a:lnTo>
                    <a:pt x="637" y="224"/>
                  </a:lnTo>
                  <a:lnTo>
                    <a:pt x="425" y="321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9" name="Freeform 333"/>
            <p:cNvSpPr/>
            <p:nvPr/>
          </p:nvSpPr>
          <p:spPr bwMode="auto">
            <a:xfrm flipH="1">
              <a:off x="1178" y="2700"/>
              <a:ext cx="129" cy="84"/>
            </a:xfrm>
            <a:custGeom>
              <a:avLst/>
              <a:gdLst>
                <a:gd name="T0" fmla="*/ 0 w 938"/>
                <a:gd name="T1" fmla="*/ 2 h 434"/>
                <a:gd name="T2" fmla="*/ 1 w 938"/>
                <a:gd name="T3" fmla="*/ 3 h 434"/>
                <a:gd name="T4" fmla="*/ 2 w 938"/>
                <a:gd name="T5" fmla="*/ 1 h 434"/>
                <a:gd name="T6" fmla="*/ 1 w 938"/>
                <a:gd name="T7" fmla="*/ 0 h 434"/>
                <a:gd name="T8" fmla="*/ 0 w 938"/>
                <a:gd name="T9" fmla="*/ 2 h 4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8"/>
                <a:gd name="T16" fmla="*/ 0 h 434"/>
                <a:gd name="T17" fmla="*/ 938 w 938"/>
                <a:gd name="T18" fmla="*/ 434 h 4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8" h="434">
                  <a:moveTo>
                    <a:pt x="0" y="210"/>
                  </a:moveTo>
                  <a:lnTo>
                    <a:pt x="410" y="434"/>
                  </a:lnTo>
                  <a:lnTo>
                    <a:pt x="938" y="186"/>
                  </a:lnTo>
                  <a:lnTo>
                    <a:pt x="554" y="0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0" name="Freeform 334"/>
            <p:cNvSpPr/>
            <p:nvPr/>
          </p:nvSpPr>
          <p:spPr bwMode="auto">
            <a:xfrm flipH="1">
              <a:off x="1232" y="2682"/>
              <a:ext cx="141" cy="75"/>
            </a:xfrm>
            <a:custGeom>
              <a:avLst/>
              <a:gdLst>
                <a:gd name="T0" fmla="*/ 1 w 1034"/>
                <a:gd name="T1" fmla="*/ 3 h 395"/>
                <a:gd name="T2" fmla="*/ 0 w 1034"/>
                <a:gd name="T3" fmla="*/ 2 h 395"/>
                <a:gd name="T4" fmla="*/ 2 w 1034"/>
                <a:gd name="T5" fmla="*/ 0 h 395"/>
                <a:gd name="T6" fmla="*/ 3 w 1034"/>
                <a:gd name="T7" fmla="*/ 1 h 395"/>
                <a:gd name="T8" fmla="*/ 1 w 1034"/>
                <a:gd name="T9" fmla="*/ 3 h 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4"/>
                <a:gd name="T16" fmla="*/ 0 h 395"/>
                <a:gd name="T17" fmla="*/ 1034 w 1034"/>
                <a:gd name="T18" fmla="*/ 395 h 3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4" h="395">
                  <a:moveTo>
                    <a:pt x="216" y="395"/>
                  </a:moveTo>
                  <a:lnTo>
                    <a:pt x="0" y="285"/>
                  </a:lnTo>
                  <a:lnTo>
                    <a:pt x="867" y="0"/>
                  </a:lnTo>
                  <a:lnTo>
                    <a:pt x="1034" y="82"/>
                  </a:lnTo>
                  <a:lnTo>
                    <a:pt x="216" y="395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1" name="Line 335"/>
            <p:cNvSpPr>
              <a:spLocks noChangeShapeType="1"/>
            </p:cNvSpPr>
            <p:nvPr/>
          </p:nvSpPr>
          <p:spPr bwMode="auto">
            <a:xfrm flipH="1" flipV="1">
              <a:off x="1249" y="2685"/>
              <a:ext cx="120" cy="59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2" name="Line 336"/>
            <p:cNvSpPr>
              <a:spLocks noChangeShapeType="1"/>
            </p:cNvSpPr>
            <p:nvPr/>
          </p:nvSpPr>
          <p:spPr bwMode="auto">
            <a:xfrm flipH="1" flipV="1">
              <a:off x="1242" y="2688"/>
              <a:ext cx="117" cy="61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3" name="Line 337"/>
            <p:cNvSpPr>
              <a:spLocks noChangeShapeType="1"/>
            </p:cNvSpPr>
            <p:nvPr/>
          </p:nvSpPr>
          <p:spPr bwMode="auto">
            <a:xfrm flipH="1" flipV="1">
              <a:off x="1236" y="2694"/>
              <a:ext cx="115" cy="62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4" name="Line 338"/>
            <p:cNvSpPr>
              <a:spLocks noChangeShapeType="1"/>
            </p:cNvSpPr>
            <p:nvPr/>
          </p:nvSpPr>
          <p:spPr bwMode="auto">
            <a:xfrm flipH="1" flipV="1">
              <a:off x="1222" y="2704"/>
              <a:ext cx="113" cy="64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5" name="Line 339"/>
            <p:cNvSpPr>
              <a:spLocks noChangeShapeType="1"/>
            </p:cNvSpPr>
            <p:nvPr/>
          </p:nvSpPr>
          <p:spPr bwMode="auto">
            <a:xfrm flipH="1" flipV="1">
              <a:off x="1213" y="2710"/>
              <a:ext cx="112" cy="66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6" name="Line 340"/>
            <p:cNvSpPr>
              <a:spLocks noChangeShapeType="1"/>
            </p:cNvSpPr>
            <p:nvPr/>
          </p:nvSpPr>
          <p:spPr bwMode="auto">
            <a:xfrm flipH="1" flipV="1">
              <a:off x="1212" y="2720"/>
              <a:ext cx="101" cy="61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7" name="Line 341"/>
            <p:cNvSpPr>
              <a:spLocks noChangeShapeType="1"/>
            </p:cNvSpPr>
            <p:nvPr/>
          </p:nvSpPr>
          <p:spPr bwMode="auto">
            <a:xfrm flipH="1" flipV="1">
              <a:off x="1205" y="2725"/>
              <a:ext cx="98" cy="63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8" name="Line 342"/>
            <p:cNvSpPr>
              <a:spLocks noChangeShapeType="1"/>
            </p:cNvSpPr>
            <p:nvPr/>
          </p:nvSpPr>
          <p:spPr bwMode="auto">
            <a:xfrm flipH="1" flipV="1">
              <a:off x="1196" y="2734"/>
              <a:ext cx="93" cy="60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9" name="Line 343"/>
            <p:cNvSpPr>
              <a:spLocks noChangeShapeType="1"/>
            </p:cNvSpPr>
            <p:nvPr/>
          </p:nvSpPr>
          <p:spPr bwMode="auto">
            <a:xfrm flipH="1">
              <a:off x="1273" y="2754"/>
              <a:ext cx="58" cy="47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40" name="Line 344"/>
            <p:cNvSpPr>
              <a:spLocks noChangeShapeType="1"/>
            </p:cNvSpPr>
            <p:nvPr/>
          </p:nvSpPr>
          <p:spPr bwMode="auto">
            <a:xfrm flipH="1">
              <a:off x="1262" y="2749"/>
              <a:ext cx="57" cy="44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41" name="Line 345"/>
            <p:cNvSpPr>
              <a:spLocks noChangeShapeType="1"/>
            </p:cNvSpPr>
            <p:nvPr/>
          </p:nvSpPr>
          <p:spPr bwMode="auto">
            <a:xfrm flipH="1">
              <a:off x="1238" y="2734"/>
              <a:ext cx="56" cy="42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42" name="Line 346"/>
            <p:cNvSpPr>
              <a:spLocks noChangeShapeType="1"/>
            </p:cNvSpPr>
            <p:nvPr/>
          </p:nvSpPr>
          <p:spPr bwMode="auto">
            <a:xfrm flipH="1">
              <a:off x="1226" y="2727"/>
              <a:ext cx="55" cy="42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43" name="Line 347"/>
            <p:cNvSpPr>
              <a:spLocks noChangeShapeType="1"/>
            </p:cNvSpPr>
            <p:nvPr/>
          </p:nvSpPr>
          <p:spPr bwMode="auto">
            <a:xfrm flipH="1">
              <a:off x="1213" y="2720"/>
              <a:ext cx="54" cy="42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44" name="Line 348"/>
            <p:cNvSpPr>
              <a:spLocks noChangeShapeType="1"/>
            </p:cNvSpPr>
            <p:nvPr/>
          </p:nvSpPr>
          <p:spPr bwMode="auto">
            <a:xfrm flipH="1">
              <a:off x="1203" y="2714"/>
              <a:ext cx="52" cy="40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45" name="Line 349"/>
            <p:cNvSpPr>
              <a:spLocks noChangeShapeType="1"/>
            </p:cNvSpPr>
            <p:nvPr/>
          </p:nvSpPr>
          <p:spPr bwMode="auto">
            <a:xfrm flipH="1">
              <a:off x="1192" y="2707"/>
              <a:ext cx="52" cy="39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46" name="Line 350"/>
            <p:cNvSpPr>
              <a:spLocks noChangeShapeType="1"/>
            </p:cNvSpPr>
            <p:nvPr/>
          </p:nvSpPr>
          <p:spPr bwMode="auto">
            <a:xfrm flipH="1">
              <a:off x="1327" y="2727"/>
              <a:ext cx="28" cy="22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47" name="Line 351"/>
            <p:cNvSpPr>
              <a:spLocks noChangeShapeType="1"/>
            </p:cNvSpPr>
            <p:nvPr/>
          </p:nvSpPr>
          <p:spPr bwMode="auto">
            <a:xfrm flipH="1">
              <a:off x="1311" y="2720"/>
              <a:ext cx="27" cy="19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48" name="Line 352"/>
            <p:cNvSpPr>
              <a:spLocks noChangeShapeType="1"/>
            </p:cNvSpPr>
            <p:nvPr/>
          </p:nvSpPr>
          <p:spPr bwMode="auto">
            <a:xfrm flipH="1">
              <a:off x="1294" y="2712"/>
              <a:ext cx="27" cy="20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49" name="Line 353"/>
            <p:cNvSpPr>
              <a:spLocks noChangeShapeType="1"/>
            </p:cNvSpPr>
            <p:nvPr/>
          </p:nvSpPr>
          <p:spPr bwMode="auto">
            <a:xfrm flipH="1">
              <a:off x="1278" y="2705"/>
              <a:ext cx="26" cy="17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50" name="Line 354"/>
            <p:cNvSpPr>
              <a:spLocks noChangeShapeType="1"/>
            </p:cNvSpPr>
            <p:nvPr/>
          </p:nvSpPr>
          <p:spPr bwMode="auto">
            <a:xfrm flipH="1">
              <a:off x="1263" y="2697"/>
              <a:ext cx="25" cy="18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51" name="Line 355"/>
            <p:cNvSpPr>
              <a:spLocks noChangeShapeType="1"/>
            </p:cNvSpPr>
            <p:nvPr/>
          </p:nvSpPr>
          <p:spPr bwMode="auto">
            <a:xfrm flipH="1">
              <a:off x="1246" y="2688"/>
              <a:ext cx="23" cy="17"/>
            </a:xfrm>
            <a:prstGeom prst="line">
              <a:avLst/>
            </a:prstGeom>
            <a:noFill/>
            <a:ln w="4763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52" name="Freeform 356"/>
            <p:cNvSpPr/>
            <p:nvPr/>
          </p:nvSpPr>
          <p:spPr bwMode="auto">
            <a:xfrm flipH="1">
              <a:off x="1026" y="2887"/>
              <a:ext cx="283" cy="180"/>
            </a:xfrm>
            <a:custGeom>
              <a:avLst/>
              <a:gdLst>
                <a:gd name="T0" fmla="*/ 0 w 2091"/>
                <a:gd name="T1" fmla="*/ 7 h 931"/>
                <a:gd name="T2" fmla="*/ 0 w 2091"/>
                <a:gd name="T3" fmla="*/ 7 h 931"/>
                <a:gd name="T4" fmla="*/ 0 w 2091"/>
                <a:gd name="T5" fmla="*/ 5 h 931"/>
                <a:gd name="T6" fmla="*/ 0 w 2091"/>
                <a:gd name="T7" fmla="*/ 4 h 931"/>
                <a:gd name="T8" fmla="*/ 0 w 2091"/>
                <a:gd name="T9" fmla="*/ 3 h 931"/>
                <a:gd name="T10" fmla="*/ 1 w 2091"/>
                <a:gd name="T11" fmla="*/ 3 h 931"/>
                <a:gd name="T12" fmla="*/ 1 w 2091"/>
                <a:gd name="T13" fmla="*/ 2 h 931"/>
                <a:gd name="T14" fmla="*/ 2 w 2091"/>
                <a:gd name="T15" fmla="*/ 2 h 931"/>
                <a:gd name="T16" fmla="*/ 2 w 2091"/>
                <a:gd name="T17" fmla="*/ 2 h 931"/>
                <a:gd name="T18" fmla="*/ 2 w 2091"/>
                <a:gd name="T19" fmla="*/ 2 h 931"/>
                <a:gd name="T20" fmla="*/ 2 w 2091"/>
                <a:gd name="T21" fmla="*/ 1 h 931"/>
                <a:gd name="T22" fmla="*/ 2 w 2091"/>
                <a:gd name="T23" fmla="*/ 1 h 931"/>
                <a:gd name="T24" fmla="*/ 2 w 2091"/>
                <a:gd name="T25" fmla="*/ 1 h 931"/>
                <a:gd name="T26" fmla="*/ 3 w 2091"/>
                <a:gd name="T27" fmla="*/ 1 h 931"/>
                <a:gd name="T28" fmla="*/ 3 w 2091"/>
                <a:gd name="T29" fmla="*/ 1 h 931"/>
                <a:gd name="T30" fmla="*/ 3 w 2091"/>
                <a:gd name="T31" fmla="*/ 1 h 931"/>
                <a:gd name="T32" fmla="*/ 3 w 2091"/>
                <a:gd name="T33" fmla="*/ 1 h 931"/>
                <a:gd name="T34" fmla="*/ 3 w 2091"/>
                <a:gd name="T35" fmla="*/ 1 h 931"/>
                <a:gd name="T36" fmla="*/ 3 w 2091"/>
                <a:gd name="T37" fmla="*/ 1 h 931"/>
                <a:gd name="T38" fmla="*/ 3 w 2091"/>
                <a:gd name="T39" fmla="*/ 0 h 931"/>
                <a:gd name="T40" fmla="*/ 5 w 2091"/>
                <a:gd name="T41" fmla="*/ 0 h 931"/>
                <a:gd name="T42" fmla="*/ 5 w 2091"/>
                <a:gd name="T43" fmla="*/ 1 h 931"/>
                <a:gd name="T44" fmla="*/ 5 w 2091"/>
                <a:gd name="T45" fmla="*/ 1 h 931"/>
                <a:gd name="T46" fmla="*/ 5 w 2091"/>
                <a:gd name="T47" fmla="*/ 2 h 931"/>
                <a:gd name="T48" fmla="*/ 5 w 2091"/>
                <a:gd name="T49" fmla="*/ 2 h 931"/>
                <a:gd name="T50" fmla="*/ 5 w 2091"/>
                <a:gd name="T51" fmla="*/ 3 h 931"/>
                <a:gd name="T52" fmla="*/ 5 w 2091"/>
                <a:gd name="T53" fmla="*/ 4 h 931"/>
                <a:gd name="T54" fmla="*/ 5 w 2091"/>
                <a:gd name="T55" fmla="*/ 4 h 931"/>
                <a:gd name="T56" fmla="*/ 5 w 2091"/>
                <a:gd name="T57" fmla="*/ 4 h 931"/>
                <a:gd name="T58" fmla="*/ 5 w 2091"/>
                <a:gd name="T59" fmla="*/ 5 h 931"/>
                <a:gd name="T60" fmla="*/ 5 w 2091"/>
                <a:gd name="T61" fmla="*/ 5 h 931"/>
                <a:gd name="T62" fmla="*/ 5 w 2091"/>
                <a:gd name="T63" fmla="*/ 5 h 931"/>
                <a:gd name="T64" fmla="*/ 4 w 2091"/>
                <a:gd name="T65" fmla="*/ 5 h 931"/>
                <a:gd name="T66" fmla="*/ 4 w 2091"/>
                <a:gd name="T67" fmla="*/ 5 h 931"/>
                <a:gd name="T68" fmla="*/ 4 w 2091"/>
                <a:gd name="T69" fmla="*/ 6 h 931"/>
                <a:gd name="T70" fmla="*/ 4 w 2091"/>
                <a:gd name="T71" fmla="*/ 6 h 931"/>
                <a:gd name="T72" fmla="*/ 4 w 2091"/>
                <a:gd name="T73" fmla="*/ 6 h 931"/>
                <a:gd name="T74" fmla="*/ 3 w 2091"/>
                <a:gd name="T75" fmla="*/ 6 h 931"/>
                <a:gd name="T76" fmla="*/ 3 w 2091"/>
                <a:gd name="T77" fmla="*/ 6 h 931"/>
                <a:gd name="T78" fmla="*/ 3 w 2091"/>
                <a:gd name="T79" fmla="*/ 6 h 931"/>
                <a:gd name="T80" fmla="*/ 3 w 2091"/>
                <a:gd name="T81" fmla="*/ 6 h 931"/>
                <a:gd name="T82" fmla="*/ 3 w 2091"/>
                <a:gd name="T83" fmla="*/ 6 h 931"/>
                <a:gd name="T84" fmla="*/ 1 w 2091"/>
                <a:gd name="T85" fmla="*/ 7 h 931"/>
                <a:gd name="T86" fmla="*/ 1 w 2091"/>
                <a:gd name="T87" fmla="*/ 7 h 931"/>
                <a:gd name="T88" fmla="*/ 0 w 2091"/>
                <a:gd name="T89" fmla="*/ 7 h 93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091"/>
                <a:gd name="T136" fmla="*/ 0 h 931"/>
                <a:gd name="T137" fmla="*/ 2091 w 2091"/>
                <a:gd name="T138" fmla="*/ 931 h 93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091" h="931">
                  <a:moveTo>
                    <a:pt x="182" y="927"/>
                  </a:moveTo>
                  <a:lnTo>
                    <a:pt x="5" y="905"/>
                  </a:lnTo>
                  <a:lnTo>
                    <a:pt x="0" y="695"/>
                  </a:lnTo>
                  <a:lnTo>
                    <a:pt x="9" y="537"/>
                  </a:lnTo>
                  <a:lnTo>
                    <a:pt x="100" y="442"/>
                  </a:lnTo>
                  <a:lnTo>
                    <a:pt x="210" y="387"/>
                  </a:lnTo>
                  <a:lnTo>
                    <a:pt x="460" y="296"/>
                  </a:lnTo>
                  <a:lnTo>
                    <a:pt x="828" y="207"/>
                  </a:lnTo>
                  <a:lnTo>
                    <a:pt x="900" y="201"/>
                  </a:lnTo>
                  <a:lnTo>
                    <a:pt x="948" y="207"/>
                  </a:lnTo>
                  <a:lnTo>
                    <a:pt x="960" y="188"/>
                  </a:lnTo>
                  <a:lnTo>
                    <a:pt x="980" y="169"/>
                  </a:lnTo>
                  <a:lnTo>
                    <a:pt x="1003" y="173"/>
                  </a:lnTo>
                  <a:lnTo>
                    <a:pt x="1035" y="176"/>
                  </a:lnTo>
                  <a:lnTo>
                    <a:pt x="1049" y="138"/>
                  </a:lnTo>
                  <a:lnTo>
                    <a:pt x="1077" y="118"/>
                  </a:lnTo>
                  <a:lnTo>
                    <a:pt x="1106" y="112"/>
                  </a:lnTo>
                  <a:lnTo>
                    <a:pt x="1144" y="112"/>
                  </a:lnTo>
                  <a:lnTo>
                    <a:pt x="1138" y="82"/>
                  </a:lnTo>
                  <a:lnTo>
                    <a:pt x="1182" y="0"/>
                  </a:lnTo>
                  <a:lnTo>
                    <a:pt x="2040" y="22"/>
                  </a:lnTo>
                  <a:lnTo>
                    <a:pt x="2037" y="110"/>
                  </a:lnTo>
                  <a:lnTo>
                    <a:pt x="2053" y="188"/>
                  </a:lnTo>
                  <a:lnTo>
                    <a:pt x="2065" y="244"/>
                  </a:lnTo>
                  <a:lnTo>
                    <a:pt x="2080" y="314"/>
                  </a:lnTo>
                  <a:lnTo>
                    <a:pt x="2091" y="427"/>
                  </a:lnTo>
                  <a:lnTo>
                    <a:pt x="2077" y="494"/>
                  </a:lnTo>
                  <a:lnTo>
                    <a:pt x="2053" y="557"/>
                  </a:lnTo>
                  <a:lnTo>
                    <a:pt x="2023" y="610"/>
                  </a:lnTo>
                  <a:lnTo>
                    <a:pt x="1983" y="629"/>
                  </a:lnTo>
                  <a:lnTo>
                    <a:pt x="1921" y="648"/>
                  </a:lnTo>
                  <a:lnTo>
                    <a:pt x="1838" y="673"/>
                  </a:lnTo>
                  <a:lnTo>
                    <a:pt x="1801" y="717"/>
                  </a:lnTo>
                  <a:lnTo>
                    <a:pt x="1757" y="754"/>
                  </a:lnTo>
                  <a:lnTo>
                    <a:pt x="1686" y="786"/>
                  </a:lnTo>
                  <a:lnTo>
                    <a:pt x="1605" y="812"/>
                  </a:lnTo>
                  <a:lnTo>
                    <a:pt x="1475" y="827"/>
                  </a:lnTo>
                  <a:lnTo>
                    <a:pt x="1364" y="827"/>
                  </a:lnTo>
                  <a:lnTo>
                    <a:pt x="1279" y="818"/>
                  </a:lnTo>
                  <a:lnTo>
                    <a:pt x="1202" y="812"/>
                  </a:lnTo>
                  <a:lnTo>
                    <a:pt x="1144" y="843"/>
                  </a:lnTo>
                  <a:lnTo>
                    <a:pt x="1031" y="837"/>
                  </a:lnTo>
                  <a:lnTo>
                    <a:pt x="582" y="901"/>
                  </a:lnTo>
                  <a:lnTo>
                    <a:pt x="386" y="931"/>
                  </a:lnTo>
                  <a:lnTo>
                    <a:pt x="182" y="927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53" name="Freeform 357"/>
            <p:cNvSpPr/>
            <p:nvPr/>
          </p:nvSpPr>
          <p:spPr bwMode="auto">
            <a:xfrm flipH="1">
              <a:off x="1028" y="2904"/>
              <a:ext cx="280" cy="160"/>
            </a:xfrm>
            <a:custGeom>
              <a:avLst/>
              <a:gdLst>
                <a:gd name="T0" fmla="*/ 5 w 2049"/>
                <a:gd name="T1" fmla="*/ 1 h 829"/>
                <a:gd name="T2" fmla="*/ 5 w 2049"/>
                <a:gd name="T3" fmla="*/ 1 h 829"/>
                <a:gd name="T4" fmla="*/ 5 w 2049"/>
                <a:gd name="T5" fmla="*/ 4 h 829"/>
                <a:gd name="T6" fmla="*/ 5 w 2049"/>
                <a:gd name="T7" fmla="*/ 4 h 829"/>
                <a:gd name="T8" fmla="*/ 5 w 2049"/>
                <a:gd name="T9" fmla="*/ 4 h 829"/>
                <a:gd name="T10" fmla="*/ 4 w 2049"/>
                <a:gd name="T11" fmla="*/ 5 h 829"/>
                <a:gd name="T12" fmla="*/ 3 w 2049"/>
                <a:gd name="T13" fmla="*/ 5 h 829"/>
                <a:gd name="T14" fmla="*/ 3 w 2049"/>
                <a:gd name="T15" fmla="*/ 4 h 829"/>
                <a:gd name="T16" fmla="*/ 3 w 2049"/>
                <a:gd name="T17" fmla="*/ 5 h 829"/>
                <a:gd name="T18" fmla="*/ 3 w 2049"/>
                <a:gd name="T19" fmla="*/ 5 h 829"/>
                <a:gd name="T20" fmla="*/ 3 w 2049"/>
                <a:gd name="T21" fmla="*/ 5 h 829"/>
                <a:gd name="T22" fmla="*/ 2 w 2049"/>
                <a:gd name="T23" fmla="*/ 5 h 829"/>
                <a:gd name="T24" fmla="*/ 1 w 2049"/>
                <a:gd name="T25" fmla="*/ 6 h 829"/>
                <a:gd name="T26" fmla="*/ 1 w 2049"/>
                <a:gd name="T27" fmla="*/ 5 h 829"/>
                <a:gd name="T28" fmla="*/ 1 w 2049"/>
                <a:gd name="T29" fmla="*/ 5 h 829"/>
                <a:gd name="T30" fmla="*/ 1 w 2049"/>
                <a:gd name="T31" fmla="*/ 6 h 829"/>
                <a:gd name="T32" fmla="*/ 1 w 2049"/>
                <a:gd name="T33" fmla="*/ 5 h 829"/>
                <a:gd name="T34" fmla="*/ 1 w 2049"/>
                <a:gd name="T35" fmla="*/ 6 h 829"/>
                <a:gd name="T36" fmla="*/ 1 w 2049"/>
                <a:gd name="T37" fmla="*/ 5 h 829"/>
                <a:gd name="T38" fmla="*/ 0 w 2049"/>
                <a:gd name="T39" fmla="*/ 5 h 829"/>
                <a:gd name="T40" fmla="*/ 0 w 2049"/>
                <a:gd name="T41" fmla="*/ 6 h 829"/>
                <a:gd name="T42" fmla="*/ 0 w 2049"/>
                <a:gd name="T43" fmla="*/ 5 h 829"/>
                <a:gd name="T44" fmla="*/ 0 w 2049"/>
                <a:gd name="T45" fmla="*/ 3 h 829"/>
                <a:gd name="T46" fmla="*/ 1 w 2049"/>
                <a:gd name="T47" fmla="*/ 2 h 829"/>
                <a:gd name="T48" fmla="*/ 2 w 2049"/>
                <a:gd name="T49" fmla="*/ 1 h 829"/>
                <a:gd name="T50" fmla="*/ 2 w 2049"/>
                <a:gd name="T51" fmla="*/ 2 h 829"/>
                <a:gd name="T52" fmla="*/ 3 w 2049"/>
                <a:gd name="T53" fmla="*/ 2 h 829"/>
                <a:gd name="T54" fmla="*/ 2 w 2049"/>
                <a:gd name="T55" fmla="*/ 1 h 829"/>
                <a:gd name="T56" fmla="*/ 3 w 2049"/>
                <a:gd name="T57" fmla="*/ 1 h 829"/>
                <a:gd name="T58" fmla="*/ 3 w 2049"/>
                <a:gd name="T59" fmla="*/ 1 h 829"/>
                <a:gd name="T60" fmla="*/ 3 w 2049"/>
                <a:gd name="T61" fmla="*/ 1 h 829"/>
                <a:gd name="T62" fmla="*/ 3 w 2049"/>
                <a:gd name="T63" fmla="*/ 1 h 829"/>
                <a:gd name="T64" fmla="*/ 3 w 2049"/>
                <a:gd name="T65" fmla="*/ 1 h 829"/>
                <a:gd name="T66" fmla="*/ 3 w 2049"/>
                <a:gd name="T67" fmla="*/ 0 h 829"/>
                <a:gd name="T68" fmla="*/ 3 w 2049"/>
                <a:gd name="T69" fmla="*/ 0 h 829"/>
                <a:gd name="T70" fmla="*/ 3 w 2049"/>
                <a:gd name="T71" fmla="*/ 0 h 829"/>
                <a:gd name="T72" fmla="*/ 4 w 2049"/>
                <a:gd name="T73" fmla="*/ 1 h 829"/>
                <a:gd name="T74" fmla="*/ 4 w 2049"/>
                <a:gd name="T75" fmla="*/ 0 h 829"/>
                <a:gd name="T76" fmla="*/ 4 w 2049"/>
                <a:gd name="T77" fmla="*/ 1 h 829"/>
                <a:gd name="T78" fmla="*/ 5 w 2049"/>
                <a:gd name="T79" fmla="*/ 0 h 829"/>
                <a:gd name="T80" fmla="*/ 5 w 2049"/>
                <a:gd name="T81" fmla="*/ 1 h 829"/>
                <a:gd name="T82" fmla="*/ 5 w 2049"/>
                <a:gd name="T83" fmla="*/ 1 h 829"/>
                <a:gd name="T84" fmla="*/ 5 w 2049"/>
                <a:gd name="T85" fmla="*/ 0 h 8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49"/>
                <a:gd name="T130" fmla="*/ 0 h 829"/>
                <a:gd name="T131" fmla="*/ 2049 w 2049"/>
                <a:gd name="T132" fmla="*/ 829 h 82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49" h="829">
                  <a:moveTo>
                    <a:pt x="1982" y="31"/>
                  </a:moveTo>
                  <a:lnTo>
                    <a:pt x="1986" y="90"/>
                  </a:lnTo>
                  <a:lnTo>
                    <a:pt x="2010" y="67"/>
                  </a:lnTo>
                  <a:lnTo>
                    <a:pt x="2037" y="199"/>
                  </a:lnTo>
                  <a:lnTo>
                    <a:pt x="2049" y="353"/>
                  </a:lnTo>
                  <a:lnTo>
                    <a:pt x="1995" y="512"/>
                  </a:lnTo>
                  <a:lnTo>
                    <a:pt x="1868" y="549"/>
                  </a:lnTo>
                  <a:lnTo>
                    <a:pt x="1882" y="512"/>
                  </a:lnTo>
                  <a:lnTo>
                    <a:pt x="1814" y="567"/>
                  </a:lnTo>
                  <a:lnTo>
                    <a:pt x="1754" y="624"/>
                  </a:lnTo>
                  <a:lnTo>
                    <a:pt x="1622" y="688"/>
                  </a:lnTo>
                  <a:lnTo>
                    <a:pt x="1460" y="701"/>
                  </a:lnTo>
                  <a:lnTo>
                    <a:pt x="1264" y="710"/>
                  </a:lnTo>
                  <a:lnTo>
                    <a:pt x="1181" y="701"/>
                  </a:lnTo>
                  <a:lnTo>
                    <a:pt x="1255" y="669"/>
                  </a:lnTo>
                  <a:lnTo>
                    <a:pt x="1287" y="589"/>
                  </a:lnTo>
                  <a:lnTo>
                    <a:pt x="1228" y="656"/>
                  </a:lnTo>
                  <a:lnTo>
                    <a:pt x="1155" y="697"/>
                  </a:lnTo>
                  <a:lnTo>
                    <a:pt x="1086" y="733"/>
                  </a:lnTo>
                  <a:lnTo>
                    <a:pt x="1017" y="724"/>
                  </a:lnTo>
                  <a:lnTo>
                    <a:pt x="1063" y="692"/>
                  </a:lnTo>
                  <a:lnTo>
                    <a:pt x="1109" y="652"/>
                  </a:lnTo>
                  <a:lnTo>
                    <a:pt x="1036" y="678"/>
                  </a:lnTo>
                  <a:lnTo>
                    <a:pt x="963" y="733"/>
                  </a:lnTo>
                  <a:lnTo>
                    <a:pt x="726" y="761"/>
                  </a:lnTo>
                  <a:lnTo>
                    <a:pt x="491" y="797"/>
                  </a:lnTo>
                  <a:lnTo>
                    <a:pt x="409" y="793"/>
                  </a:lnTo>
                  <a:lnTo>
                    <a:pt x="495" y="742"/>
                  </a:lnTo>
                  <a:lnTo>
                    <a:pt x="581" y="724"/>
                  </a:lnTo>
                  <a:lnTo>
                    <a:pt x="486" y="720"/>
                  </a:lnTo>
                  <a:lnTo>
                    <a:pt x="414" y="752"/>
                  </a:lnTo>
                  <a:lnTo>
                    <a:pt x="319" y="815"/>
                  </a:lnTo>
                  <a:lnTo>
                    <a:pt x="386" y="720"/>
                  </a:lnTo>
                  <a:lnTo>
                    <a:pt x="473" y="669"/>
                  </a:lnTo>
                  <a:lnTo>
                    <a:pt x="359" y="692"/>
                  </a:lnTo>
                  <a:lnTo>
                    <a:pt x="300" y="765"/>
                  </a:lnTo>
                  <a:lnTo>
                    <a:pt x="287" y="829"/>
                  </a:lnTo>
                  <a:lnTo>
                    <a:pt x="214" y="742"/>
                  </a:lnTo>
                  <a:lnTo>
                    <a:pt x="140" y="701"/>
                  </a:lnTo>
                  <a:lnTo>
                    <a:pt x="182" y="746"/>
                  </a:lnTo>
                  <a:lnTo>
                    <a:pt x="241" y="829"/>
                  </a:lnTo>
                  <a:lnTo>
                    <a:pt x="59" y="793"/>
                  </a:lnTo>
                  <a:lnTo>
                    <a:pt x="23" y="778"/>
                  </a:lnTo>
                  <a:lnTo>
                    <a:pt x="0" y="674"/>
                  </a:lnTo>
                  <a:lnTo>
                    <a:pt x="13" y="530"/>
                  </a:lnTo>
                  <a:lnTo>
                    <a:pt x="40" y="435"/>
                  </a:lnTo>
                  <a:lnTo>
                    <a:pt x="155" y="362"/>
                  </a:lnTo>
                  <a:lnTo>
                    <a:pt x="296" y="298"/>
                  </a:lnTo>
                  <a:lnTo>
                    <a:pt x="572" y="207"/>
                  </a:lnTo>
                  <a:lnTo>
                    <a:pt x="795" y="145"/>
                  </a:lnTo>
                  <a:lnTo>
                    <a:pt x="917" y="135"/>
                  </a:lnTo>
                  <a:lnTo>
                    <a:pt x="968" y="207"/>
                  </a:lnTo>
                  <a:lnTo>
                    <a:pt x="1123" y="285"/>
                  </a:lnTo>
                  <a:lnTo>
                    <a:pt x="1040" y="217"/>
                  </a:lnTo>
                  <a:lnTo>
                    <a:pt x="977" y="182"/>
                  </a:lnTo>
                  <a:lnTo>
                    <a:pt x="953" y="131"/>
                  </a:lnTo>
                  <a:lnTo>
                    <a:pt x="963" y="108"/>
                  </a:lnTo>
                  <a:lnTo>
                    <a:pt x="1008" y="108"/>
                  </a:lnTo>
                  <a:lnTo>
                    <a:pt x="1036" y="135"/>
                  </a:lnTo>
                  <a:lnTo>
                    <a:pt x="1063" y="163"/>
                  </a:lnTo>
                  <a:lnTo>
                    <a:pt x="1132" y="190"/>
                  </a:lnTo>
                  <a:lnTo>
                    <a:pt x="1068" y="135"/>
                  </a:lnTo>
                  <a:lnTo>
                    <a:pt x="1040" y="95"/>
                  </a:lnTo>
                  <a:lnTo>
                    <a:pt x="1059" y="67"/>
                  </a:lnTo>
                  <a:lnTo>
                    <a:pt x="1113" y="50"/>
                  </a:lnTo>
                  <a:lnTo>
                    <a:pt x="1186" y="113"/>
                  </a:lnTo>
                  <a:lnTo>
                    <a:pt x="1255" y="154"/>
                  </a:lnTo>
                  <a:lnTo>
                    <a:pt x="1173" y="63"/>
                  </a:lnTo>
                  <a:lnTo>
                    <a:pt x="1145" y="27"/>
                  </a:lnTo>
                  <a:lnTo>
                    <a:pt x="1145" y="0"/>
                  </a:lnTo>
                  <a:lnTo>
                    <a:pt x="1213" y="10"/>
                  </a:lnTo>
                  <a:lnTo>
                    <a:pt x="1277" y="54"/>
                  </a:lnTo>
                  <a:lnTo>
                    <a:pt x="1319" y="86"/>
                  </a:lnTo>
                  <a:lnTo>
                    <a:pt x="1514" y="104"/>
                  </a:lnTo>
                  <a:lnTo>
                    <a:pt x="1508" y="54"/>
                  </a:lnTo>
                  <a:lnTo>
                    <a:pt x="1567" y="35"/>
                  </a:lnTo>
                  <a:lnTo>
                    <a:pt x="1567" y="99"/>
                  </a:lnTo>
                  <a:lnTo>
                    <a:pt x="1626" y="113"/>
                  </a:lnTo>
                  <a:lnTo>
                    <a:pt x="1754" y="131"/>
                  </a:lnTo>
                  <a:lnTo>
                    <a:pt x="1745" y="63"/>
                  </a:lnTo>
                  <a:lnTo>
                    <a:pt x="1790" y="63"/>
                  </a:lnTo>
                  <a:lnTo>
                    <a:pt x="1795" y="131"/>
                  </a:lnTo>
                  <a:lnTo>
                    <a:pt x="1868" y="127"/>
                  </a:lnTo>
                  <a:lnTo>
                    <a:pt x="1946" y="108"/>
                  </a:lnTo>
                  <a:lnTo>
                    <a:pt x="1950" y="54"/>
                  </a:lnTo>
                  <a:lnTo>
                    <a:pt x="1982" y="3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54" name="Freeform 358"/>
            <p:cNvSpPr/>
            <p:nvPr/>
          </p:nvSpPr>
          <p:spPr bwMode="auto">
            <a:xfrm flipH="1">
              <a:off x="1068" y="2961"/>
              <a:ext cx="39" cy="10"/>
            </a:xfrm>
            <a:custGeom>
              <a:avLst/>
              <a:gdLst>
                <a:gd name="T0" fmla="*/ 1 w 280"/>
                <a:gd name="T1" fmla="*/ 0 h 48"/>
                <a:gd name="T2" fmla="*/ 0 w 280"/>
                <a:gd name="T3" fmla="*/ 0 h 48"/>
                <a:gd name="T4" fmla="*/ 0 w 280"/>
                <a:gd name="T5" fmla="*/ 0 h 48"/>
                <a:gd name="T6" fmla="*/ 1 w 28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48"/>
                <a:gd name="T14" fmla="*/ 280 w 28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48">
                  <a:moveTo>
                    <a:pt x="280" y="0"/>
                  </a:moveTo>
                  <a:lnTo>
                    <a:pt x="149" y="48"/>
                  </a:lnTo>
                  <a:lnTo>
                    <a:pt x="0" y="35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55" name="Freeform 359"/>
            <p:cNvSpPr/>
            <p:nvPr/>
          </p:nvSpPr>
          <p:spPr bwMode="auto">
            <a:xfrm flipH="1">
              <a:off x="1030" y="2946"/>
              <a:ext cx="23" cy="12"/>
            </a:xfrm>
            <a:custGeom>
              <a:avLst/>
              <a:gdLst>
                <a:gd name="T0" fmla="*/ 0 w 170"/>
                <a:gd name="T1" fmla="*/ 0 h 57"/>
                <a:gd name="T2" fmla="*/ 0 w 170"/>
                <a:gd name="T3" fmla="*/ 0 h 57"/>
                <a:gd name="T4" fmla="*/ 0 w 170"/>
                <a:gd name="T5" fmla="*/ 0 h 57"/>
                <a:gd name="T6" fmla="*/ 0 w 170"/>
                <a:gd name="T7" fmla="*/ 1 h 57"/>
                <a:gd name="T8" fmla="*/ 0 w 170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57"/>
                <a:gd name="T17" fmla="*/ 170 w 170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57">
                  <a:moveTo>
                    <a:pt x="170" y="0"/>
                  </a:moveTo>
                  <a:lnTo>
                    <a:pt x="125" y="35"/>
                  </a:lnTo>
                  <a:lnTo>
                    <a:pt x="0" y="53"/>
                  </a:lnTo>
                  <a:lnTo>
                    <a:pt x="130" y="57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56" name="Freeform 360"/>
            <p:cNvSpPr/>
            <p:nvPr/>
          </p:nvSpPr>
          <p:spPr bwMode="auto">
            <a:xfrm flipH="1">
              <a:off x="1127" y="2937"/>
              <a:ext cx="36" cy="29"/>
            </a:xfrm>
            <a:custGeom>
              <a:avLst/>
              <a:gdLst>
                <a:gd name="T0" fmla="*/ 1 w 263"/>
                <a:gd name="T1" fmla="*/ 0 h 143"/>
                <a:gd name="T2" fmla="*/ 0 w 263"/>
                <a:gd name="T3" fmla="*/ 0 h 143"/>
                <a:gd name="T4" fmla="*/ 0 w 263"/>
                <a:gd name="T5" fmla="*/ 0 h 143"/>
                <a:gd name="T6" fmla="*/ 0 w 263"/>
                <a:gd name="T7" fmla="*/ 1 h 143"/>
                <a:gd name="T8" fmla="*/ 0 w 263"/>
                <a:gd name="T9" fmla="*/ 1 h 143"/>
                <a:gd name="T10" fmla="*/ 0 w 263"/>
                <a:gd name="T11" fmla="*/ 1 h 143"/>
                <a:gd name="T12" fmla="*/ 0 w 263"/>
                <a:gd name="T13" fmla="*/ 1 h 143"/>
                <a:gd name="T14" fmla="*/ 0 w 263"/>
                <a:gd name="T15" fmla="*/ 0 h 143"/>
                <a:gd name="T16" fmla="*/ 1 w 263"/>
                <a:gd name="T17" fmla="*/ 0 h 1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3"/>
                <a:gd name="T28" fmla="*/ 0 h 143"/>
                <a:gd name="T29" fmla="*/ 263 w 263"/>
                <a:gd name="T30" fmla="*/ 143 h 14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3" h="143">
                  <a:moveTo>
                    <a:pt x="263" y="0"/>
                  </a:moveTo>
                  <a:lnTo>
                    <a:pt x="145" y="13"/>
                  </a:lnTo>
                  <a:lnTo>
                    <a:pt x="122" y="31"/>
                  </a:lnTo>
                  <a:lnTo>
                    <a:pt x="122" y="76"/>
                  </a:lnTo>
                  <a:lnTo>
                    <a:pt x="113" y="124"/>
                  </a:lnTo>
                  <a:lnTo>
                    <a:pt x="0" y="143"/>
                  </a:lnTo>
                  <a:lnTo>
                    <a:pt x="136" y="138"/>
                  </a:lnTo>
                  <a:lnTo>
                    <a:pt x="159" y="48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57" name="Freeform 361"/>
            <p:cNvSpPr/>
            <p:nvPr/>
          </p:nvSpPr>
          <p:spPr bwMode="auto">
            <a:xfrm flipH="1">
              <a:off x="1163" y="3001"/>
              <a:ext cx="117" cy="41"/>
            </a:xfrm>
            <a:custGeom>
              <a:avLst/>
              <a:gdLst>
                <a:gd name="T0" fmla="*/ 2 w 853"/>
                <a:gd name="T1" fmla="*/ 0 h 212"/>
                <a:gd name="T2" fmla="*/ 2 w 853"/>
                <a:gd name="T3" fmla="*/ 0 h 212"/>
                <a:gd name="T4" fmla="*/ 1 w 853"/>
                <a:gd name="T5" fmla="*/ 0 h 212"/>
                <a:gd name="T6" fmla="*/ 1 w 853"/>
                <a:gd name="T7" fmla="*/ 1 h 212"/>
                <a:gd name="T8" fmla="*/ 0 w 853"/>
                <a:gd name="T9" fmla="*/ 1 h 212"/>
                <a:gd name="T10" fmla="*/ 0 w 853"/>
                <a:gd name="T11" fmla="*/ 1 h 212"/>
                <a:gd name="T12" fmla="*/ 0 w 853"/>
                <a:gd name="T13" fmla="*/ 2 h 212"/>
                <a:gd name="T14" fmla="*/ 0 w 853"/>
                <a:gd name="T15" fmla="*/ 1 h 212"/>
                <a:gd name="T16" fmla="*/ 0 w 853"/>
                <a:gd name="T17" fmla="*/ 1 h 212"/>
                <a:gd name="T18" fmla="*/ 1 w 853"/>
                <a:gd name="T19" fmla="*/ 1 h 212"/>
                <a:gd name="T20" fmla="*/ 1 w 853"/>
                <a:gd name="T21" fmla="*/ 1 h 212"/>
                <a:gd name="T22" fmla="*/ 1 w 853"/>
                <a:gd name="T23" fmla="*/ 0 h 212"/>
                <a:gd name="T24" fmla="*/ 2 w 853"/>
                <a:gd name="T25" fmla="*/ 0 h 212"/>
                <a:gd name="T26" fmla="*/ 2 w 853"/>
                <a:gd name="T27" fmla="*/ 0 h 2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3"/>
                <a:gd name="T43" fmla="*/ 0 h 212"/>
                <a:gd name="T44" fmla="*/ 853 w 853"/>
                <a:gd name="T45" fmla="*/ 212 h 2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3" h="212">
                  <a:moveTo>
                    <a:pt x="853" y="0"/>
                  </a:moveTo>
                  <a:lnTo>
                    <a:pt x="636" y="10"/>
                  </a:lnTo>
                  <a:lnTo>
                    <a:pt x="413" y="63"/>
                  </a:lnTo>
                  <a:lnTo>
                    <a:pt x="249" y="71"/>
                  </a:lnTo>
                  <a:lnTo>
                    <a:pt x="114" y="99"/>
                  </a:lnTo>
                  <a:lnTo>
                    <a:pt x="64" y="170"/>
                  </a:lnTo>
                  <a:lnTo>
                    <a:pt x="0" y="212"/>
                  </a:lnTo>
                  <a:lnTo>
                    <a:pt x="64" y="198"/>
                  </a:lnTo>
                  <a:lnTo>
                    <a:pt x="123" y="117"/>
                  </a:lnTo>
                  <a:lnTo>
                    <a:pt x="304" y="81"/>
                  </a:lnTo>
                  <a:lnTo>
                    <a:pt x="413" y="81"/>
                  </a:lnTo>
                  <a:lnTo>
                    <a:pt x="500" y="63"/>
                  </a:lnTo>
                  <a:lnTo>
                    <a:pt x="649" y="2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58" name="Freeform 362"/>
            <p:cNvSpPr/>
            <p:nvPr/>
          </p:nvSpPr>
          <p:spPr bwMode="auto">
            <a:xfrm flipH="1">
              <a:off x="1159" y="2690"/>
              <a:ext cx="102" cy="74"/>
            </a:xfrm>
            <a:custGeom>
              <a:avLst/>
              <a:gdLst>
                <a:gd name="T0" fmla="*/ 2 w 751"/>
                <a:gd name="T1" fmla="*/ 3 h 379"/>
                <a:gd name="T2" fmla="*/ 2 w 751"/>
                <a:gd name="T3" fmla="*/ 3 h 379"/>
                <a:gd name="T4" fmla="*/ 1 w 751"/>
                <a:gd name="T5" fmla="*/ 3 h 379"/>
                <a:gd name="T6" fmla="*/ 1 w 751"/>
                <a:gd name="T7" fmla="*/ 3 h 379"/>
                <a:gd name="T8" fmla="*/ 1 w 751"/>
                <a:gd name="T9" fmla="*/ 3 h 379"/>
                <a:gd name="T10" fmla="*/ 1 w 751"/>
                <a:gd name="T11" fmla="*/ 3 h 379"/>
                <a:gd name="T12" fmla="*/ 1 w 751"/>
                <a:gd name="T13" fmla="*/ 3 h 379"/>
                <a:gd name="T14" fmla="*/ 1 w 751"/>
                <a:gd name="T15" fmla="*/ 3 h 379"/>
                <a:gd name="T16" fmla="*/ 1 w 751"/>
                <a:gd name="T17" fmla="*/ 2 h 379"/>
                <a:gd name="T18" fmla="*/ 1 w 751"/>
                <a:gd name="T19" fmla="*/ 2 h 379"/>
                <a:gd name="T20" fmla="*/ 1 w 751"/>
                <a:gd name="T21" fmla="*/ 2 h 379"/>
                <a:gd name="T22" fmla="*/ 1 w 751"/>
                <a:gd name="T23" fmla="*/ 2 h 379"/>
                <a:gd name="T24" fmla="*/ 1 w 751"/>
                <a:gd name="T25" fmla="*/ 2 h 379"/>
                <a:gd name="T26" fmla="*/ 1 w 751"/>
                <a:gd name="T27" fmla="*/ 2 h 379"/>
                <a:gd name="T28" fmla="*/ 1 w 751"/>
                <a:gd name="T29" fmla="*/ 2 h 379"/>
                <a:gd name="T30" fmla="*/ 0 w 751"/>
                <a:gd name="T31" fmla="*/ 2 h 379"/>
                <a:gd name="T32" fmla="*/ 0 w 751"/>
                <a:gd name="T33" fmla="*/ 2 h 379"/>
                <a:gd name="T34" fmla="*/ 0 w 751"/>
                <a:gd name="T35" fmla="*/ 2 h 379"/>
                <a:gd name="T36" fmla="*/ 1 w 751"/>
                <a:gd name="T37" fmla="*/ 2 h 379"/>
                <a:gd name="T38" fmla="*/ 1 w 751"/>
                <a:gd name="T39" fmla="*/ 1 h 379"/>
                <a:gd name="T40" fmla="*/ 1 w 751"/>
                <a:gd name="T41" fmla="*/ 1 h 379"/>
                <a:gd name="T42" fmla="*/ 1 w 751"/>
                <a:gd name="T43" fmla="*/ 1 h 379"/>
                <a:gd name="T44" fmla="*/ 1 w 751"/>
                <a:gd name="T45" fmla="*/ 1 h 379"/>
                <a:gd name="T46" fmla="*/ 1 w 751"/>
                <a:gd name="T47" fmla="*/ 1 h 379"/>
                <a:gd name="T48" fmla="*/ 0 w 751"/>
                <a:gd name="T49" fmla="*/ 1 h 379"/>
                <a:gd name="T50" fmla="*/ 0 w 751"/>
                <a:gd name="T51" fmla="*/ 1 h 379"/>
                <a:gd name="T52" fmla="*/ 0 w 751"/>
                <a:gd name="T53" fmla="*/ 1 h 379"/>
                <a:gd name="T54" fmla="*/ 0 w 751"/>
                <a:gd name="T55" fmla="*/ 1 h 379"/>
                <a:gd name="T56" fmla="*/ 0 w 751"/>
                <a:gd name="T57" fmla="*/ 1 h 379"/>
                <a:gd name="T58" fmla="*/ 0 w 751"/>
                <a:gd name="T59" fmla="*/ 1 h 379"/>
                <a:gd name="T60" fmla="*/ 0 w 751"/>
                <a:gd name="T61" fmla="*/ 1 h 379"/>
                <a:gd name="T62" fmla="*/ 0 w 751"/>
                <a:gd name="T63" fmla="*/ 1 h 379"/>
                <a:gd name="T64" fmla="*/ 0 w 751"/>
                <a:gd name="T65" fmla="*/ 1 h 379"/>
                <a:gd name="T66" fmla="*/ 0 w 751"/>
                <a:gd name="T67" fmla="*/ 1 h 379"/>
                <a:gd name="T68" fmla="*/ 0 w 751"/>
                <a:gd name="T69" fmla="*/ 1 h 379"/>
                <a:gd name="T70" fmla="*/ 0 w 751"/>
                <a:gd name="T71" fmla="*/ 0 h 379"/>
                <a:gd name="T72" fmla="*/ 0 w 751"/>
                <a:gd name="T73" fmla="*/ 0 h 379"/>
                <a:gd name="T74" fmla="*/ 0 w 751"/>
                <a:gd name="T75" fmla="*/ 0 h 379"/>
                <a:gd name="T76" fmla="*/ 0 w 751"/>
                <a:gd name="T77" fmla="*/ 0 h 379"/>
                <a:gd name="T78" fmla="*/ 0 w 751"/>
                <a:gd name="T79" fmla="*/ 0 h 379"/>
                <a:gd name="T80" fmla="*/ 1 w 751"/>
                <a:gd name="T81" fmla="*/ 0 h 379"/>
                <a:gd name="T82" fmla="*/ 1 w 751"/>
                <a:gd name="T83" fmla="*/ 0 h 379"/>
                <a:gd name="T84" fmla="*/ 1 w 751"/>
                <a:gd name="T85" fmla="*/ 0 h 379"/>
                <a:gd name="T86" fmla="*/ 1 w 751"/>
                <a:gd name="T87" fmla="*/ 0 h 379"/>
                <a:gd name="T88" fmla="*/ 1 w 751"/>
                <a:gd name="T89" fmla="*/ 0 h 379"/>
                <a:gd name="T90" fmla="*/ 1 w 751"/>
                <a:gd name="T91" fmla="*/ 0 h 379"/>
                <a:gd name="T92" fmla="*/ 1 w 751"/>
                <a:gd name="T93" fmla="*/ 0 h 379"/>
                <a:gd name="T94" fmla="*/ 1 w 751"/>
                <a:gd name="T95" fmla="*/ 1 h 379"/>
                <a:gd name="T96" fmla="*/ 1 w 751"/>
                <a:gd name="T97" fmla="*/ 1 h 379"/>
                <a:gd name="T98" fmla="*/ 1 w 751"/>
                <a:gd name="T99" fmla="*/ 1 h 379"/>
                <a:gd name="T100" fmla="*/ 1 w 751"/>
                <a:gd name="T101" fmla="*/ 1 h 379"/>
                <a:gd name="T102" fmla="*/ 1 w 751"/>
                <a:gd name="T103" fmla="*/ 1 h 379"/>
                <a:gd name="T104" fmla="*/ 1 w 751"/>
                <a:gd name="T105" fmla="*/ 2 h 379"/>
                <a:gd name="T106" fmla="*/ 2 w 751"/>
                <a:gd name="T107" fmla="*/ 2 h 379"/>
                <a:gd name="T108" fmla="*/ 2 w 751"/>
                <a:gd name="T109" fmla="*/ 2 h 379"/>
                <a:gd name="T110" fmla="*/ 2 w 751"/>
                <a:gd name="T111" fmla="*/ 3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51"/>
                <a:gd name="T169" fmla="*/ 0 h 379"/>
                <a:gd name="T170" fmla="*/ 751 w 751"/>
                <a:gd name="T171" fmla="*/ 379 h 37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51" h="379">
                  <a:moveTo>
                    <a:pt x="679" y="379"/>
                  </a:moveTo>
                  <a:lnTo>
                    <a:pt x="639" y="370"/>
                  </a:lnTo>
                  <a:lnTo>
                    <a:pt x="600" y="352"/>
                  </a:lnTo>
                  <a:lnTo>
                    <a:pt x="564" y="344"/>
                  </a:lnTo>
                  <a:lnTo>
                    <a:pt x="502" y="353"/>
                  </a:lnTo>
                  <a:lnTo>
                    <a:pt x="457" y="352"/>
                  </a:lnTo>
                  <a:lnTo>
                    <a:pt x="425" y="341"/>
                  </a:lnTo>
                  <a:lnTo>
                    <a:pt x="399" y="332"/>
                  </a:lnTo>
                  <a:lnTo>
                    <a:pt x="373" y="320"/>
                  </a:lnTo>
                  <a:lnTo>
                    <a:pt x="346" y="295"/>
                  </a:lnTo>
                  <a:lnTo>
                    <a:pt x="324" y="273"/>
                  </a:lnTo>
                  <a:lnTo>
                    <a:pt x="288" y="246"/>
                  </a:lnTo>
                  <a:lnTo>
                    <a:pt x="238" y="254"/>
                  </a:lnTo>
                  <a:lnTo>
                    <a:pt x="208" y="256"/>
                  </a:lnTo>
                  <a:lnTo>
                    <a:pt x="190" y="251"/>
                  </a:lnTo>
                  <a:lnTo>
                    <a:pt x="182" y="243"/>
                  </a:lnTo>
                  <a:lnTo>
                    <a:pt x="176" y="228"/>
                  </a:lnTo>
                  <a:lnTo>
                    <a:pt x="180" y="215"/>
                  </a:lnTo>
                  <a:lnTo>
                    <a:pt x="190" y="200"/>
                  </a:lnTo>
                  <a:lnTo>
                    <a:pt x="208" y="193"/>
                  </a:lnTo>
                  <a:lnTo>
                    <a:pt x="248" y="188"/>
                  </a:lnTo>
                  <a:lnTo>
                    <a:pt x="296" y="171"/>
                  </a:lnTo>
                  <a:lnTo>
                    <a:pt x="256" y="140"/>
                  </a:lnTo>
                  <a:lnTo>
                    <a:pt x="209" y="121"/>
                  </a:lnTo>
                  <a:lnTo>
                    <a:pt x="168" y="124"/>
                  </a:lnTo>
                  <a:lnTo>
                    <a:pt x="121" y="121"/>
                  </a:lnTo>
                  <a:lnTo>
                    <a:pt x="93" y="131"/>
                  </a:lnTo>
                  <a:lnTo>
                    <a:pt x="54" y="132"/>
                  </a:lnTo>
                  <a:lnTo>
                    <a:pt x="42" y="121"/>
                  </a:lnTo>
                  <a:lnTo>
                    <a:pt x="39" y="105"/>
                  </a:lnTo>
                  <a:lnTo>
                    <a:pt x="18" y="106"/>
                  </a:lnTo>
                  <a:lnTo>
                    <a:pt x="6" y="103"/>
                  </a:lnTo>
                  <a:lnTo>
                    <a:pt x="0" y="87"/>
                  </a:lnTo>
                  <a:lnTo>
                    <a:pt x="4" y="74"/>
                  </a:lnTo>
                  <a:lnTo>
                    <a:pt x="15" y="68"/>
                  </a:lnTo>
                  <a:lnTo>
                    <a:pt x="36" y="56"/>
                  </a:lnTo>
                  <a:lnTo>
                    <a:pt x="52" y="44"/>
                  </a:lnTo>
                  <a:lnTo>
                    <a:pt x="71" y="34"/>
                  </a:lnTo>
                  <a:lnTo>
                    <a:pt x="93" y="27"/>
                  </a:lnTo>
                  <a:lnTo>
                    <a:pt x="112" y="27"/>
                  </a:lnTo>
                  <a:lnTo>
                    <a:pt x="203" y="9"/>
                  </a:lnTo>
                  <a:lnTo>
                    <a:pt x="222" y="4"/>
                  </a:lnTo>
                  <a:lnTo>
                    <a:pt x="244" y="0"/>
                  </a:lnTo>
                  <a:lnTo>
                    <a:pt x="267" y="4"/>
                  </a:lnTo>
                  <a:lnTo>
                    <a:pt x="295" y="13"/>
                  </a:lnTo>
                  <a:lnTo>
                    <a:pt x="373" y="56"/>
                  </a:lnTo>
                  <a:lnTo>
                    <a:pt x="410" y="64"/>
                  </a:lnTo>
                  <a:lnTo>
                    <a:pt x="443" y="71"/>
                  </a:lnTo>
                  <a:lnTo>
                    <a:pt x="469" y="87"/>
                  </a:lnTo>
                  <a:lnTo>
                    <a:pt x="484" y="108"/>
                  </a:lnTo>
                  <a:lnTo>
                    <a:pt x="549" y="153"/>
                  </a:lnTo>
                  <a:lnTo>
                    <a:pt x="578" y="174"/>
                  </a:lnTo>
                  <a:lnTo>
                    <a:pt x="617" y="215"/>
                  </a:lnTo>
                  <a:lnTo>
                    <a:pt x="641" y="227"/>
                  </a:lnTo>
                  <a:lnTo>
                    <a:pt x="751" y="232"/>
                  </a:lnTo>
                  <a:lnTo>
                    <a:pt x="679" y="379"/>
                  </a:lnTo>
                  <a:close/>
                </a:path>
              </a:pathLst>
            </a:custGeom>
            <a:solidFill>
              <a:srgbClr val="FFC080"/>
            </a:solidFill>
            <a:ln w="1588">
              <a:solidFill>
                <a:srgbClr val="402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59" name="Freeform 363"/>
            <p:cNvSpPr/>
            <p:nvPr/>
          </p:nvSpPr>
          <p:spPr bwMode="auto">
            <a:xfrm flipH="1">
              <a:off x="1197" y="2724"/>
              <a:ext cx="25" cy="8"/>
            </a:xfrm>
            <a:custGeom>
              <a:avLst/>
              <a:gdLst>
                <a:gd name="T0" fmla="*/ 0 w 179"/>
                <a:gd name="T1" fmla="*/ 0 h 43"/>
                <a:gd name="T2" fmla="*/ 0 w 179"/>
                <a:gd name="T3" fmla="*/ 0 h 43"/>
                <a:gd name="T4" fmla="*/ 0 w 179"/>
                <a:gd name="T5" fmla="*/ 0 h 43"/>
                <a:gd name="T6" fmla="*/ 0 w 179"/>
                <a:gd name="T7" fmla="*/ 0 h 43"/>
                <a:gd name="T8" fmla="*/ 0 w 179"/>
                <a:gd name="T9" fmla="*/ 0 h 43"/>
                <a:gd name="T10" fmla="*/ 0 w 179"/>
                <a:gd name="T11" fmla="*/ 0 h 43"/>
                <a:gd name="T12" fmla="*/ 0 w 179"/>
                <a:gd name="T13" fmla="*/ 0 h 43"/>
                <a:gd name="T14" fmla="*/ 0 w 179"/>
                <a:gd name="T15" fmla="*/ 0 h 43"/>
                <a:gd name="T16" fmla="*/ 0 w 179"/>
                <a:gd name="T17" fmla="*/ 0 h 43"/>
                <a:gd name="T18" fmla="*/ 0 w 179"/>
                <a:gd name="T19" fmla="*/ 0 h 43"/>
                <a:gd name="T20" fmla="*/ 0 w 179"/>
                <a:gd name="T21" fmla="*/ 0 h 43"/>
                <a:gd name="T22" fmla="*/ 0 w 179"/>
                <a:gd name="T23" fmla="*/ 0 h 43"/>
                <a:gd name="T24" fmla="*/ 0 w 179"/>
                <a:gd name="T25" fmla="*/ 0 h 43"/>
                <a:gd name="T26" fmla="*/ 0 w 179"/>
                <a:gd name="T27" fmla="*/ 0 h 43"/>
                <a:gd name="T28" fmla="*/ 0 w 179"/>
                <a:gd name="T29" fmla="*/ 0 h 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9"/>
                <a:gd name="T46" fmla="*/ 0 h 43"/>
                <a:gd name="T47" fmla="*/ 179 w 179"/>
                <a:gd name="T48" fmla="*/ 43 h 4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9" h="43">
                  <a:moveTo>
                    <a:pt x="0" y="0"/>
                  </a:moveTo>
                  <a:lnTo>
                    <a:pt x="6" y="11"/>
                  </a:lnTo>
                  <a:lnTo>
                    <a:pt x="38" y="10"/>
                  </a:lnTo>
                  <a:lnTo>
                    <a:pt x="50" y="16"/>
                  </a:lnTo>
                  <a:lnTo>
                    <a:pt x="76" y="29"/>
                  </a:lnTo>
                  <a:lnTo>
                    <a:pt x="112" y="37"/>
                  </a:lnTo>
                  <a:lnTo>
                    <a:pt x="150" y="38"/>
                  </a:lnTo>
                  <a:lnTo>
                    <a:pt x="179" y="43"/>
                  </a:lnTo>
                  <a:lnTo>
                    <a:pt x="155" y="34"/>
                  </a:lnTo>
                  <a:lnTo>
                    <a:pt x="125" y="29"/>
                  </a:lnTo>
                  <a:lnTo>
                    <a:pt x="105" y="29"/>
                  </a:lnTo>
                  <a:lnTo>
                    <a:pt x="76" y="21"/>
                  </a:lnTo>
                  <a:lnTo>
                    <a:pt x="53" y="8"/>
                  </a:lnTo>
                  <a:lnTo>
                    <a:pt x="4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60" name="Freeform 364"/>
            <p:cNvSpPr/>
            <p:nvPr/>
          </p:nvSpPr>
          <p:spPr bwMode="auto">
            <a:xfrm flipH="1">
              <a:off x="1228" y="2731"/>
              <a:ext cx="3" cy="5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0 h 24"/>
                <a:gd name="T4" fmla="*/ 0 w 20"/>
                <a:gd name="T5" fmla="*/ 0 h 24"/>
                <a:gd name="T6" fmla="*/ 0 w 20"/>
                <a:gd name="T7" fmla="*/ 0 h 24"/>
                <a:gd name="T8" fmla="*/ 0 w 20"/>
                <a:gd name="T9" fmla="*/ 0 h 24"/>
                <a:gd name="T10" fmla="*/ 0 w 20"/>
                <a:gd name="T11" fmla="*/ 0 h 24"/>
                <a:gd name="T12" fmla="*/ 0 w 20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24"/>
                <a:gd name="T23" fmla="*/ 20 w 2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24">
                  <a:moveTo>
                    <a:pt x="4" y="0"/>
                  </a:moveTo>
                  <a:lnTo>
                    <a:pt x="12" y="6"/>
                  </a:lnTo>
                  <a:lnTo>
                    <a:pt x="9" y="15"/>
                  </a:lnTo>
                  <a:lnTo>
                    <a:pt x="0" y="24"/>
                  </a:lnTo>
                  <a:lnTo>
                    <a:pt x="17" y="18"/>
                  </a:lnTo>
                  <a:lnTo>
                    <a:pt x="2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61" name="Freeform 365"/>
            <p:cNvSpPr/>
            <p:nvPr/>
          </p:nvSpPr>
          <p:spPr bwMode="auto">
            <a:xfrm flipH="1">
              <a:off x="1242" y="2702"/>
              <a:ext cx="15" cy="8"/>
            </a:xfrm>
            <a:custGeom>
              <a:avLst/>
              <a:gdLst>
                <a:gd name="T0" fmla="*/ 0 w 104"/>
                <a:gd name="T1" fmla="*/ 0 h 48"/>
                <a:gd name="T2" fmla="*/ 0 w 104"/>
                <a:gd name="T3" fmla="*/ 0 h 48"/>
                <a:gd name="T4" fmla="*/ 0 w 104"/>
                <a:gd name="T5" fmla="*/ 0 h 48"/>
                <a:gd name="T6" fmla="*/ 0 w 104"/>
                <a:gd name="T7" fmla="*/ 0 h 48"/>
                <a:gd name="T8" fmla="*/ 0 w 104"/>
                <a:gd name="T9" fmla="*/ 0 h 48"/>
                <a:gd name="T10" fmla="*/ 0 w 104"/>
                <a:gd name="T11" fmla="*/ 0 h 48"/>
                <a:gd name="T12" fmla="*/ 0 w 104"/>
                <a:gd name="T13" fmla="*/ 0 h 48"/>
                <a:gd name="T14" fmla="*/ 0 w 104"/>
                <a:gd name="T15" fmla="*/ 0 h 48"/>
                <a:gd name="T16" fmla="*/ 0 w 104"/>
                <a:gd name="T17" fmla="*/ 0 h 48"/>
                <a:gd name="T18" fmla="*/ 0 w 104"/>
                <a:gd name="T19" fmla="*/ 0 h 48"/>
                <a:gd name="T20" fmla="*/ 0 w 104"/>
                <a:gd name="T21" fmla="*/ 0 h 48"/>
                <a:gd name="T22" fmla="*/ 0 w 104"/>
                <a:gd name="T23" fmla="*/ 0 h 48"/>
                <a:gd name="T24" fmla="*/ 0 w 104"/>
                <a:gd name="T25" fmla="*/ 0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0" y="45"/>
                  </a:moveTo>
                  <a:lnTo>
                    <a:pt x="11" y="48"/>
                  </a:lnTo>
                  <a:lnTo>
                    <a:pt x="25" y="33"/>
                  </a:lnTo>
                  <a:lnTo>
                    <a:pt x="46" y="25"/>
                  </a:lnTo>
                  <a:lnTo>
                    <a:pt x="56" y="14"/>
                  </a:lnTo>
                  <a:lnTo>
                    <a:pt x="66" y="9"/>
                  </a:lnTo>
                  <a:lnTo>
                    <a:pt x="89" y="4"/>
                  </a:lnTo>
                  <a:lnTo>
                    <a:pt x="104" y="1"/>
                  </a:lnTo>
                  <a:lnTo>
                    <a:pt x="84" y="0"/>
                  </a:lnTo>
                  <a:lnTo>
                    <a:pt x="58" y="4"/>
                  </a:lnTo>
                  <a:lnTo>
                    <a:pt x="49" y="12"/>
                  </a:lnTo>
                  <a:lnTo>
                    <a:pt x="37" y="2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62" name="Freeform 366"/>
            <p:cNvSpPr/>
            <p:nvPr/>
          </p:nvSpPr>
          <p:spPr bwMode="auto">
            <a:xfrm flipH="1">
              <a:off x="1213" y="2699"/>
              <a:ext cx="22" cy="6"/>
            </a:xfrm>
            <a:custGeom>
              <a:avLst/>
              <a:gdLst>
                <a:gd name="T0" fmla="*/ 0 w 166"/>
                <a:gd name="T1" fmla="*/ 0 h 42"/>
                <a:gd name="T2" fmla="*/ 0 w 166"/>
                <a:gd name="T3" fmla="*/ 0 h 42"/>
                <a:gd name="T4" fmla="*/ 0 w 166"/>
                <a:gd name="T5" fmla="*/ 0 h 42"/>
                <a:gd name="T6" fmla="*/ 0 w 166"/>
                <a:gd name="T7" fmla="*/ 0 h 42"/>
                <a:gd name="T8" fmla="*/ 0 w 166"/>
                <a:gd name="T9" fmla="*/ 0 h 42"/>
                <a:gd name="T10" fmla="*/ 0 w 166"/>
                <a:gd name="T11" fmla="*/ 0 h 42"/>
                <a:gd name="T12" fmla="*/ 0 w 166"/>
                <a:gd name="T13" fmla="*/ 0 h 42"/>
                <a:gd name="T14" fmla="*/ 0 w 166"/>
                <a:gd name="T15" fmla="*/ 0 h 42"/>
                <a:gd name="T16" fmla="*/ 0 w 166"/>
                <a:gd name="T17" fmla="*/ 0 h 42"/>
                <a:gd name="T18" fmla="*/ 0 w 166"/>
                <a:gd name="T19" fmla="*/ 0 h 42"/>
                <a:gd name="T20" fmla="*/ 0 w 166"/>
                <a:gd name="T21" fmla="*/ 0 h 42"/>
                <a:gd name="T22" fmla="*/ 0 w 166"/>
                <a:gd name="T23" fmla="*/ 0 h 42"/>
                <a:gd name="T24" fmla="*/ 0 w 166"/>
                <a:gd name="T25" fmla="*/ 0 h 42"/>
                <a:gd name="T26" fmla="*/ 0 w 166"/>
                <a:gd name="T27" fmla="*/ 0 h 42"/>
                <a:gd name="T28" fmla="*/ 0 w 166"/>
                <a:gd name="T29" fmla="*/ 0 h 42"/>
                <a:gd name="T30" fmla="*/ 0 w 166"/>
                <a:gd name="T31" fmla="*/ 0 h 4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"/>
                <a:gd name="T49" fmla="*/ 0 h 42"/>
                <a:gd name="T50" fmla="*/ 166 w 166"/>
                <a:gd name="T51" fmla="*/ 42 h 4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" h="42">
                  <a:moveTo>
                    <a:pt x="0" y="10"/>
                  </a:moveTo>
                  <a:lnTo>
                    <a:pt x="35" y="6"/>
                  </a:lnTo>
                  <a:lnTo>
                    <a:pt x="55" y="0"/>
                  </a:lnTo>
                  <a:lnTo>
                    <a:pt x="63" y="0"/>
                  </a:lnTo>
                  <a:lnTo>
                    <a:pt x="85" y="5"/>
                  </a:lnTo>
                  <a:lnTo>
                    <a:pt x="94" y="14"/>
                  </a:lnTo>
                  <a:lnTo>
                    <a:pt x="111" y="23"/>
                  </a:lnTo>
                  <a:lnTo>
                    <a:pt x="143" y="36"/>
                  </a:lnTo>
                  <a:lnTo>
                    <a:pt x="166" y="36"/>
                  </a:lnTo>
                  <a:lnTo>
                    <a:pt x="142" y="42"/>
                  </a:lnTo>
                  <a:lnTo>
                    <a:pt x="126" y="39"/>
                  </a:lnTo>
                  <a:lnTo>
                    <a:pt x="91" y="22"/>
                  </a:lnTo>
                  <a:lnTo>
                    <a:pt x="79" y="10"/>
                  </a:lnTo>
                  <a:lnTo>
                    <a:pt x="55" y="8"/>
                  </a:lnTo>
                  <a:lnTo>
                    <a:pt x="35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63" name="Freeform 367"/>
            <p:cNvSpPr/>
            <p:nvPr/>
          </p:nvSpPr>
          <p:spPr bwMode="auto">
            <a:xfrm flipH="1">
              <a:off x="1249" y="2707"/>
              <a:ext cx="4" cy="5"/>
            </a:xfrm>
            <a:custGeom>
              <a:avLst/>
              <a:gdLst>
                <a:gd name="T0" fmla="*/ 0 w 33"/>
                <a:gd name="T1" fmla="*/ 0 h 30"/>
                <a:gd name="T2" fmla="*/ 0 w 33"/>
                <a:gd name="T3" fmla="*/ 0 h 30"/>
                <a:gd name="T4" fmla="*/ 0 w 33"/>
                <a:gd name="T5" fmla="*/ 0 h 30"/>
                <a:gd name="T6" fmla="*/ 0 w 33"/>
                <a:gd name="T7" fmla="*/ 0 h 30"/>
                <a:gd name="T8" fmla="*/ 0 w 33"/>
                <a:gd name="T9" fmla="*/ 0 h 30"/>
                <a:gd name="T10" fmla="*/ 0 w 33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30"/>
                <a:gd name="T20" fmla="*/ 33 w 33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30">
                  <a:moveTo>
                    <a:pt x="25" y="0"/>
                  </a:moveTo>
                  <a:lnTo>
                    <a:pt x="33" y="11"/>
                  </a:lnTo>
                  <a:lnTo>
                    <a:pt x="23" y="24"/>
                  </a:lnTo>
                  <a:lnTo>
                    <a:pt x="0" y="30"/>
                  </a:lnTo>
                  <a:lnTo>
                    <a:pt x="25" y="1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64" name="Freeform 368"/>
            <p:cNvSpPr/>
            <p:nvPr/>
          </p:nvSpPr>
          <p:spPr bwMode="auto">
            <a:xfrm flipH="1">
              <a:off x="1253" y="2702"/>
              <a:ext cx="5" cy="5"/>
            </a:xfrm>
            <a:custGeom>
              <a:avLst/>
              <a:gdLst>
                <a:gd name="T0" fmla="*/ 0 w 33"/>
                <a:gd name="T1" fmla="*/ 0 h 28"/>
                <a:gd name="T2" fmla="*/ 0 w 33"/>
                <a:gd name="T3" fmla="*/ 0 h 28"/>
                <a:gd name="T4" fmla="*/ 0 w 33"/>
                <a:gd name="T5" fmla="*/ 0 h 28"/>
                <a:gd name="T6" fmla="*/ 0 w 33"/>
                <a:gd name="T7" fmla="*/ 0 h 28"/>
                <a:gd name="T8" fmla="*/ 0 w 33"/>
                <a:gd name="T9" fmla="*/ 0 h 28"/>
                <a:gd name="T10" fmla="*/ 0 w 33"/>
                <a:gd name="T11" fmla="*/ 0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28"/>
                <a:gd name="T20" fmla="*/ 33 w 33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28">
                  <a:moveTo>
                    <a:pt x="33" y="16"/>
                  </a:moveTo>
                  <a:lnTo>
                    <a:pt x="25" y="0"/>
                  </a:lnTo>
                  <a:lnTo>
                    <a:pt x="24" y="13"/>
                  </a:lnTo>
                  <a:lnTo>
                    <a:pt x="0" y="26"/>
                  </a:lnTo>
                  <a:lnTo>
                    <a:pt x="3" y="28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65" name="Freeform 369"/>
            <p:cNvSpPr/>
            <p:nvPr/>
          </p:nvSpPr>
          <p:spPr bwMode="auto">
            <a:xfrm flipH="1">
              <a:off x="1196" y="2709"/>
              <a:ext cx="5" cy="8"/>
            </a:xfrm>
            <a:custGeom>
              <a:avLst/>
              <a:gdLst>
                <a:gd name="T0" fmla="*/ 0 w 37"/>
                <a:gd name="T1" fmla="*/ 0 h 42"/>
                <a:gd name="T2" fmla="*/ 0 w 37"/>
                <a:gd name="T3" fmla="*/ 0 h 42"/>
                <a:gd name="T4" fmla="*/ 0 w 37"/>
                <a:gd name="T5" fmla="*/ 0 h 42"/>
                <a:gd name="T6" fmla="*/ 0 w 37"/>
                <a:gd name="T7" fmla="*/ 0 h 42"/>
                <a:gd name="T8" fmla="*/ 0 w 37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42"/>
                <a:gd name="T17" fmla="*/ 37 w 3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42">
                  <a:moveTo>
                    <a:pt x="0" y="0"/>
                  </a:moveTo>
                  <a:lnTo>
                    <a:pt x="8" y="21"/>
                  </a:lnTo>
                  <a:lnTo>
                    <a:pt x="23" y="39"/>
                  </a:lnTo>
                  <a:lnTo>
                    <a:pt x="37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66" name="Freeform 370"/>
            <p:cNvSpPr/>
            <p:nvPr/>
          </p:nvSpPr>
          <p:spPr bwMode="auto">
            <a:xfrm flipH="1">
              <a:off x="1177" y="2746"/>
              <a:ext cx="7" cy="6"/>
            </a:xfrm>
            <a:custGeom>
              <a:avLst/>
              <a:gdLst>
                <a:gd name="T0" fmla="*/ 0 w 50"/>
                <a:gd name="T1" fmla="*/ 0 h 39"/>
                <a:gd name="T2" fmla="*/ 0 w 50"/>
                <a:gd name="T3" fmla="*/ 0 h 39"/>
                <a:gd name="T4" fmla="*/ 0 w 50"/>
                <a:gd name="T5" fmla="*/ 0 h 39"/>
                <a:gd name="T6" fmla="*/ 0 w 50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39"/>
                <a:gd name="T14" fmla="*/ 50 w 50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39">
                  <a:moveTo>
                    <a:pt x="50" y="0"/>
                  </a:moveTo>
                  <a:lnTo>
                    <a:pt x="17" y="14"/>
                  </a:lnTo>
                  <a:lnTo>
                    <a:pt x="0" y="3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67" name="Freeform 371"/>
            <p:cNvSpPr/>
            <p:nvPr/>
          </p:nvSpPr>
          <p:spPr bwMode="auto">
            <a:xfrm flipH="1">
              <a:off x="1143" y="2731"/>
              <a:ext cx="31" cy="52"/>
            </a:xfrm>
            <a:custGeom>
              <a:avLst/>
              <a:gdLst>
                <a:gd name="T0" fmla="*/ 0 w 219"/>
                <a:gd name="T1" fmla="*/ 0 h 267"/>
                <a:gd name="T2" fmla="*/ 0 w 219"/>
                <a:gd name="T3" fmla="*/ 0 h 267"/>
                <a:gd name="T4" fmla="*/ 0 w 219"/>
                <a:gd name="T5" fmla="*/ 1 h 267"/>
                <a:gd name="T6" fmla="*/ 0 w 219"/>
                <a:gd name="T7" fmla="*/ 1 h 267"/>
                <a:gd name="T8" fmla="*/ 0 w 219"/>
                <a:gd name="T9" fmla="*/ 1 h 267"/>
                <a:gd name="T10" fmla="*/ 0 w 219"/>
                <a:gd name="T11" fmla="*/ 2 h 267"/>
                <a:gd name="T12" fmla="*/ 1 w 219"/>
                <a:gd name="T13" fmla="*/ 2 h 267"/>
                <a:gd name="T14" fmla="*/ 1 w 219"/>
                <a:gd name="T15" fmla="*/ 0 h 267"/>
                <a:gd name="T16" fmla="*/ 0 w 219"/>
                <a:gd name="T17" fmla="*/ 0 h 267"/>
                <a:gd name="T18" fmla="*/ 0 w 219"/>
                <a:gd name="T19" fmla="*/ 0 h 2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9"/>
                <a:gd name="T31" fmla="*/ 0 h 267"/>
                <a:gd name="T32" fmla="*/ 219 w 219"/>
                <a:gd name="T33" fmla="*/ 267 h 2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9" h="267">
                  <a:moveTo>
                    <a:pt x="77" y="17"/>
                  </a:moveTo>
                  <a:lnTo>
                    <a:pt x="42" y="55"/>
                  </a:lnTo>
                  <a:lnTo>
                    <a:pt x="26" y="87"/>
                  </a:lnTo>
                  <a:lnTo>
                    <a:pt x="11" y="138"/>
                  </a:lnTo>
                  <a:lnTo>
                    <a:pt x="11" y="167"/>
                  </a:lnTo>
                  <a:lnTo>
                    <a:pt x="0" y="210"/>
                  </a:lnTo>
                  <a:lnTo>
                    <a:pt x="178" y="267"/>
                  </a:lnTo>
                  <a:lnTo>
                    <a:pt x="219" y="0"/>
                  </a:lnTo>
                  <a:lnTo>
                    <a:pt x="146" y="17"/>
                  </a:lnTo>
                  <a:lnTo>
                    <a:pt x="77" y="17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68" name="Freeform 372"/>
            <p:cNvSpPr/>
            <p:nvPr/>
          </p:nvSpPr>
          <p:spPr bwMode="auto">
            <a:xfrm flipH="1">
              <a:off x="1147" y="2736"/>
              <a:ext cx="23" cy="42"/>
            </a:xfrm>
            <a:custGeom>
              <a:avLst/>
              <a:gdLst>
                <a:gd name="T0" fmla="*/ 0 w 175"/>
                <a:gd name="T1" fmla="*/ 0 h 220"/>
                <a:gd name="T2" fmla="*/ 0 w 175"/>
                <a:gd name="T3" fmla="*/ 0 h 220"/>
                <a:gd name="T4" fmla="*/ 0 w 175"/>
                <a:gd name="T5" fmla="*/ 1 h 220"/>
                <a:gd name="T6" fmla="*/ 0 w 175"/>
                <a:gd name="T7" fmla="*/ 1 h 220"/>
                <a:gd name="T8" fmla="*/ 0 w 175"/>
                <a:gd name="T9" fmla="*/ 1 h 220"/>
                <a:gd name="T10" fmla="*/ 0 w 175"/>
                <a:gd name="T11" fmla="*/ 2 h 220"/>
                <a:gd name="T12" fmla="*/ 0 w 175"/>
                <a:gd name="T13" fmla="*/ 0 h 220"/>
                <a:gd name="T14" fmla="*/ 0 w 175"/>
                <a:gd name="T15" fmla="*/ 0 h 220"/>
                <a:gd name="T16" fmla="*/ 0 w 175"/>
                <a:gd name="T17" fmla="*/ 0 h 2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5"/>
                <a:gd name="T28" fmla="*/ 0 h 220"/>
                <a:gd name="T29" fmla="*/ 175 w 175"/>
                <a:gd name="T30" fmla="*/ 220 h 2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5" h="220">
                  <a:moveTo>
                    <a:pt x="69" y="7"/>
                  </a:moveTo>
                  <a:lnTo>
                    <a:pt x="38" y="42"/>
                  </a:lnTo>
                  <a:lnTo>
                    <a:pt x="12" y="92"/>
                  </a:lnTo>
                  <a:lnTo>
                    <a:pt x="6" y="128"/>
                  </a:lnTo>
                  <a:lnTo>
                    <a:pt x="0" y="171"/>
                  </a:lnTo>
                  <a:lnTo>
                    <a:pt x="140" y="220"/>
                  </a:lnTo>
                  <a:lnTo>
                    <a:pt x="175" y="0"/>
                  </a:lnTo>
                  <a:lnTo>
                    <a:pt x="122" y="10"/>
                  </a:lnTo>
                  <a:lnTo>
                    <a:pt x="69" y="7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69" name="Freeform 373"/>
            <p:cNvSpPr/>
            <p:nvPr/>
          </p:nvSpPr>
          <p:spPr bwMode="auto">
            <a:xfrm flipH="1">
              <a:off x="1046" y="2448"/>
              <a:ext cx="101" cy="156"/>
            </a:xfrm>
            <a:custGeom>
              <a:avLst/>
              <a:gdLst>
                <a:gd name="T0" fmla="*/ 1 w 741"/>
                <a:gd name="T1" fmla="*/ 0 h 807"/>
                <a:gd name="T2" fmla="*/ 0 w 741"/>
                <a:gd name="T3" fmla="*/ 1 h 807"/>
                <a:gd name="T4" fmla="*/ 0 w 741"/>
                <a:gd name="T5" fmla="*/ 1 h 807"/>
                <a:gd name="T6" fmla="*/ 0 w 741"/>
                <a:gd name="T7" fmla="*/ 1 h 807"/>
                <a:gd name="T8" fmla="*/ 0 w 741"/>
                <a:gd name="T9" fmla="*/ 2 h 807"/>
                <a:gd name="T10" fmla="*/ 0 w 741"/>
                <a:gd name="T11" fmla="*/ 2 h 807"/>
                <a:gd name="T12" fmla="*/ 0 w 741"/>
                <a:gd name="T13" fmla="*/ 2 h 807"/>
                <a:gd name="T14" fmla="*/ 0 w 741"/>
                <a:gd name="T15" fmla="*/ 2 h 807"/>
                <a:gd name="T16" fmla="*/ 0 w 741"/>
                <a:gd name="T17" fmla="*/ 3 h 807"/>
                <a:gd name="T18" fmla="*/ 0 w 741"/>
                <a:gd name="T19" fmla="*/ 3 h 807"/>
                <a:gd name="T20" fmla="*/ 0 w 741"/>
                <a:gd name="T21" fmla="*/ 3 h 807"/>
                <a:gd name="T22" fmla="*/ 0 w 741"/>
                <a:gd name="T23" fmla="*/ 4 h 807"/>
                <a:gd name="T24" fmla="*/ 0 w 741"/>
                <a:gd name="T25" fmla="*/ 4 h 807"/>
                <a:gd name="T26" fmla="*/ 0 w 741"/>
                <a:gd name="T27" fmla="*/ 4 h 807"/>
                <a:gd name="T28" fmla="*/ 0 w 741"/>
                <a:gd name="T29" fmla="*/ 4 h 807"/>
                <a:gd name="T30" fmla="*/ 0 w 741"/>
                <a:gd name="T31" fmla="*/ 4 h 807"/>
                <a:gd name="T32" fmla="*/ 0 w 741"/>
                <a:gd name="T33" fmla="*/ 4 h 807"/>
                <a:gd name="T34" fmla="*/ 0 w 741"/>
                <a:gd name="T35" fmla="*/ 4 h 807"/>
                <a:gd name="T36" fmla="*/ 0 w 741"/>
                <a:gd name="T37" fmla="*/ 5 h 807"/>
                <a:gd name="T38" fmla="*/ 0 w 741"/>
                <a:gd name="T39" fmla="*/ 5 h 807"/>
                <a:gd name="T40" fmla="*/ 0 w 741"/>
                <a:gd name="T41" fmla="*/ 5 h 807"/>
                <a:gd name="T42" fmla="*/ 0 w 741"/>
                <a:gd name="T43" fmla="*/ 5 h 807"/>
                <a:gd name="T44" fmla="*/ 0 w 741"/>
                <a:gd name="T45" fmla="*/ 5 h 807"/>
                <a:gd name="T46" fmla="*/ 1 w 741"/>
                <a:gd name="T47" fmla="*/ 5 h 807"/>
                <a:gd name="T48" fmla="*/ 1 w 741"/>
                <a:gd name="T49" fmla="*/ 5 h 807"/>
                <a:gd name="T50" fmla="*/ 1 w 741"/>
                <a:gd name="T51" fmla="*/ 6 h 807"/>
                <a:gd name="T52" fmla="*/ 2 w 741"/>
                <a:gd name="T53" fmla="*/ 5 h 807"/>
                <a:gd name="T54" fmla="*/ 2 w 741"/>
                <a:gd name="T55" fmla="*/ 4 h 807"/>
                <a:gd name="T56" fmla="*/ 2 w 741"/>
                <a:gd name="T57" fmla="*/ 4 h 807"/>
                <a:gd name="T58" fmla="*/ 2 w 741"/>
                <a:gd name="T59" fmla="*/ 3 h 807"/>
                <a:gd name="T60" fmla="*/ 2 w 741"/>
                <a:gd name="T61" fmla="*/ 1 h 807"/>
                <a:gd name="T62" fmla="*/ 2 w 741"/>
                <a:gd name="T63" fmla="*/ 1 h 807"/>
                <a:gd name="T64" fmla="*/ 1 w 741"/>
                <a:gd name="T65" fmla="*/ 0 h 807"/>
                <a:gd name="T66" fmla="*/ 1 w 741"/>
                <a:gd name="T67" fmla="*/ 0 h 807"/>
                <a:gd name="T68" fmla="*/ 1 w 741"/>
                <a:gd name="T69" fmla="*/ 0 h 807"/>
                <a:gd name="T70" fmla="*/ 1 w 741"/>
                <a:gd name="T71" fmla="*/ 0 h 80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41"/>
                <a:gd name="T109" fmla="*/ 0 h 807"/>
                <a:gd name="T110" fmla="*/ 741 w 741"/>
                <a:gd name="T111" fmla="*/ 807 h 80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41" h="807">
                  <a:moveTo>
                    <a:pt x="243" y="26"/>
                  </a:moveTo>
                  <a:lnTo>
                    <a:pt x="179" y="74"/>
                  </a:lnTo>
                  <a:lnTo>
                    <a:pt x="144" y="131"/>
                  </a:lnTo>
                  <a:lnTo>
                    <a:pt x="112" y="192"/>
                  </a:lnTo>
                  <a:lnTo>
                    <a:pt x="92" y="224"/>
                  </a:lnTo>
                  <a:lnTo>
                    <a:pt x="92" y="259"/>
                  </a:lnTo>
                  <a:lnTo>
                    <a:pt x="109" y="300"/>
                  </a:lnTo>
                  <a:lnTo>
                    <a:pt x="77" y="332"/>
                  </a:lnTo>
                  <a:lnTo>
                    <a:pt x="26" y="420"/>
                  </a:lnTo>
                  <a:lnTo>
                    <a:pt x="0" y="467"/>
                  </a:lnTo>
                  <a:lnTo>
                    <a:pt x="0" y="482"/>
                  </a:lnTo>
                  <a:lnTo>
                    <a:pt x="6" y="498"/>
                  </a:lnTo>
                  <a:lnTo>
                    <a:pt x="28" y="503"/>
                  </a:lnTo>
                  <a:lnTo>
                    <a:pt x="60" y="504"/>
                  </a:lnTo>
                  <a:lnTo>
                    <a:pt x="79" y="511"/>
                  </a:lnTo>
                  <a:lnTo>
                    <a:pt x="77" y="546"/>
                  </a:lnTo>
                  <a:lnTo>
                    <a:pt x="67" y="587"/>
                  </a:lnTo>
                  <a:lnTo>
                    <a:pt x="86" y="609"/>
                  </a:lnTo>
                  <a:lnTo>
                    <a:pt x="80" y="639"/>
                  </a:lnTo>
                  <a:lnTo>
                    <a:pt x="95" y="659"/>
                  </a:lnTo>
                  <a:lnTo>
                    <a:pt x="110" y="713"/>
                  </a:lnTo>
                  <a:lnTo>
                    <a:pt x="133" y="728"/>
                  </a:lnTo>
                  <a:lnTo>
                    <a:pt x="167" y="728"/>
                  </a:lnTo>
                  <a:lnTo>
                    <a:pt x="217" y="721"/>
                  </a:lnTo>
                  <a:lnTo>
                    <a:pt x="269" y="713"/>
                  </a:lnTo>
                  <a:lnTo>
                    <a:pt x="263" y="807"/>
                  </a:lnTo>
                  <a:lnTo>
                    <a:pt x="658" y="681"/>
                  </a:lnTo>
                  <a:lnTo>
                    <a:pt x="626" y="606"/>
                  </a:lnTo>
                  <a:lnTo>
                    <a:pt x="634" y="549"/>
                  </a:lnTo>
                  <a:lnTo>
                    <a:pt x="741" y="441"/>
                  </a:lnTo>
                  <a:lnTo>
                    <a:pt x="741" y="155"/>
                  </a:lnTo>
                  <a:lnTo>
                    <a:pt x="668" y="77"/>
                  </a:lnTo>
                  <a:lnTo>
                    <a:pt x="577" y="35"/>
                  </a:lnTo>
                  <a:lnTo>
                    <a:pt x="481" y="0"/>
                  </a:lnTo>
                  <a:lnTo>
                    <a:pt x="355" y="18"/>
                  </a:lnTo>
                  <a:lnTo>
                    <a:pt x="243" y="26"/>
                  </a:lnTo>
                  <a:close/>
                </a:path>
              </a:pathLst>
            </a:custGeom>
            <a:solidFill>
              <a:srgbClr val="FFC080"/>
            </a:solidFill>
            <a:ln w="1588">
              <a:solidFill>
                <a:srgbClr val="402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70" name="Freeform 374"/>
            <p:cNvSpPr/>
            <p:nvPr/>
          </p:nvSpPr>
          <p:spPr bwMode="auto">
            <a:xfrm flipH="1">
              <a:off x="1136" y="2542"/>
              <a:ext cx="6" cy="2"/>
            </a:xfrm>
            <a:custGeom>
              <a:avLst/>
              <a:gdLst>
                <a:gd name="T0" fmla="*/ 0 w 42"/>
                <a:gd name="T1" fmla="*/ 0 h 9"/>
                <a:gd name="T2" fmla="*/ 0 w 42"/>
                <a:gd name="T3" fmla="*/ 0 h 9"/>
                <a:gd name="T4" fmla="*/ 0 w 42"/>
                <a:gd name="T5" fmla="*/ 0 h 9"/>
                <a:gd name="T6" fmla="*/ 0 w 42"/>
                <a:gd name="T7" fmla="*/ 0 h 9"/>
                <a:gd name="T8" fmla="*/ 0 w 42"/>
                <a:gd name="T9" fmla="*/ 0 h 9"/>
                <a:gd name="T10" fmla="*/ 0 w 42"/>
                <a:gd name="T11" fmla="*/ 0 h 9"/>
                <a:gd name="T12" fmla="*/ 0 w 42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"/>
                <a:gd name="T22" fmla="*/ 0 h 9"/>
                <a:gd name="T23" fmla="*/ 42 w 4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" h="9">
                  <a:moveTo>
                    <a:pt x="0" y="3"/>
                  </a:moveTo>
                  <a:lnTo>
                    <a:pt x="9" y="8"/>
                  </a:lnTo>
                  <a:lnTo>
                    <a:pt x="30" y="6"/>
                  </a:lnTo>
                  <a:lnTo>
                    <a:pt x="39" y="9"/>
                  </a:lnTo>
                  <a:lnTo>
                    <a:pt x="42" y="2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71" name="Freeform 375"/>
            <p:cNvSpPr/>
            <p:nvPr/>
          </p:nvSpPr>
          <p:spPr bwMode="auto">
            <a:xfrm flipH="1">
              <a:off x="1134" y="2537"/>
              <a:ext cx="2" cy="5"/>
            </a:xfrm>
            <a:custGeom>
              <a:avLst/>
              <a:gdLst>
                <a:gd name="T0" fmla="*/ 0 w 17"/>
                <a:gd name="T1" fmla="*/ 0 h 31"/>
                <a:gd name="T2" fmla="*/ 0 w 17"/>
                <a:gd name="T3" fmla="*/ 0 h 31"/>
                <a:gd name="T4" fmla="*/ 0 w 17"/>
                <a:gd name="T5" fmla="*/ 0 h 31"/>
                <a:gd name="T6" fmla="*/ 0 w 17"/>
                <a:gd name="T7" fmla="*/ 0 h 31"/>
                <a:gd name="T8" fmla="*/ 0 w 17"/>
                <a:gd name="T9" fmla="*/ 0 h 31"/>
                <a:gd name="T10" fmla="*/ 0 w 17"/>
                <a:gd name="T11" fmla="*/ 0 h 31"/>
                <a:gd name="T12" fmla="*/ 0 w 17"/>
                <a:gd name="T13" fmla="*/ 0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31"/>
                <a:gd name="T23" fmla="*/ 17 w 17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31">
                  <a:moveTo>
                    <a:pt x="0" y="0"/>
                  </a:moveTo>
                  <a:lnTo>
                    <a:pt x="11" y="7"/>
                  </a:lnTo>
                  <a:lnTo>
                    <a:pt x="11" y="16"/>
                  </a:lnTo>
                  <a:lnTo>
                    <a:pt x="13" y="31"/>
                  </a:lnTo>
                  <a:lnTo>
                    <a:pt x="17" y="12"/>
                  </a:lnTo>
                  <a:lnTo>
                    <a:pt x="17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72" name="Freeform 376"/>
            <p:cNvSpPr/>
            <p:nvPr/>
          </p:nvSpPr>
          <p:spPr bwMode="auto">
            <a:xfrm flipH="1">
              <a:off x="1130" y="2517"/>
              <a:ext cx="2" cy="12"/>
            </a:xfrm>
            <a:custGeom>
              <a:avLst/>
              <a:gdLst>
                <a:gd name="T0" fmla="*/ 0 w 19"/>
                <a:gd name="T1" fmla="*/ 0 h 60"/>
                <a:gd name="T2" fmla="*/ 0 w 19"/>
                <a:gd name="T3" fmla="*/ 0 h 60"/>
                <a:gd name="T4" fmla="*/ 0 w 19"/>
                <a:gd name="T5" fmla="*/ 0 h 60"/>
                <a:gd name="T6" fmla="*/ 0 w 19"/>
                <a:gd name="T7" fmla="*/ 0 h 60"/>
                <a:gd name="T8" fmla="*/ 0 w 19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60"/>
                <a:gd name="T17" fmla="*/ 19 w 19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60">
                  <a:moveTo>
                    <a:pt x="19" y="0"/>
                  </a:moveTo>
                  <a:lnTo>
                    <a:pt x="5" y="34"/>
                  </a:lnTo>
                  <a:lnTo>
                    <a:pt x="0" y="60"/>
                  </a:lnTo>
                  <a:lnTo>
                    <a:pt x="9" y="4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73" name="Freeform 377"/>
            <p:cNvSpPr/>
            <p:nvPr/>
          </p:nvSpPr>
          <p:spPr bwMode="auto">
            <a:xfrm flipH="1">
              <a:off x="1120" y="2505"/>
              <a:ext cx="11" cy="10"/>
            </a:xfrm>
            <a:custGeom>
              <a:avLst/>
              <a:gdLst>
                <a:gd name="T0" fmla="*/ 0 w 80"/>
                <a:gd name="T1" fmla="*/ 0 h 51"/>
                <a:gd name="T2" fmla="*/ 0 w 80"/>
                <a:gd name="T3" fmla="*/ 0 h 51"/>
                <a:gd name="T4" fmla="*/ 0 w 80"/>
                <a:gd name="T5" fmla="*/ 0 h 51"/>
                <a:gd name="T6" fmla="*/ 0 w 80"/>
                <a:gd name="T7" fmla="*/ 0 h 51"/>
                <a:gd name="T8" fmla="*/ 0 w 80"/>
                <a:gd name="T9" fmla="*/ 0 h 51"/>
                <a:gd name="T10" fmla="*/ 0 w 80"/>
                <a:gd name="T11" fmla="*/ 0 h 51"/>
                <a:gd name="T12" fmla="*/ 0 w 80"/>
                <a:gd name="T13" fmla="*/ 0 h 51"/>
                <a:gd name="T14" fmla="*/ 0 w 80"/>
                <a:gd name="T15" fmla="*/ 0 h 51"/>
                <a:gd name="T16" fmla="*/ 0 w 80"/>
                <a:gd name="T17" fmla="*/ 0 h 51"/>
                <a:gd name="T18" fmla="*/ 0 w 80"/>
                <a:gd name="T19" fmla="*/ 0 h 51"/>
                <a:gd name="T20" fmla="*/ 0 w 80"/>
                <a:gd name="T21" fmla="*/ 0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0"/>
                <a:gd name="T34" fmla="*/ 0 h 51"/>
                <a:gd name="T35" fmla="*/ 80 w 80"/>
                <a:gd name="T36" fmla="*/ 51 h 5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0" h="51">
                  <a:moveTo>
                    <a:pt x="0" y="0"/>
                  </a:moveTo>
                  <a:lnTo>
                    <a:pt x="17" y="28"/>
                  </a:lnTo>
                  <a:lnTo>
                    <a:pt x="13" y="35"/>
                  </a:lnTo>
                  <a:lnTo>
                    <a:pt x="13" y="40"/>
                  </a:lnTo>
                  <a:lnTo>
                    <a:pt x="9" y="51"/>
                  </a:lnTo>
                  <a:lnTo>
                    <a:pt x="20" y="34"/>
                  </a:lnTo>
                  <a:lnTo>
                    <a:pt x="35" y="34"/>
                  </a:lnTo>
                  <a:lnTo>
                    <a:pt x="52" y="28"/>
                  </a:lnTo>
                  <a:lnTo>
                    <a:pt x="80" y="26"/>
                  </a:lnTo>
                  <a:lnTo>
                    <a:pt x="5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74" name="Freeform 378"/>
            <p:cNvSpPr/>
            <p:nvPr/>
          </p:nvSpPr>
          <p:spPr bwMode="auto">
            <a:xfrm flipH="1">
              <a:off x="1115" y="2492"/>
              <a:ext cx="19" cy="8"/>
            </a:xfrm>
            <a:custGeom>
              <a:avLst/>
              <a:gdLst>
                <a:gd name="T0" fmla="*/ 0 w 135"/>
                <a:gd name="T1" fmla="*/ 0 h 48"/>
                <a:gd name="T2" fmla="*/ 0 w 135"/>
                <a:gd name="T3" fmla="*/ 0 h 48"/>
                <a:gd name="T4" fmla="*/ 0 w 135"/>
                <a:gd name="T5" fmla="*/ 0 h 48"/>
                <a:gd name="T6" fmla="*/ 0 w 135"/>
                <a:gd name="T7" fmla="*/ 0 h 48"/>
                <a:gd name="T8" fmla="*/ 0 w 135"/>
                <a:gd name="T9" fmla="*/ 0 h 48"/>
                <a:gd name="T10" fmla="*/ 0 w 135"/>
                <a:gd name="T11" fmla="*/ 0 h 48"/>
                <a:gd name="T12" fmla="*/ 0 w 135"/>
                <a:gd name="T13" fmla="*/ 0 h 48"/>
                <a:gd name="T14" fmla="*/ 0 w 135"/>
                <a:gd name="T15" fmla="*/ 0 h 48"/>
                <a:gd name="T16" fmla="*/ 0 w 135"/>
                <a:gd name="T17" fmla="*/ 0 h 48"/>
                <a:gd name="T18" fmla="*/ 0 w 135"/>
                <a:gd name="T19" fmla="*/ 0 h 48"/>
                <a:gd name="T20" fmla="*/ 0 w 135"/>
                <a:gd name="T21" fmla="*/ 0 h 48"/>
                <a:gd name="T22" fmla="*/ 0 w 135"/>
                <a:gd name="T23" fmla="*/ 0 h 48"/>
                <a:gd name="T24" fmla="*/ 0 w 135"/>
                <a:gd name="T25" fmla="*/ 0 h 48"/>
                <a:gd name="T26" fmla="*/ 0 w 135"/>
                <a:gd name="T27" fmla="*/ 0 h 48"/>
                <a:gd name="T28" fmla="*/ 0 w 135"/>
                <a:gd name="T29" fmla="*/ 0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5"/>
                <a:gd name="T46" fmla="*/ 0 h 48"/>
                <a:gd name="T47" fmla="*/ 135 w 135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5" h="48">
                  <a:moveTo>
                    <a:pt x="0" y="25"/>
                  </a:moveTo>
                  <a:lnTo>
                    <a:pt x="6" y="42"/>
                  </a:lnTo>
                  <a:lnTo>
                    <a:pt x="20" y="48"/>
                  </a:lnTo>
                  <a:lnTo>
                    <a:pt x="42" y="34"/>
                  </a:lnTo>
                  <a:lnTo>
                    <a:pt x="69" y="25"/>
                  </a:lnTo>
                  <a:lnTo>
                    <a:pt x="113" y="24"/>
                  </a:lnTo>
                  <a:lnTo>
                    <a:pt x="135" y="27"/>
                  </a:lnTo>
                  <a:lnTo>
                    <a:pt x="101" y="12"/>
                  </a:lnTo>
                  <a:lnTo>
                    <a:pt x="77" y="6"/>
                  </a:lnTo>
                  <a:lnTo>
                    <a:pt x="80" y="0"/>
                  </a:lnTo>
                  <a:lnTo>
                    <a:pt x="57" y="9"/>
                  </a:lnTo>
                  <a:lnTo>
                    <a:pt x="59" y="3"/>
                  </a:lnTo>
                  <a:lnTo>
                    <a:pt x="40" y="12"/>
                  </a:lnTo>
                  <a:lnTo>
                    <a:pt x="23" y="12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75" name="Freeform 379"/>
            <p:cNvSpPr/>
            <p:nvPr/>
          </p:nvSpPr>
          <p:spPr bwMode="auto">
            <a:xfrm flipH="1">
              <a:off x="1081" y="2503"/>
              <a:ext cx="11" cy="31"/>
            </a:xfrm>
            <a:custGeom>
              <a:avLst/>
              <a:gdLst>
                <a:gd name="T0" fmla="*/ 0 w 78"/>
                <a:gd name="T1" fmla="*/ 0 h 159"/>
                <a:gd name="T2" fmla="*/ 0 w 78"/>
                <a:gd name="T3" fmla="*/ 0 h 159"/>
                <a:gd name="T4" fmla="*/ 0 w 78"/>
                <a:gd name="T5" fmla="*/ 0 h 159"/>
                <a:gd name="T6" fmla="*/ 0 w 78"/>
                <a:gd name="T7" fmla="*/ 0 h 159"/>
                <a:gd name="T8" fmla="*/ 0 w 78"/>
                <a:gd name="T9" fmla="*/ 1 h 159"/>
                <a:gd name="T10" fmla="*/ 0 w 78"/>
                <a:gd name="T11" fmla="*/ 1 h 159"/>
                <a:gd name="T12" fmla="*/ 0 w 78"/>
                <a:gd name="T13" fmla="*/ 1 h 159"/>
                <a:gd name="T14" fmla="*/ 0 w 78"/>
                <a:gd name="T15" fmla="*/ 1 h 159"/>
                <a:gd name="T16" fmla="*/ 0 w 78"/>
                <a:gd name="T17" fmla="*/ 1 h 159"/>
                <a:gd name="T18" fmla="*/ 0 w 78"/>
                <a:gd name="T19" fmla="*/ 0 h 159"/>
                <a:gd name="T20" fmla="*/ 0 w 78"/>
                <a:gd name="T21" fmla="*/ 1 h 159"/>
                <a:gd name="T22" fmla="*/ 0 w 78"/>
                <a:gd name="T23" fmla="*/ 1 h 159"/>
                <a:gd name="T24" fmla="*/ 0 w 78"/>
                <a:gd name="T25" fmla="*/ 1 h 159"/>
                <a:gd name="T26" fmla="*/ 0 w 78"/>
                <a:gd name="T27" fmla="*/ 1 h 159"/>
                <a:gd name="T28" fmla="*/ 0 w 78"/>
                <a:gd name="T29" fmla="*/ 1 h 159"/>
                <a:gd name="T30" fmla="*/ 0 w 78"/>
                <a:gd name="T31" fmla="*/ 1 h 159"/>
                <a:gd name="T32" fmla="*/ 0 w 78"/>
                <a:gd name="T33" fmla="*/ 1 h 159"/>
                <a:gd name="T34" fmla="*/ 0 w 78"/>
                <a:gd name="T35" fmla="*/ 1 h 159"/>
                <a:gd name="T36" fmla="*/ 0 w 78"/>
                <a:gd name="T37" fmla="*/ 0 h 159"/>
                <a:gd name="T38" fmla="*/ 0 w 78"/>
                <a:gd name="T39" fmla="*/ 0 h 159"/>
                <a:gd name="T40" fmla="*/ 0 w 78"/>
                <a:gd name="T41" fmla="*/ 0 h 159"/>
                <a:gd name="T42" fmla="*/ 0 w 78"/>
                <a:gd name="T43" fmla="*/ 0 h 159"/>
                <a:gd name="T44" fmla="*/ 0 w 78"/>
                <a:gd name="T45" fmla="*/ 0 h 15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8"/>
                <a:gd name="T70" fmla="*/ 0 h 159"/>
                <a:gd name="T71" fmla="*/ 78 w 78"/>
                <a:gd name="T72" fmla="*/ 159 h 15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8" h="159">
                  <a:moveTo>
                    <a:pt x="0" y="30"/>
                  </a:moveTo>
                  <a:lnTo>
                    <a:pt x="24" y="10"/>
                  </a:lnTo>
                  <a:lnTo>
                    <a:pt x="52" y="15"/>
                  </a:lnTo>
                  <a:lnTo>
                    <a:pt x="68" y="41"/>
                  </a:lnTo>
                  <a:lnTo>
                    <a:pt x="71" y="77"/>
                  </a:lnTo>
                  <a:lnTo>
                    <a:pt x="68" y="105"/>
                  </a:lnTo>
                  <a:lnTo>
                    <a:pt x="59" y="128"/>
                  </a:lnTo>
                  <a:lnTo>
                    <a:pt x="44" y="93"/>
                  </a:lnTo>
                  <a:lnTo>
                    <a:pt x="31" y="73"/>
                  </a:lnTo>
                  <a:lnTo>
                    <a:pt x="5" y="60"/>
                  </a:lnTo>
                  <a:lnTo>
                    <a:pt x="25" y="89"/>
                  </a:lnTo>
                  <a:lnTo>
                    <a:pt x="47" y="111"/>
                  </a:lnTo>
                  <a:lnTo>
                    <a:pt x="49" y="134"/>
                  </a:lnTo>
                  <a:lnTo>
                    <a:pt x="40" y="156"/>
                  </a:lnTo>
                  <a:lnTo>
                    <a:pt x="28" y="159"/>
                  </a:lnTo>
                  <a:lnTo>
                    <a:pt x="61" y="151"/>
                  </a:lnTo>
                  <a:lnTo>
                    <a:pt x="77" y="117"/>
                  </a:lnTo>
                  <a:lnTo>
                    <a:pt x="78" y="73"/>
                  </a:lnTo>
                  <a:lnTo>
                    <a:pt x="77" y="33"/>
                  </a:lnTo>
                  <a:lnTo>
                    <a:pt x="59" y="7"/>
                  </a:lnTo>
                  <a:lnTo>
                    <a:pt x="34" y="0"/>
                  </a:lnTo>
                  <a:lnTo>
                    <a:pt x="10" y="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76" name="Freeform 380"/>
            <p:cNvSpPr/>
            <p:nvPr/>
          </p:nvSpPr>
          <p:spPr bwMode="auto">
            <a:xfrm flipH="1">
              <a:off x="1077" y="2498"/>
              <a:ext cx="18" cy="42"/>
            </a:xfrm>
            <a:custGeom>
              <a:avLst/>
              <a:gdLst>
                <a:gd name="T0" fmla="*/ 0 w 129"/>
                <a:gd name="T1" fmla="*/ 0 h 215"/>
                <a:gd name="T2" fmla="*/ 0 w 129"/>
                <a:gd name="T3" fmla="*/ 0 h 215"/>
                <a:gd name="T4" fmla="*/ 0 w 129"/>
                <a:gd name="T5" fmla="*/ 0 h 215"/>
                <a:gd name="T6" fmla="*/ 0 w 129"/>
                <a:gd name="T7" fmla="*/ 0 h 215"/>
                <a:gd name="T8" fmla="*/ 0 w 129"/>
                <a:gd name="T9" fmla="*/ 0 h 215"/>
                <a:gd name="T10" fmla="*/ 0 w 129"/>
                <a:gd name="T11" fmla="*/ 1 h 215"/>
                <a:gd name="T12" fmla="*/ 0 w 129"/>
                <a:gd name="T13" fmla="*/ 1 h 215"/>
                <a:gd name="T14" fmla="*/ 0 w 129"/>
                <a:gd name="T15" fmla="*/ 1 h 215"/>
                <a:gd name="T16" fmla="*/ 0 w 129"/>
                <a:gd name="T17" fmla="*/ 1 h 215"/>
                <a:gd name="T18" fmla="*/ 0 w 129"/>
                <a:gd name="T19" fmla="*/ 1 h 215"/>
                <a:gd name="T20" fmla="*/ 0 w 129"/>
                <a:gd name="T21" fmla="*/ 2 h 215"/>
                <a:gd name="T22" fmla="*/ 0 w 129"/>
                <a:gd name="T23" fmla="*/ 2 h 215"/>
                <a:gd name="T24" fmla="*/ 0 w 129"/>
                <a:gd name="T25" fmla="*/ 2 h 215"/>
                <a:gd name="T26" fmla="*/ 0 w 129"/>
                <a:gd name="T27" fmla="*/ 2 h 215"/>
                <a:gd name="T28" fmla="*/ 0 w 129"/>
                <a:gd name="T29" fmla="*/ 2 h 215"/>
                <a:gd name="T30" fmla="*/ 0 w 129"/>
                <a:gd name="T31" fmla="*/ 2 h 215"/>
                <a:gd name="T32" fmla="*/ 0 w 129"/>
                <a:gd name="T33" fmla="*/ 2 h 215"/>
                <a:gd name="T34" fmla="*/ 0 w 129"/>
                <a:gd name="T35" fmla="*/ 1 h 215"/>
                <a:gd name="T36" fmla="*/ 0 w 129"/>
                <a:gd name="T37" fmla="*/ 1 h 215"/>
                <a:gd name="T38" fmla="*/ 0 w 129"/>
                <a:gd name="T39" fmla="*/ 1 h 215"/>
                <a:gd name="T40" fmla="*/ 0 w 129"/>
                <a:gd name="T41" fmla="*/ 0 h 215"/>
                <a:gd name="T42" fmla="*/ 0 w 129"/>
                <a:gd name="T43" fmla="*/ 0 h 215"/>
                <a:gd name="T44" fmla="*/ 0 w 129"/>
                <a:gd name="T45" fmla="*/ 0 h 215"/>
                <a:gd name="T46" fmla="*/ 0 w 129"/>
                <a:gd name="T47" fmla="*/ 0 h 215"/>
                <a:gd name="T48" fmla="*/ 0 w 129"/>
                <a:gd name="T49" fmla="*/ 0 h 215"/>
                <a:gd name="T50" fmla="*/ 0 w 129"/>
                <a:gd name="T51" fmla="*/ 0 h 215"/>
                <a:gd name="T52" fmla="*/ 0 w 129"/>
                <a:gd name="T53" fmla="*/ 0 h 21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9"/>
                <a:gd name="T82" fmla="*/ 0 h 215"/>
                <a:gd name="T83" fmla="*/ 129 w 129"/>
                <a:gd name="T84" fmla="*/ 215 h 21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9" h="215">
                  <a:moveTo>
                    <a:pt x="0" y="53"/>
                  </a:moveTo>
                  <a:lnTo>
                    <a:pt x="20" y="19"/>
                  </a:lnTo>
                  <a:lnTo>
                    <a:pt x="54" y="9"/>
                  </a:lnTo>
                  <a:lnTo>
                    <a:pt x="95" y="16"/>
                  </a:lnTo>
                  <a:lnTo>
                    <a:pt x="109" y="35"/>
                  </a:lnTo>
                  <a:lnTo>
                    <a:pt x="120" y="67"/>
                  </a:lnTo>
                  <a:lnTo>
                    <a:pt x="120" y="93"/>
                  </a:lnTo>
                  <a:lnTo>
                    <a:pt x="114" y="111"/>
                  </a:lnTo>
                  <a:lnTo>
                    <a:pt x="114" y="137"/>
                  </a:lnTo>
                  <a:lnTo>
                    <a:pt x="107" y="168"/>
                  </a:lnTo>
                  <a:lnTo>
                    <a:pt x="80" y="198"/>
                  </a:lnTo>
                  <a:lnTo>
                    <a:pt x="63" y="198"/>
                  </a:lnTo>
                  <a:lnTo>
                    <a:pt x="40" y="198"/>
                  </a:lnTo>
                  <a:lnTo>
                    <a:pt x="40" y="203"/>
                  </a:lnTo>
                  <a:lnTo>
                    <a:pt x="57" y="215"/>
                  </a:lnTo>
                  <a:lnTo>
                    <a:pt x="76" y="211"/>
                  </a:lnTo>
                  <a:lnTo>
                    <a:pt x="101" y="201"/>
                  </a:lnTo>
                  <a:lnTo>
                    <a:pt x="121" y="171"/>
                  </a:lnTo>
                  <a:lnTo>
                    <a:pt x="123" y="121"/>
                  </a:lnTo>
                  <a:lnTo>
                    <a:pt x="129" y="87"/>
                  </a:lnTo>
                  <a:lnTo>
                    <a:pt x="129" y="58"/>
                  </a:lnTo>
                  <a:lnTo>
                    <a:pt x="117" y="32"/>
                  </a:lnTo>
                  <a:lnTo>
                    <a:pt x="103" y="9"/>
                  </a:lnTo>
                  <a:lnTo>
                    <a:pt x="69" y="0"/>
                  </a:lnTo>
                  <a:lnTo>
                    <a:pt x="20" y="6"/>
                  </a:lnTo>
                  <a:lnTo>
                    <a:pt x="3" y="19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77" name="Freeform 381"/>
            <p:cNvSpPr/>
            <p:nvPr/>
          </p:nvSpPr>
          <p:spPr bwMode="auto">
            <a:xfrm flipH="1">
              <a:off x="1088" y="2544"/>
              <a:ext cx="16" cy="33"/>
            </a:xfrm>
            <a:custGeom>
              <a:avLst/>
              <a:gdLst>
                <a:gd name="T0" fmla="*/ 0 w 118"/>
                <a:gd name="T1" fmla="*/ 0 h 179"/>
                <a:gd name="T2" fmla="*/ 0 w 118"/>
                <a:gd name="T3" fmla="*/ 0 h 179"/>
                <a:gd name="T4" fmla="*/ 0 w 118"/>
                <a:gd name="T5" fmla="*/ 1 h 179"/>
                <a:gd name="T6" fmla="*/ 0 w 118"/>
                <a:gd name="T7" fmla="*/ 1 h 179"/>
                <a:gd name="T8" fmla="*/ 0 w 118"/>
                <a:gd name="T9" fmla="*/ 1 h 179"/>
                <a:gd name="T10" fmla="*/ 0 w 118"/>
                <a:gd name="T11" fmla="*/ 1 h 179"/>
                <a:gd name="T12" fmla="*/ 0 w 118"/>
                <a:gd name="T13" fmla="*/ 1 h 179"/>
                <a:gd name="T14" fmla="*/ 0 w 118"/>
                <a:gd name="T15" fmla="*/ 1 h 179"/>
                <a:gd name="T16" fmla="*/ 0 w 118"/>
                <a:gd name="T17" fmla="*/ 0 h 179"/>
                <a:gd name="T18" fmla="*/ 0 w 118"/>
                <a:gd name="T19" fmla="*/ 0 h 1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"/>
                <a:gd name="T31" fmla="*/ 0 h 179"/>
                <a:gd name="T32" fmla="*/ 118 w 118"/>
                <a:gd name="T33" fmla="*/ 179 h 1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" h="179">
                  <a:moveTo>
                    <a:pt x="118" y="0"/>
                  </a:moveTo>
                  <a:lnTo>
                    <a:pt x="102" y="39"/>
                  </a:lnTo>
                  <a:lnTo>
                    <a:pt x="77" y="80"/>
                  </a:lnTo>
                  <a:lnTo>
                    <a:pt x="52" y="116"/>
                  </a:lnTo>
                  <a:lnTo>
                    <a:pt x="17" y="164"/>
                  </a:lnTo>
                  <a:lnTo>
                    <a:pt x="0" y="179"/>
                  </a:lnTo>
                  <a:lnTo>
                    <a:pt x="39" y="159"/>
                  </a:lnTo>
                  <a:lnTo>
                    <a:pt x="70" y="115"/>
                  </a:lnTo>
                  <a:lnTo>
                    <a:pt x="99" y="67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78" name="Freeform 382"/>
            <p:cNvSpPr/>
            <p:nvPr/>
          </p:nvSpPr>
          <p:spPr bwMode="auto">
            <a:xfrm flipH="1">
              <a:off x="1039" y="2426"/>
              <a:ext cx="92" cy="130"/>
            </a:xfrm>
            <a:custGeom>
              <a:avLst/>
              <a:gdLst>
                <a:gd name="T0" fmla="*/ 0 w 671"/>
                <a:gd name="T1" fmla="*/ 1 h 670"/>
                <a:gd name="T2" fmla="*/ 0 w 671"/>
                <a:gd name="T3" fmla="*/ 1 h 670"/>
                <a:gd name="T4" fmla="*/ 1 w 671"/>
                <a:gd name="T5" fmla="*/ 1 h 670"/>
                <a:gd name="T6" fmla="*/ 1 w 671"/>
                <a:gd name="T7" fmla="*/ 2 h 670"/>
                <a:gd name="T8" fmla="*/ 1 w 671"/>
                <a:gd name="T9" fmla="*/ 2 h 670"/>
                <a:gd name="T10" fmla="*/ 1 w 671"/>
                <a:gd name="T11" fmla="*/ 2 h 670"/>
                <a:gd name="T12" fmla="*/ 1 w 671"/>
                <a:gd name="T13" fmla="*/ 3 h 670"/>
                <a:gd name="T14" fmla="*/ 1 w 671"/>
                <a:gd name="T15" fmla="*/ 3 h 670"/>
                <a:gd name="T16" fmla="*/ 1 w 671"/>
                <a:gd name="T17" fmla="*/ 3 h 670"/>
                <a:gd name="T18" fmla="*/ 1 w 671"/>
                <a:gd name="T19" fmla="*/ 3 h 670"/>
                <a:gd name="T20" fmla="*/ 1 w 671"/>
                <a:gd name="T21" fmla="*/ 3 h 670"/>
                <a:gd name="T22" fmla="*/ 1 w 671"/>
                <a:gd name="T23" fmla="*/ 3 h 670"/>
                <a:gd name="T24" fmla="*/ 1 w 671"/>
                <a:gd name="T25" fmla="*/ 3 h 670"/>
                <a:gd name="T26" fmla="*/ 1 w 671"/>
                <a:gd name="T27" fmla="*/ 3 h 670"/>
                <a:gd name="T28" fmla="*/ 1 w 671"/>
                <a:gd name="T29" fmla="*/ 3 h 670"/>
                <a:gd name="T30" fmla="*/ 1 w 671"/>
                <a:gd name="T31" fmla="*/ 3 h 670"/>
                <a:gd name="T32" fmla="*/ 1 w 671"/>
                <a:gd name="T33" fmla="*/ 4 h 670"/>
                <a:gd name="T34" fmla="*/ 1 w 671"/>
                <a:gd name="T35" fmla="*/ 4 h 670"/>
                <a:gd name="T36" fmla="*/ 1 w 671"/>
                <a:gd name="T37" fmla="*/ 4 h 670"/>
                <a:gd name="T38" fmla="*/ 1 w 671"/>
                <a:gd name="T39" fmla="*/ 4 h 670"/>
                <a:gd name="T40" fmla="*/ 1 w 671"/>
                <a:gd name="T41" fmla="*/ 5 h 670"/>
                <a:gd name="T42" fmla="*/ 1 w 671"/>
                <a:gd name="T43" fmla="*/ 5 h 670"/>
                <a:gd name="T44" fmla="*/ 2 w 671"/>
                <a:gd name="T45" fmla="*/ 4 h 670"/>
                <a:gd name="T46" fmla="*/ 2 w 671"/>
                <a:gd name="T47" fmla="*/ 3 h 670"/>
                <a:gd name="T48" fmla="*/ 2 w 671"/>
                <a:gd name="T49" fmla="*/ 2 h 670"/>
                <a:gd name="T50" fmla="*/ 2 w 671"/>
                <a:gd name="T51" fmla="*/ 2 h 670"/>
                <a:gd name="T52" fmla="*/ 2 w 671"/>
                <a:gd name="T53" fmla="*/ 1 h 670"/>
                <a:gd name="T54" fmla="*/ 2 w 671"/>
                <a:gd name="T55" fmla="*/ 0 h 670"/>
                <a:gd name="T56" fmla="*/ 2 w 671"/>
                <a:gd name="T57" fmla="*/ 0 h 670"/>
                <a:gd name="T58" fmla="*/ 1 w 671"/>
                <a:gd name="T59" fmla="*/ 0 h 670"/>
                <a:gd name="T60" fmla="*/ 1 w 671"/>
                <a:gd name="T61" fmla="*/ 0 h 670"/>
                <a:gd name="T62" fmla="*/ 1 w 671"/>
                <a:gd name="T63" fmla="*/ 0 h 670"/>
                <a:gd name="T64" fmla="*/ 0 w 671"/>
                <a:gd name="T65" fmla="*/ 0 h 670"/>
                <a:gd name="T66" fmla="*/ 0 w 671"/>
                <a:gd name="T67" fmla="*/ 0 h 670"/>
                <a:gd name="T68" fmla="*/ 0 w 671"/>
                <a:gd name="T69" fmla="*/ 1 h 670"/>
                <a:gd name="T70" fmla="*/ 0 w 671"/>
                <a:gd name="T71" fmla="*/ 1 h 670"/>
                <a:gd name="T72" fmla="*/ 0 w 671"/>
                <a:gd name="T73" fmla="*/ 1 h 670"/>
                <a:gd name="T74" fmla="*/ 0 w 671"/>
                <a:gd name="T75" fmla="*/ 1 h 67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71"/>
                <a:gd name="T115" fmla="*/ 0 h 670"/>
                <a:gd name="T116" fmla="*/ 671 w 671"/>
                <a:gd name="T117" fmla="*/ 670 h 67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71" h="670">
                  <a:moveTo>
                    <a:pt x="54" y="193"/>
                  </a:moveTo>
                  <a:lnTo>
                    <a:pt x="155" y="177"/>
                  </a:lnTo>
                  <a:lnTo>
                    <a:pt x="223" y="187"/>
                  </a:lnTo>
                  <a:lnTo>
                    <a:pt x="264" y="234"/>
                  </a:lnTo>
                  <a:lnTo>
                    <a:pt x="238" y="290"/>
                  </a:lnTo>
                  <a:lnTo>
                    <a:pt x="206" y="311"/>
                  </a:lnTo>
                  <a:lnTo>
                    <a:pt x="197" y="366"/>
                  </a:lnTo>
                  <a:lnTo>
                    <a:pt x="217" y="401"/>
                  </a:lnTo>
                  <a:lnTo>
                    <a:pt x="200" y="453"/>
                  </a:lnTo>
                  <a:lnTo>
                    <a:pt x="242" y="453"/>
                  </a:lnTo>
                  <a:lnTo>
                    <a:pt x="254" y="394"/>
                  </a:lnTo>
                  <a:lnTo>
                    <a:pt x="280" y="366"/>
                  </a:lnTo>
                  <a:lnTo>
                    <a:pt x="329" y="366"/>
                  </a:lnTo>
                  <a:lnTo>
                    <a:pt x="378" y="378"/>
                  </a:lnTo>
                  <a:lnTo>
                    <a:pt x="393" y="419"/>
                  </a:lnTo>
                  <a:lnTo>
                    <a:pt x="399" y="475"/>
                  </a:lnTo>
                  <a:lnTo>
                    <a:pt x="393" y="516"/>
                  </a:lnTo>
                  <a:lnTo>
                    <a:pt x="393" y="547"/>
                  </a:lnTo>
                  <a:lnTo>
                    <a:pt x="396" y="581"/>
                  </a:lnTo>
                  <a:lnTo>
                    <a:pt x="428" y="613"/>
                  </a:lnTo>
                  <a:lnTo>
                    <a:pt x="451" y="632"/>
                  </a:lnTo>
                  <a:lnTo>
                    <a:pt x="510" y="670"/>
                  </a:lnTo>
                  <a:lnTo>
                    <a:pt x="620" y="558"/>
                  </a:lnTo>
                  <a:lnTo>
                    <a:pt x="652" y="466"/>
                  </a:lnTo>
                  <a:lnTo>
                    <a:pt x="665" y="318"/>
                  </a:lnTo>
                  <a:lnTo>
                    <a:pt x="671" y="215"/>
                  </a:lnTo>
                  <a:lnTo>
                    <a:pt x="658" y="114"/>
                  </a:lnTo>
                  <a:lnTo>
                    <a:pt x="629" y="59"/>
                  </a:lnTo>
                  <a:lnTo>
                    <a:pt x="562" y="21"/>
                  </a:lnTo>
                  <a:lnTo>
                    <a:pt x="502" y="8"/>
                  </a:lnTo>
                  <a:lnTo>
                    <a:pt x="384" y="0"/>
                  </a:lnTo>
                  <a:lnTo>
                    <a:pt x="270" y="5"/>
                  </a:lnTo>
                  <a:lnTo>
                    <a:pt x="129" y="30"/>
                  </a:lnTo>
                  <a:lnTo>
                    <a:pt x="64" y="62"/>
                  </a:lnTo>
                  <a:lnTo>
                    <a:pt x="32" y="94"/>
                  </a:lnTo>
                  <a:lnTo>
                    <a:pt x="0" y="140"/>
                  </a:lnTo>
                  <a:lnTo>
                    <a:pt x="6" y="166"/>
                  </a:lnTo>
                  <a:lnTo>
                    <a:pt x="54" y="19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79" name="Freeform 383"/>
            <p:cNvSpPr/>
            <p:nvPr/>
          </p:nvSpPr>
          <p:spPr bwMode="auto">
            <a:xfrm flipH="1">
              <a:off x="1041" y="2428"/>
              <a:ext cx="87" cy="124"/>
            </a:xfrm>
            <a:custGeom>
              <a:avLst/>
              <a:gdLst>
                <a:gd name="T0" fmla="*/ 0 w 636"/>
                <a:gd name="T1" fmla="*/ 1 h 643"/>
                <a:gd name="T2" fmla="*/ 0 w 636"/>
                <a:gd name="T3" fmla="*/ 1 h 643"/>
                <a:gd name="T4" fmla="*/ 0 w 636"/>
                <a:gd name="T5" fmla="*/ 1 h 643"/>
                <a:gd name="T6" fmla="*/ 1 w 636"/>
                <a:gd name="T7" fmla="*/ 1 h 643"/>
                <a:gd name="T8" fmla="*/ 1 w 636"/>
                <a:gd name="T9" fmla="*/ 1 h 643"/>
                <a:gd name="T10" fmla="*/ 1 w 636"/>
                <a:gd name="T11" fmla="*/ 1 h 643"/>
                <a:gd name="T12" fmla="*/ 1 w 636"/>
                <a:gd name="T13" fmla="*/ 1 h 643"/>
                <a:gd name="T14" fmla="*/ 1 w 636"/>
                <a:gd name="T15" fmla="*/ 1 h 643"/>
                <a:gd name="T16" fmla="*/ 1 w 636"/>
                <a:gd name="T17" fmla="*/ 2 h 643"/>
                <a:gd name="T18" fmla="*/ 1 w 636"/>
                <a:gd name="T19" fmla="*/ 2 h 643"/>
                <a:gd name="T20" fmla="*/ 1 w 636"/>
                <a:gd name="T21" fmla="*/ 2 h 643"/>
                <a:gd name="T22" fmla="*/ 1 w 636"/>
                <a:gd name="T23" fmla="*/ 2 h 643"/>
                <a:gd name="T24" fmla="*/ 1 w 636"/>
                <a:gd name="T25" fmla="*/ 2 h 643"/>
                <a:gd name="T26" fmla="*/ 1 w 636"/>
                <a:gd name="T27" fmla="*/ 2 h 643"/>
                <a:gd name="T28" fmla="*/ 1 w 636"/>
                <a:gd name="T29" fmla="*/ 3 h 643"/>
                <a:gd name="T30" fmla="*/ 1 w 636"/>
                <a:gd name="T31" fmla="*/ 3 h 643"/>
                <a:gd name="T32" fmla="*/ 1 w 636"/>
                <a:gd name="T33" fmla="*/ 3 h 643"/>
                <a:gd name="T34" fmla="*/ 1 w 636"/>
                <a:gd name="T35" fmla="*/ 3 h 643"/>
                <a:gd name="T36" fmla="*/ 1 w 636"/>
                <a:gd name="T37" fmla="*/ 3 h 643"/>
                <a:gd name="T38" fmla="*/ 1 w 636"/>
                <a:gd name="T39" fmla="*/ 3 h 643"/>
                <a:gd name="T40" fmla="*/ 1 w 636"/>
                <a:gd name="T41" fmla="*/ 3 h 643"/>
                <a:gd name="T42" fmla="*/ 1 w 636"/>
                <a:gd name="T43" fmla="*/ 3 h 643"/>
                <a:gd name="T44" fmla="*/ 1 w 636"/>
                <a:gd name="T45" fmla="*/ 4 h 643"/>
                <a:gd name="T46" fmla="*/ 1 w 636"/>
                <a:gd name="T47" fmla="*/ 4 h 643"/>
                <a:gd name="T48" fmla="*/ 1 w 636"/>
                <a:gd name="T49" fmla="*/ 4 h 643"/>
                <a:gd name="T50" fmla="*/ 1 w 636"/>
                <a:gd name="T51" fmla="*/ 3 h 643"/>
                <a:gd name="T52" fmla="*/ 1 w 636"/>
                <a:gd name="T53" fmla="*/ 4 h 643"/>
                <a:gd name="T54" fmla="*/ 1 w 636"/>
                <a:gd name="T55" fmla="*/ 4 h 643"/>
                <a:gd name="T56" fmla="*/ 1 w 636"/>
                <a:gd name="T57" fmla="*/ 4 h 643"/>
                <a:gd name="T58" fmla="*/ 1 w 636"/>
                <a:gd name="T59" fmla="*/ 4 h 643"/>
                <a:gd name="T60" fmla="*/ 2 w 636"/>
                <a:gd name="T61" fmla="*/ 3 h 643"/>
                <a:gd name="T62" fmla="*/ 2 w 636"/>
                <a:gd name="T63" fmla="*/ 2 h 643"/>
                <a:gd name="T64" fmla="*/ 1 w 636"/>
                <a:gd name="T65" fmla="*/ 2 h 643"/>
                <a:gd name="T66" fmla="*/ 2 w 636"/>
                <a:gd name="T67" fmla="*/ 2 h 643"/>
                <a:gd name="T68" fmla="*/ 1 w 636"/>
                <a:gd name="T69" fmla="*/ 1 h 643"/>
                <a:gd name="T70" fmla="*/ 1 w 636"/>
                <a:gd name="T71" fmla="*/ 1 h 643"/>
                <a:gd name="T72" fmla="*/ 2 w 636"/>
                <a:gd name="T73" fmla="*/ 1 h 643"/>
                <a:gd name="T74" fmla="*/ 1 w 636"/>
                <a:gd name="T75" fmla="*/ 0 h 643"/>
                <a:gd name="T76" fmla="*/ 1 w 636"/>
                <a:gd name="T77" fmla="*/ 0 h 643"/>
                <a:gd name="T78" fmla="*/ 1 w 636"/>
                <a:gd name="T79" fmla="*/ 0 h 643"/>
                <a:gd name="T80" fmla="*/ 1 w 636"/>
                <a:gd name="T81" fmla="*/ 0 h 643"/>
                <a:gd name="T82" fmla="*/ 1 w 636"/>
                <a:gd name="T83" fmla="*/ 0 h 643"/>
                <a:gd name="T84" fmla="*/ 0 w 636"/>
                <a:gd name="T85" fmla="*/ 0 h 643"/>
                <a:gd name="T86" fmla="*/ 0 w 636"/>
                <a:gd name="T87" fmla="*/ 0 h 64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36"/>
                <a:gd name="T133" fmla="*/ 0 h 643"/>
                <a:gd name="T134" fmla="*/ 636 w 636"/>
                <a:gd name="T135" fmla="*/ 643 h 64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36" h="643">
                  <a:moveTo>
                    <a:pt x="104" y="41"/>
                  </a:moveTo>
                  <a:lnTo>
                    <a:pt x="51" y="63"/>
                  </a:lnTo>
                  <a:lnTo>
                    <a:pt x="25" y="98"/>
                  </a:lnTo>
                  <a:lnTo>
                    <a:pt x="10" y="121"/>
                  </a:lnTo>
                  <a:lnTo>
                    <a:pt x="0" y="138"/>
                  </a:lnTo>
                  <a:lnTo>
                    <a:pt x="13" y="152"/>
                  </a:lnTo>
                  <a:lnTo>
                    <a:pt x="41" y="169"/>
                  </a:lnTo>
                  <a:lnTo>
                    <a:pt x="110" y="158"/>
                  </a:lnTo>
                  <a:lnTo>
                    <a:pt x="160" y="158"/>
                  </a:lnTo>
                  <a:lnTo>
                    <a:pt x="194" y="141"/>
                  </a:lnTo>
                  <a:lnTo>
                    <a:pt x="245" y="129"/>
                  </a:lnTo>
                  <a:lnTo>
                    <a:pt x="290" y="126"/>
                  </a:lnTo>
                  <a:lnTo>
                    <a:pt x="342" y="129"/>
                  </a:lnTo>
                  <a:lnTo>
                    <a:pt x="267" y="138"/>
                  </a:lnTo>
                  <a:lnTo>
                    <a:pt x="229" y="148"/>
                  </a:lnTo>
                  <a:lnTo>
                    <a:pt x="201" y="158"/>
                  </a:lnTo>
                  <a:lnTo>
                    <a:pt x="194" y="161"/>
                  </a:lnTo>
                  <a:lnTo>
                    <a:pt x="213" y="169"/>
                  </a:lnTo>
                  <a:lnTo>
                    <a:pt x="229" y="185"/>
                  </a:lnTo>
                  <a:lnTo>
                    <a:pt x="255" y="169"/>
                  </a:lnTo>
                  <a:lnTo>
                    <a:pt x="277" y="163"/>
                  </a:lnTo>
                  <a:lnTo>
                    <a:pt x="325" y="155"/>
                  </a:lnTo>
                  <a:lnTo>
                    <a:pt x="339" y="155"/>
                  </a:lnTo>
                  <a:lnTo>
                    <a:pt x="293" y="172"/>
                  </a:lnTo>
                  <a:lnTo>
                    <a:pt x="258" y="188"/>
                  </a:lnTo>
                  <a:lnTo>
                    <a:pt x="239" y="201"/>
                  </a:lnTo>
                  <a:lnTo>
                    <a:pt x="255" y="217"/>
                  </a:lnTo>
                  <a:lnTo>
                    <a:pt x="293" y="204"/>
                  </a:lnTo>
                  <a:lnTo>
                    <a:pt x="325" y="198"/>
                  </a:lnTo>
                  <a:lnTo>
                    <a:pt x="267" y="226"/>
                  </a:lnTo>
                  <a:lnTo>
                    <a:pt x="248" y="239"/>
                  </a:lnTo>
                  <a:lnTo>
                    <a:pt x="242" y="266"/>
                  </a:lnTo>
                  <a:lnTo>
                    <a:pt x="232" y="280"/>
                  </a:lnTo>
                  <a:lnTo>
                    <a:pt x="267" y="263"/>
                  </a:lnTo>
                  <a:lnTo>
                    <a:pt x="298" y="257"/>
                  </a:lnTo>
                  <a:lnTo>
                    <a:pt x="348" y="255"/>
                  </a:lnTo>
                  <a:lnTo>
                    <a:pt x="272" y="276"/>
                  </a:lnTo>
                  <a:lnTo>
                    <a:pt x="226" y="294"/>
                  </a:lnTo>
                  <a:lnTo>
                    <a:pt x="194" y="310"/>
                  </a:lnTo>
                  <a:lnTo>
                    <a:pt x="191" y="335"/>
                  </a:lnTo>
                  <a:lnTo>
                    <a:pt x="229" y="317"/>
                  </a:lnTo>
                  <a:lnTo>
                    <a:pt x="280" y="300"/>
                  </a:lnTo>
                  <a:lnTo>
                    <a:pt x="304" y="300"/>
                  </a:lnTo>
                  <a:lnTo>
                    <a:pt x="248" y="320"/>
                  </a:lnTo>
                  <a:lnTo>
                    <a:pt x="204" y="338"/>
                  </a:lnTo>
                  <a:lnTo>
                    <a:pt x="187" y="355"/>
                  </a:lnTo>
                  <a:lnTo>
                    <a:pt x="194" y="370"/>
                  </a:lnTo>
                  <a:lnTo>
                    <a:pt x="229" y="358"/>
                  </a:lnTo>
                  <a:lnTo>
                    <a:pt x="261" y="344"/>
                  </a:lnTo>
                  <a:lnTo>
                    <a:pt x="327" y="341"/>
                  </a:lnTo>
                  <a:lnTo>
                    <a:pt x="354" y="344"/>
                  </a:lnTo>
                  <a:lnTo>
                    <a:pt x="415" y="348"/>
                  </a:lnTo>
                  <a:lnTo>
                    <a:pt x="488" y="338"/>
                  </a:lnTo>
                  <a:lnTo>
                    <a:pt x="444" y="355"/>
                  </a:lnTo>
                  <a:lnTo>
                    <a:pt x="368" y="367"/>
                  </a:lnTo>
                  <a:lnTo>
                    <a:pt x="384" y="393"/>
                  </a:lnTo>
                  <a:lnTo>
                    <a:pt x="438" y="379"/>
                  </a:lnTo>
                  <a:lnTo>
                    <a:pt x="491" y="361"/>
                  </a:lnTo>
                  <a:lnTo>
                    <a:pt x="525" y="344"/>
                  </a:lnTo>
                  <a:lnTo>
                    <a:pt x="460" y="393"/>
                  </a:lnTo>
                  <a:lnTo>
                    <a:pt x="419" y="405"/>
                  </a:lnTo>
                  <a:lnTo>
                    <a:pt x="384" y="417"/>
                  </a:lnTo>
                  <a:lnTo>
                    <a:pt x="387" y="442"/>
                  </a:lnTo>
                  <a:lnTo>
                    <a:pt x="438" y="434"/>
                  </a:lnTo>
                  <a:lnTo>
                    <a:pt x="478" y="423"/>
                  </a:lnTo>
                  <a:lnTo>
                    <a:pt x="454" y="440"/>
                  </a:lnTo>
                  <a:lnTo>
                    <a:pt x="409" y="452"/>
                  </a:lnTo>
                  <a:lnTo>
                    <a:pt x="387" y="455"/>
                  </a:lnTo>
                  <a:lnTo>
                    <a:pt x="387" y="511"/>
                  </a:lnTo>
                  <a:lnTo>
                    <a:pt x="435" y="492"/>
                  </a:lnTo>
                  <a:lnTo>
                    <a:pt x="473" y="477"/>
                  </a:lnTo>
                  <a:lnTo>
                    <a:pt x="432" y="508"/>
                  </a:lnTo>
                  <a:lnTo>
                    <a:pt x="380" y="530"/>
                  </a:lnTo>
                  <a:lnTo>
                    <a:pt x="384" y="556"/>
                  </a:lnTo>
                  <a:lnTo>
                    <a:pt x="412" y="586"/>
                  </a:lnTo>
                  <a:lnTo>
                    <a:pt x="438" y="553"/>
                  </a:lnTo>
                  <a:lnTo>
                    <a:pt x="473" y="511"/>
                  </a:lnTo>
                  <a:lnTo>
                    <a:pt x="496" y="471"/>
                  </a:lnTo>
                  <a:lnTo>
                    <a:pt x="473" y="533"/>
                  </a:lnTo>
                  <a:lnTo>
                    <a:pt x="454" y="556"/>
                  </a:lnTo>
                  <a:lnTo>
                    <a:pt x="419" y="599"/>
                  </a:lnTo>
                  <a:lnTo>
                    <a:pt x="444" y="628"/>
                  </a:lnTo>
                  <a:lnTo>
                    <a:pt x="485" y="594"/>
                  </a:lnTo>
                  <a:lnTo>
                    <a:pt x="514" y="553"/>
                  </a:lnTo>
                  <a:lnTo>
                    <a:pt x="540" y="508"/>
                  </a:lnTo>
                  <a:lnTo>
                    <a:pt x="517" y="573"/>
                  </a:lnTo>
                  <a:lnTo>
                    <a:pt x="491" y="602"/>
                  </a:lnTo>
                  <a:lnTo>
                    <a:pt x="465" y="631"/>
                  </a:lnTo>
                  <a:lnTo>
                    <a:pt x="488" y="643"/>
                  </a:lnTo>
                  <a:lnTo>
                    <a:pt x="540" y="599"/>
                  </a:lnTo>
                  <a:lnTo>
                    <a:pt x="589" y="530"/>
                  </a:lnTo>
                  <a:lnTo>
                    <a:pt x="607" y="477"/>
                  </a:lnTo>
                  <a:lnTo>
                    <a:pt x="620" y="386"/>
                  </a:lnTo>
                  <a:lnTo>
                    <a:pt x="627" y="317"/>
                  </a:lnTo>
                  <a:lnTo>
                    <a:pt x="636" y="239"/>
                  </a:lnTo>
                  <a:lnTo>
                    <a:pt x="582" y="255"/>
                  </a:lnTo>
                  <a:lnTo>
                    <a:pt x="522" y="276"/>
                  </a:lnTo>
                  <a:lnTo>
                    <a:pt x="432" y="297"/>
                  </a:lnTo>
                  <a:lnTo>
                    <a:pt x="514" y="266"/>
                  </a:lnTo>
                  <a:lnTo>
                    <a:pt x="543" y="249"/>
                  </a:lnTo>
                  <a:lnTo>
                    <a:pt x="601" y="229"/>
                  </a:lnTo>
                  <a:lnTo>
                    <a:pt x="630" y="223"/>
                  </a:lnTo>
                  <a:lnTo>
                    <a:pt x="630" y="182"/>
                  </a:lnTo>
                  <a:lnTo>
                    <a:pt x="623" y="129"/>
                  </a:lnTo>
                  <a:lnTo>
                    <a:pt x="551" y="141"/>
                  </a:lnTo>
                  <a:lnTo>
                    <a:pt x="505" y="155"/>
                  </a:lnTo>
                  <a:lnTo>
                    <a:pt x="447" y="182"/>
                  </a:lnTo>
                  <a:lnTo>
                    <a:pt x="499" y="141"/>
                  </a:lnTo>
                  <a:lnTo>
                    <a:pt x="560" y="124"/>
                  </a:lnTo>
                  <a:lnTo>
                    <a:pt x="620" y="109"/>
                  </a:lnTo>
                  <a:lnTo>
                    <a:pt x="607" y="69"/>
                  </a:lnTo>
                  <a:lnTo>
                    <a:pt x="589" y="45"/>
                  </a:lnTo>
                  <a:lnTo>
                    <a:pt x="534" y="28"/>
                  </a:lnTo>
                  <a:lnTo>
                    <a:pt x="482" y="41"/>
                  </a:lnTo>
                  <a:lnTo>
                    <a:pt x="432" y="76"/>
                  </a:lnTo>
                  <a:lnTo>
                    <a:pt x="465" y="35"/>
                  </a:lnTo>
                  <a:lnTo>
                    <a:pt x="517" y="16"/>
                  </a:lnTo>
                  <a:lnTo>
                    <a:pt x="460" y="6"/>
                  </a:lnTo>
                  <a:lnTo>
                    <a:pt x="419" y="3"/>
                  </a:lnTo>
                  <a:lnTo>
                    <a:pt x="359" y="13"/>
                  </a:lnTo>
                  <a:lnTo>
                    <a:pt x="318" y="38"/>
                  </a:lnTo>
                  <a:lnTo>
                    <a:pt x="255" y="51"/>
                  </a:lnTo>
                  <a:lnTo>
                    <a:pt x="298" y="32"/>
                  </a:lnTo>
                  <a:lnTo>
                    <a:pt x="330" y="13"/>
                  </a:lnTo>
                  <a:lnTo>
                    <a:pt x="348" y="0"/>
                  </a:lnTo>
                  <a:lnTo>
                    <a:pt x="287" y="3"/>
                  </a:lnTo>
                  <a:lnTo>
                    <a:pt x="232" y="6"/>
                  </a:lnTo>
                  <a:lnTo>
                    <a:pt x="198" y="22"/>
                  </a:lnTo>
                  <a:lnTo>
                    <a:pt x="163" y="54"/>
                  </a:lnTo>
                  <a:lnTo>
                    <a:pt x="136" y="95"/>
                  </a:lnTo>
                  <a:lnTo>
                    <a:pt x="151" y="48"/>
                  </a:lnTo>
                  <a:lnTo>
                    <a:pt x="184" y="16"/>
                  </a:lnTo>
                  <a:lnTo>
                    <a:pt x="104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80" name="Freeform 384"/>
            <p:cNvSpPr/>
            <p:nvPr/>
          </p:nvSpPr>
          <p:spPr bwMode="auto">
            <a:xfrm flipH="1">
              <a:off x="1216" y="2742"/>
              <a:ext cx="95" cy="83"/>
            </a:xfrm>
            <a:custGeom>
              <a:avLst/>
              <a:gdLst>
                <a:gd name="T0" fmla="*/ 2 w 698"/>
                <a:gd name="T1" fmla="*/ 2 h 425"/>
                <a:gd name="T2" fmla="*/ 1 w 698"/>
                <a:gd name="T3" fmla="*/ 2 h 425"/>
                <a:gd name="T4" fmla="*/ 1 w 698"/>
                <a:gd name="T5" fmla="*/ 2 h 425"/>
                <a:gd name="T6" fmla="*/ 1 w 698"/>
                <a:gd name="T7" fmla="*/ 2 h 425"/>
                <a:gd name="T8" fmla="*/ 1 w 698"/>
                <a:gd name="T9" fmla="*/ 1 h 425"/>
                <a:gd name="T10" fmla="*/ 1 w 698"/>
                <a:gd name="T11" fmla="*/ 1 h 425"/>
                <a:gd name="T12" fmla="*/ 1 w 698"/>
                <a:gd name="T13" fmla="*/ 1 h 425"/>
                <a:gd name="T14" fmla="*/ 1 w 698"/>
                <a:gd name="T15" fmla="*/ 0 h 425"/>
                <a:gd name="T16" fmla="*/ 1 w 698"/>
                <a:gd name="T17" fmla="*/ 0 h 425"/>
                <a:gd name="T18" fmla="*/ 1 w 698"/>
                <a:gd name="T19" fmla="*/ 0 h 425"/>
                <a:gd name="T20" fmla="*/ 1 w 698"/>
                <a:gd name="T21" fmla="*/ 0 h 425"/>
                <a:gd name="T22" fmla="*/ 1 w 698"/>
                <a:gd name="T23" fmla="*/ 0 h 425"/>
                <a:gd name="T24" fmla="*/ 0 w 698"/>
                <a:gd name="T25" fmla="*/ 0 h 425"/>
                <a:gd name="T26" fmla="*/ 0 w 698"/>
                <a:gd name="T27" fmla="*/ 0 h 425"/>
                <a:gd name="T28" fmla="*/ 0 w 698"/>
                <a:gd name="T29" fmla="*/ 0 h 425"/>
                <a:gd name="T30" fmla="*/ 0 w 698"/>
                <a:gd name="T31" fmla="*/ 0 h 425"/>
                <a:gd name="T32" fmla="*/ 0 w 698"/>
                <a:gd name="T33" fmla="*/ 1 h 425"/>
                <a:gd name="T34" fmla="*/ 0 w 698"/>
                <a:gd name="T35" fmla="*/ 1 h 425"/>
                <a:gd name="T36" fmla="*/ 0 w 698"/>
                <a:gd name="T37" fmla="*/ 1 h 425"/>
                <a:gd name="T38" fmla="*/ 0 w 698"/>
                <a:gd name="T39" fmla="*/ 1 h 425"/>
                <a:gd name="T40" fmla="*/ 0 w 698"/>
                <a:gd name="T41" fmla="*/ 1 h 425"/>
                <a:gd name="T42" fmla="*/ 0 w 698"/>
                <a:gd name="T43" fmla="*/ 1 h 425"/>
                <a:gd name="T44" fmla="*/ 0 w 698"/>
                <a:gd name="T45" fmla="*/ 1 h 425"/>
                <a:gd name="T46" fmla="*/ 0 w 698"/>
                <a:gd name="T47" fmla="*/ 1 h 425"/>
                <a:gd name="T48" fmla="*/ 0 w 698"/>
                <a:gd name="T49" fmla="*/ 1 h 425"/>
                <a:gd name="T50" fmla="*/ 0 w 698"/>
                <a:gd name="T51" fmla="*/ 1 h 425"/>
                <a:gd name="T52" fmla="*/ 1 w 698"/>
                <a:gd name="T53" fmla="*/ 1 h 425"/>
                <a:gd name="T54" fmla="*/ 0 w 698"/>
                <a:gd name="T55" fmla="*/ 1 h 425"/>
                <a:gd name="T56" fmla="*/ 0 w 698"/>
                <a:gd name="T57" fmla="*/ 1 h 425"/>
                <a:gd name="T58" fmla="*/ 0 w 698"/>
                <a:gd name="T59" fmla="*/ 2 h 425"/>
                <a:gd name="T60" fmla="*/ 0 w 698"/>
                <a:gd name="T61" fmla="*/ 2 h 425"/>
                <a:gd name="T62" fmla="*/ 0 w 698"/>
                <a:gd name="T63" fmla="*/ 2 h 425"/>
                <a:gd name="T64" fmla="*/ 0 w 698"/>
                <a:gd name="T65" fmla="*/ 2 h 425"/>
                <a:gd name="T66" fmla="*/ 0 w 698"/>
                <a:gd name="T67" fmla="*/ 2 h 425"/>
                <a:gd name="T68" fmla="*/ 0 w 698"/>
                <a:gd name="T69" fmla="*/ 2 h 425"/>
                <a:gd name="T70" fmla="*/ 1 w 698"/>
                <a:gd name="T71" fmla="*/ 2 h 425"/>
                <a:gd name="T72" fmla="*/ 1 w 698"/>
                <a:gd name="T73" fmla="*/ 2 h 425"/>
                <a:gd name="T74" fmla="*/ 1 w 698"/>
                <a:gd name="T75" fmla="*/ 2 h 425"/>
                <a:gd name="T76" fmla="*/ 1 w 698"/>
                <a:gd name="T77" fmla="*/ 2 h 425"/>
                <a:gd name="T78" fmla="*/ 1 w 698"/>
                <a:gd name="T79" fmla="*/ 2 h 425"/>
                <a:gd name="T80" fmla="*/ 1 w 698"/>
                <a:gd name="T81" fmla="*/ 3 h 425"/>
                <a:gd name="T82" fmla="*/ 1 w 698"/>
                <a:gd name="T83" fmla="*/ 3 h 425"/>
                <a:gd name="T84" fmla="*/ 1 w 698"/>
                <a:gd name="T85" fmla="*/ 3 h 425"/>
                <a:gd name="T86" fmla="*/ 1 w 698"/>
                <a:gd name="T87" fmla="*/ 3 h 425"/>
                <a:gd name="T88" fmla="*/ 1 w 698"/>
                <a:gd name="T89" fmla="*/ 3 h 425"/>
                <a:gd name="T90" fmla="*/ 1 w 698"/>
                <a:gd name="T91" fmla="*/ 3 h 425"/>
                <a:gd name="T92" fmla="*/ 1 w 698"/>
                <a:gd name="T93" fmla="*/ 3 h 425"/>
                <a:gd name="T94" fmla="*/ 1 w 698"/>
                <a:gd name="T95" fmla="*/ 3 h 425"/>
                <a:gd name="T96" fmla="*/ 2 w 698"/>
                <a:gd name="T97" fmla="*/ 3 h 425"/>
                <a:gd name="T98" fmla="*/ 2 w 698"/>
                <a:gd name="T99" fmla="*/ 2 h 42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98"/>
                <a:gd name="T151" fmla="*/ 0 h 425"/>
                <a:gd name="T152" fmla="*/ 698 w 698"/>
                <a:gd name="T153" fmla="*/ 425 h 42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98" h="425">
                  <a:moveTo>
                    <a:pt x="698" y="253"/>
                  </a:moveTo>
                  <a:lnTo>
                    <a:pt x="611" y="233"/>
                  </a:lnTo>
                  <a:lnTo>
                    <a:pt x="579" y="227"/>
                  </a:lnTo>
                  <a:lnTo>
                    <a:pt x="558" y="210"/>
                  </a:lnTo>
                  <a:lnTo>
                    <a:pt x="538" y="182"/>
                  </a:lnTo>
                  <a:lnTo>
                    <a:pt x="496" y="143"/>
                  </a:lnTo>
                  <a:lnTo>
                    <a:pt x="420" y="79"/>
                  </a:lnTo>
                  <a:lnTo>
                    <a:pt x="407" y="58"/>
                  </a:lnTo>
                  <a:lnTo>
                    <a:pt x="387" y="38"/>
                  </a:lnTo>
                  <a:lnTo>
                    <a:pt x="347" y="32"/>
                  </a:lnTo>
                  <a:lnTo>
                    <a:pt x="225" y="11"/>
                  </a:lnTo>
                  <a:lnTo>
                    <a:pt x="192" y="0"/>
                  </a:lnTo>
                  <a:lnTo>
                    <a:pt x="162" y="14"/>
                  </a:lnTo>
                  <a:lnTo>
                    <a:pt x="147" y="27"/>
                  </a:lnTo>
                  <a:lnTo>
                    <a:pt x="75" y="52"/>
                  </a:lnTo>
                  <a:lnTo>
                    <a:pt x="48" y="62"/>
                  </a:lnTo>
                  <a:lnTo>
                    <a:pt x="37" y="73"/>
                  </a:lnTo>
                  <a:lnTo>
                    <a:pt x="24" y="114"/>
                  </a:lnTo>
                  <a:lnTo>
                    <a:pt x="16" y="133"/>
                  </a:lnTo>
                  <a:lnTo>
                    <a:pt x="9" y="146"/>
                  </a:lnTo>
                  <a:lnTo>
                    <a:pt x="0" y="165"/>
                  </a:lnTo>
                  <a:lnTo>
                    <a:pt x="0" y="181"/>
                  </a:lnTo>
                  <a:lnTo>
                    <a:pt x="15" y="191"/>
                  </a:lnTo>
                  <a:lnTo>
                    <a:pt x="43" y="190"/>
                  </a:lnTo>
                  <a:lnTo>
                    <a:pt x="89" y="168"/>
                  </a:lnTo>
                  <a:lnTo>
                    <a:pt x="147" y="158"/>
                  </a:lnTo>
                  <a:lnTo>
                    <a:pt x="198" y="165"/>
                  </a:lnTo>
                  <a:lnTo>
                    <a:pt x="144" y="179"/>
                  </a:lnTo>
                  <a:lnTo>
                    <a:pt x="105" y="191"/>
                  </a:lnTo>
                  <a:lnTo>
                    <a:pt x="61" y="210"/>
                  </a:lnTo>
                  <a:lnTo>
                    <a:pt x="51" y="224"/>
                  </a:lnTo>
                  <a:lnTo>
                    <a:pt x="51" y="242"/>
                  </a:lnTo>
                  <a:lnTo>
                    <a:pt x="67" y="253"/>
                  </a:lnTo>
                  <a:lnTo>
                    <a:pt x="87" y="250"/>
                  </a:lnTo>
                  <a:lnTo>
                    <a:pt x="150" y="233"/>
                  </a:lnTo>
                  <a:lnTo>
                    <a:pt x="205" y="230"/>
                  </a:lnTo>
                  <a:lnTo>
                    <a:pt x="249" y="233"/>
                  </a:lnTo>
                  <a:lnTo>
                    <a:pt x="273" y="250"/>
                  </a:lnTo>
                  <a:lnTo>
                    <a:pt x="301" y="279"/>
                  </a:lnTo>
                  <a:lnTo>
                    <a:pt x="323" y="310"/>
                  </a:lnTo>
                  <a:lnTo>
                    <a:pt x="346" y="342"/>
                  </a:lnTo>
                  <a:lnTo>
                    <a:pt x="364" y="366"/>
                  </a:lnTo>
                  <a:lnTo>
                    <a:pt x="397" y="389"/>
                  </a:lnTo>
                  <a:lnTo>
                    <a:pt x="429" y="396"/>
                  </a:lnTo>
                  <a:lnTo>
                    <a:pt x="464" y="399"/>
                  </a:lnTo>
                  <a:lnTo>
                    <a:pt x="507" y="396"/>
                  </a:lnTo>
                  <a:lnTo>
                    <a:pt x="539" y="393"/>
                  </a:lnTo>
                  <a:lnTo>
                    <a:pt x="582" y="404"/>
                  </a:lnTo>
                  <a:lnTo>
                    <a:pt x="698" y="425"/>
                  </a:lnTo>
                  <a:lnTo>
                    <a:pt x="698" y="253"/>
                  </a:lnTo>
                  <a:close/>
                </a:path>
              </a:pathLst>
            </a:custGeom>
            <a:solidFill>
              <a:srgbClr val="FFC080"/>
            </a:solidFill>
            <a:ln w="1588">
              <a:solidFill>
                <a:srgbClr val="402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81" name="Freeform 385"/>
            <p:cNvSpPr/>
            <p:nvPr/>
          </p:nvSpPr>
          <p:spPr bwMode="auto">
            <a:xfrm flipH="1">
              <a:off x="1277" y="2756"/>
              <a:ext cx="30" cy="10"/>
            </a:xfrm>
            <a:custGeom>
              <a:avLst/>
              <a:gdLst>
                <a:gd name="T0" fmla="*/ 0 w 223"/>
                <a:gd name="T1" fmla="*/ 0 h 52"/>
                <a:gd name="T2" fmla="*/ 0 w 223"/>
                <a:gd name="T3" fmla="*/ 0 h 52"/>
                <a:gd name="T4" fmla="*/ 0 w 223"/>
                <a:gd name="T5" fmla="*/ 0 h 52"/>
                <a:gd name="T6" fmla="*/ 0 w 223"/>
                <a:gd name="T7" fmla="*/ 0 h 52"/>
                <a:gd name="T8" fmla="*/ 0 w 223"/>
                <a:gd name="T9" fmla="*/ 0 h 52"/>
                <a:gd name="T10" fmla="*/ 0 w 223"/>
                <a:gd name="T11" fmla="*/ 0 h 52"/>
                <a:gd name="T12" fmla="*/ 1 w 223"/>
                <a:gd name="T13" fmla="*/ 0 h 52"/>
                <a:gd name="T14" fmla="*/ 0 w 223"/>
                <a:gd name="T15" fmla="*/ 0 h 52"/>
                <a:gd name="T16" fmla="*/ 0 w 223"/>
                <a:gd name="T17" fmla="*/ 0 h 52"/>
                <a:gd name="T18" fmla="*/ 0 w 223"/>
                <a:gd name="T19" fmla="*/ 0 h 52"/>
                <a:gd name="T20" fmla="*/ 0 w 223"/>
                <a:gd name="T21" fmla="*/ 0 h 52"/>
                <a:gd name="T22" fmla="*/ 0 w 223"/>
                <a:gd name="T23" fmla="*/ 0 h 52"/>
                <a:gd name="T24" fmla="*/ 0 w 223"/>
                <a:gd name="T25" fmla="*/ 0 h 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3"/>
                <a:gd name="T40" fmla="*/ 0 h 52"/>
                <a:gd name="T41" fmla="*/ 223 w 223"/>
                <a:gd name="T42" fmla="*/ 52 h 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3" h="52">
                  <a:moveTo>
                    <a:pt x="0" y="52"/>
                  </a:moveTo>
                  <a:lnTo>
                    <a:pt x="38" y="36"/>
                  </a:lnTo>
                  <a:lnTo>
                    <a:pt x="69" y="30"/>
                  </a:lnTo>
                  <a:lnTo>
                    <a:pt x="107" y="18"/>
                  </a:lnTo>
                  <a:lnTo>
                    <a:pt x="139" y="11"/>
                  </a:lnTo>
                  <a:lnTo>
                    <a:pt x="189" y="15"/>
                  </a:lnTo>
                  <a:lnTo>
                    <a:pt x="223" y="18"/>
                  </a:lnTo>
                  <a:lnTo>
                    <a:pt x="171" y="8"/>
                  </a:lnTo>
                  <a:lnTo>
                    <a:pt x="127" y="0"/>
                  </a:lnTo>
                  <a:lnTo>
                    <a:pt x="69" y="24"/>
                  </a:lnTo>
                  <a:lnTo>
                    <a:pt x="38" y="28"/>
                  </a:lnTo>
                  <a:lnTo>
                    <a:pt x="3" y="45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82" name="Freeform 386"/>
            <p:cNvSpPr/>
            <p:nvPr/>
          </p:nvSpPr>
          <p:spPr bwMode="auto">
            <a:xfrm flipH="1">
              <a:off x="1265" y="2746"/>
              <a:ext cx="25" cy="6"/>
            </a:xfrm>
            <a:custGeom>
              <a:avLst/>
              <a:gdLst>
                <a:gd name="T0" fmla="*/ 0 w 188"/>
                <a:gd name="T1" fmla="*/ 0 h 36"/>
                <a:gd name="T2" fmla="*/ 0 w 188"/>
                <a:gd name="T3" fmla="*/ 0 h 36"/>
                <a:gd name="T4" fmla="*/ 0 w 188"/>
                <a:gd name="T5" fmla="*/ 0 h 36"/>
                <a:gd name="T6" fmla="*/ 0 w 188"/>
                <a:gd name="T7" fmla="*/ 0 h 36"/>
                <a:gd name="T8" fmla="*/ 0 w 188"/>
                <a:gd name="T9" fmla="*/ 0 h 36"/>
                <a:gd name="T10" fmla="*/ 0 w 188"/>
                <a:gd name="T11" fmla="*/ 0 h 36"/>
                <a:gd name="T12" fmla="*/ 0 w 188"/>
                <a:gd name="T13" fmla="*/ 0 h 36"/>
                <a:gd name="T14" fmla="*/ 0 w 188"/>
                <a:gd name="T15" fmla="*/ 0 h 36"/>
                <a:gd name="T16" fmla="*/ 0 w 188"/>
                <a:gd name="T17" fmla="*/ 0 h 36"/>
                <a:gd name="T18" fmla="*/ 0 w 188"/>
                <a:gd name="T19" fmla="*/ 0 h 36"/>
                <a:gd name="T20" fmla="*/ 0 w 188"/>
                <a:gd name="T21" fmla="*/ 0 h 36"/>
                <a:gd name="T22" fmla="*/ 0 w 188"/>
                <a:gd name="T23" fmla="*/ 0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8"/>
                <a:gd name="T37" fmla="*/ 0 h 36"/>
                <a:gd name="T38" fmla="*/ 188 w 188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8" h="36">
                  <a:moveTo>
                    <a:pt x="51" y="0"/>
                  </a:moveTo>
                  <a:lnTo>
                    <a:pt x="29" y="1"/>
                  </a:lnTo>
                  <a:lnTo>
                    <a:pt x="0" y="11"/>
                  </a:lnTo>
                  <a:lnTo>
                    <a:pt x="19" y="9"/>
                  </a:lnTo>
                  <a:lnTo>
                    <a:pt x="48" y="4"/>
                  </a:lnTo>
                  <a:lnTo>
                    <a:pt x="109" y="20"/>
                  </a:lnTo>
                  <a:lnTo>
                    <a:pt x="143" y="30"/>
                  </a:lnTo>
                  <a:lnTo>
                    <a:pt x="181" y="36"/>
                  </a:lnTo>
                  <a:lnTo>
                    <a:pt x="188" y="30"/>
                  </a:lnTo>
                  <a:lnTo>
                    <a:pt x="146" y="22"/>
                  </a:lnTo>
                  <a:lnTo>
                    <a:pt x="97" y="1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83" name="Freeform 387"/>
            <p:cNvSpPr/>
            <p:nvPr/>
          </p:nvSpPr>
          <p:spPr bwMode="auto">
            <a:xfrm flipH="1">
              <a:off x="1276" y="2771"/>
              <a:ext cx="10" cy="3"/>
            </a:xfrm>
            <a:custGeom>
              <a:avLst/>
              <a:gdLst>
                <a:gd name="T0" fmla="*/ 0 w 76"/>
                <a:gd name="T1" fmla="*/ 0 h 17"/>
                <a:gd name="T2" fmla="*/ 0 w 76"/>
                <a:gd name="T3" fmla="*/ 0 h 17"/>
                <a:gd name="T4" fmla="*/ 0 w 76"/>
                <a:gd name="T5" fmla="*/ 0 h 17"/>
                <a:gd name="T6" fmla="*/ 0 w 76"/>
                <a:gd name="T7" fmla="*/ 0 h 17"/>
                <a:gd name="T8" fmla="*/ 0 w 76"/>
                <a:gd name="T9" fmla="*/ 0 h 17"/>
                <a:gd name="T10" fmla="*/ 0 w 76"/>
                <a:gd name="T11" fmla="*/ 0 h 17"/>
                <a:gd name="T12" fmla="*/ 0 w 76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"/>
                <a:gd name="T22" fmla="*/ 0 h 17"/>
                <a:gd name="T23" fmla="*/ 76 w 76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" h="17">
                  <a:moveTo>
                    <a:pt x="0" y="8"/>
                  </a:moveTo>
                  <a:lnTo>
                    <a:pt x="8" y="17"/>
                  </a:lnTo>
                  <a:lnTo>
                    <a:pt x="36" y="12"/>
                  </a:lnTo>
                  <a:lnTo>
                    <a:pt x="67" y="12"/>
                  </a:lnTo>
                  <a:lnTo>
                    <a:pt x="76" y="0"/>
                  </a:lnTo>
                  <a:lnTo>
                    <a:pt x="55" y="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84" name="Freeform 388"/>
            <p:cNvSpPr/>
            <p:nvPr/>
          </p:nvSpPr>
          <p:spPr bwMode="auto">
            <a:xfrm flipH="1">
              <a:off x="1305" y="2768"/>
              <a:ext cx="3" cy="6"/>
            </a:xfrm>
            <a:custGeom>
              <a:avLst/>
              <a:gdLst>
                <a:gd name="T0" fmla="*/ 0 w 19"/>
                <a:gd name="T1" fmla="*/ 0 h 32"/>
                <a:gd name="T2" fmla="*/ 0 w 19"/>
                <a:gd name="T3" fmla="*/ 0 h 32"/>
                <a:gd name="T4" fmla="*/ 0 w 19"/>
                <a:gd name="T5" fmla="*/ 0 h 32"/>
                <a:gd name="T6" fmla="*/ 0 w 19"/>
                <a:gd name="T7" fmla="*/ 0 h 32"/>
                <a:gd name="T8" fmla="*/ 0 w 19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32"/>
                <a:gd name="T17" fmla="*/ 19 w 19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32">
                  <a:moveTo>
                    <a:pt x="19" y="0"/>
                  </a:moveTo>
                  <a:lnTo>
                    <a:pt x="19" y="9"/>
                  </a:lnTo>
                  <a:lnTo>
                    <a:pt x="14" y="24"/>
                  </a:lnTo>
                  <a:lnTo>
                    <a:pt x="0" y="3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85" name="Freeform 389"/>
            <p:cNvSpPr/>
            <p:nvPr/>
          </p:nvSpPr>
          <p:spPr bwMode="auto">
            <a:xfrm flipH="1">
              <a:off x="1261" y="2761"/>
              <a:ext cx="5" cy="8"/>
            </a:xfrm>
            <a:custGeom>
              <a:avLst/>
              <a:gdLst>
                <a:gd name="T0" fmla="*/ 0 w 35"/>
                <a:gd name="T1" fmla="*/ 0 h 43"/>
                <a:gd name="T2" fmla="*/ 0 w 35"/>
                <a:gd name="T3" fmla="*/ 0 h 43"/>
                <a:gd name="T4" fmla="*/ 0 w 35"/>
                <a:gd name="T5" fmla="*/ 0 h 43"/>
                <a:gd name="T6" fmla="*/ 0 w 35"/>
                <a:gd name="T7" fmla="*/ 0 h 43"/>
                <a:gd name="T8" fmla="*/ 0 w 35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3"/>
                <a:gd name="T17" fmla="*/ 35 w 35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3">
                  <a:moveTo>
                    <a:pt x="0" y="0"/>
                  </a:moveTo>
                  <a:lnTo>
                    <a:pt x="7" y="14"/>
                  </a:lnTo>
                  <a:lnTo>
                    <a:pt x="7" y="24"/>
                  </a:lnTo>
                  <a:lnTo>
                    <a:pt x="35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86" name="Freeform 390"/>
            <p:cNvSpPr/>
            <p:nvPr/>
          </p:nvSpPr>
          <p:spPr bwMode="auto">
            <a:xfrm flipH="1">
              <a:off x="1242" y="2761"/>
              <a:ext cx="15" cy="23"/>
            </a:xfrm>
            <a:custGeom>
              <a:avLst/>
              <a:gdLst>
                <a:gd name="T0" fmla="*/ 0 w 114"/>
                <a:gd name="T1" fmla="*/ 0 h 114"/>
                <a:gd name="T2" fmla="*/ 0 w 114"/>
                <a:gd name="T3" fmla="*/ 0 h 114"/>
                <a:gd name="T4" fmla="*/ 0 w 114"/>
                <a:gd name="T5" fmla="*/ 1 h 114"/>
                <a:gd name="T6" fmla="*/ 0 w 114"/>
                <a:gd name="T7" fmla="*/ 1 h 114"/>
                <a:gd name="T8" fmla="*/ 0 w 114"/>
                <a:gd name="T9" fmla="*/ 0 h 114"/>
                <a:gd name="T10" fmla="*/ 0 w 114"/>
                <a:gd name="T11" fmla="*/ 0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"/>
                <a:gd name="T19" fmla="*/ 0 h 114"/>
                <a:gd name="T20" fmla="*/ 114 w 114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" h="114">
                  <a:moveTo>
                    <a:pt x="0" y="0"/>
                  </a:moveTo>
                  <a:lnTo>
                    <a:pt x="21" y="35"/>
                  </a:lnTo>
                  <a:lnTo>
                    <a:pt x="43" y="63"/>
                  </a:lnTo>
                  <a:lnTo>
                    <a:pt x="114" y="114"/>
                  </a:lnTo>
                  <a:lnTo>
                    <a:pt x="47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87" name="Freeform 391"/>
            <p:cNvSpPr/>
            <p:nvPr/>
          </p:nvSpPr>
          <p:spPr bwMode="auto">
            <a:xfrm flipH="1">
              <a:off x="1234" y="2793"/>
              <a:ext cx="4" cy="15"/>
            </a:xfrm>
            <a:custGeom>
              <a:avLst/>
              <a:gdLst>
                <a:gd name="T0" fmla="*/ 0 w 27"/>
                <a:gd name="T1" fmla="*/ 0 h 82"/>
                <a:gd name="T2" fmla="*/ 0 w 27"/>
                <a:gd name="T3" fmla="*/ 0 h 82"/>
                <a:gd name="T4" fmla="*/ 0 w 27"/>
                <a:gd name="T5" fmla="*/ 0 h 82"/>
                <a:gd name="T6" fmla="*/ 0 w 27"/>
                <a:gd name="T7" fmla="*/ 1 h 82"/>
                <a:gd name="T8" fmla="*/ 0 w 27"/>
                <a:gd name="T9" fmla="*/ 0 h 82"/>
                <a:gd name="T10" fmla="*/ 0 w 27"/>
                <a:gd name="T11" fmla="*/ 0 h 82"/>
                <a:gd name="T12" fmla="*/ 0 w 27"/>
                <a:gd name="T13" fmla="*/ 0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"/>
                <a:gd name="T22" fmla="*/ 0 h 82"/>
                <a:gd name="T23" fmla="*/ 27 w 27"/>
                <a:gd name="T24" fmla="*/ 82 h 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" h="82">
                  <a:moveTo>
                    <a:pt x="27" y="0"/>
                  </a:moveTo>
                  <a:lnTo>
                    <a:pt x="9" y="29"/>
                  </a:lnTo>
                  <a:lnTo>
                    <a:pt x="4" y="57"/>
                  </a:lnTo>
                  <a:lnTo>
                    <a:pt x="3" y="82"/>
                  </a:lnTo>
                  <a:lnTo>
                    <a:pt x="0" y="47"/>
                  </a:lnTo>
                  <a:lnTo>
                    <a:pt x="3" y="2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88" name="Freeform 392"/>
            <p:cNvSpPr/>
            <p:nvPr/>
          </p:nvSpPr>
          <p:spPr bwMode="auto">
            <a:xfrm flipH="1">
              <a:off x="1270" y="2776"/>
              <a:ext cx="1" cy="7"/>
            </a:xfrm>
            <a:custGeom>
              <a:avLst/>
              <a:gdLst>
                <a:gd name="T0" fmla="*/ 0 w 15"/>
                <a:gd name="T1" fmla="*/ 0 h 30"/>
                <a:gd name="T2" fmla="*/ 0 w 15"/>
                <a:gd name="T3" fmla="*/ 0 h 30"/>
                <a:gd name="T4" fmla="*/ 0 w 15"/>
                <a:gd name="T5" fmla="*/ 0 h 30"/>
                <a:gd name="T6" fmla="*/ 0 w 15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30"/>
                <a:gd name="T14" fmla="*/ 15 w 15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30">
                  <a:moveTo>
                    <a:pt x="11" y="0"/>
                  </a:moveTo>
                  <a:lnTo>
                    <a:pt x="15" y="12"/>
                  </a:lnTo>
                  <a:lnTo>
                    <a:pt x="0" y="3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89" name="Freeform 393"/>
            <p:cNvSpPr/>
            <p:nvPr/>
          </p:nvSpPr>
          <p:spPr bwMode="auto">
            <a:xfrm flipH="1">
              <a:off x="1131" y="2561"/>
              <a:ext cx="7" cy="6"/>
            </a:xfrm>
            <a:custGeom>
              <a:avLst/>
              <a:gdLst>
                <a:gd name="T0" fmla="*/ 0 w 51"/>
                <a:gd name="T1" fmla="*/ 0 h 36"/>
                <a:gd name="T2" fmla="*/ 0 w 51"/>
                <a:gd name="T3" fmla="*/ 0 h 36"/>
                <a:gd name="T4" fmla="*/ 0 w 51"/>
                <a:gd name="T5" fmla="*/ 0 h 36"/>
                <a:gd name="T6" fmla="*/ 0 w 51"/>
                <a:gd name="T7" fmla="*/ 0 h 36"/>
                <a:gd name="T8" fmla="*/ 0 w 51"/>
                <a:gd name="T9" fmla="*/ 0 h 36"/>
                <a:gd name="T10" fmla="*/ 0 w 51"/>
                <a:gd name="T11" fmla="*/ 0 h 36"/>
                <a:gd name="T12" fmla="*/ 0 w 51"/>
                <a:gd name="T13" fmla="*/ 0 h 36"/>
                <a:gd name="T14" fmla="*/ 0 w 51"/>
                <a:gd name="T15" fmla="*/ 0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1"/>
                <a:gd name="T25" fmla="*/ 0 h 36"/>
                <a:gd name="T26" fmla="*/ 51 w 51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1" h="36">
                  <a:moveTo>
                    <a:pt x="0" y="0"/>
                  </a:moveTo>
                  <a:lnTo>
                    <a:pt x="14" y="10"/>
                  </a:lnTo>
                  <a:lnTo>
                    <a:pt x="29" y="15"/>
                  </a:lnTo>
                  <a:lnTo>
                    <a:pt x="43" y="23"/>
                  </a:lnTo>
                  <a:lnTo>
                    <a:pt x="51" y="36"/>
                  </a:lnTo>
                  <a:lnTo>
                    <a:pt x="39" y="32"/>
                  </a:lnTo>
                  <a:lnTo>
                    <a:pt x="1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0" name="Freeform 394"/>
            <p:cNvSpPr/>
            <p:nvPr/>
          </p:nvSpPr>
          <p:spPr bwMode="auto">
            <a:xfrm flipH="1">
              <a:off x="1134" y="2572"/>
              <a:ext cx="1" cy="5"/>
            </a:xfrm>
            <a:custGeom>
              <a:avLst/>
              <a:gdLst>
                <a:gd name="T0" fmla="*/ 0 w 14"/>
                <a:gd name="T1" fmla="*/ 0 h 24"/>
                <a:gd name="T2" fmla="*/ 0 w 14"/>
                <a:gd name="T3" fmla="*/ 0 h 24"/>
                <a:gd name="T4" fmla="*/ 0 w 14"/>
                <a:gd name="T5" fmla="*/ 0 h 24"/>
                <a:gd name="T6" fmla="*/ 0 w 14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4"/>
                <a:gd name="T14" fmla="*/ 14 w 1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4">
                  <a:moveTo>
                    <a:pt x="0" y="0"/>
                  </a:moveTo>
                  <a:lnTo>
                    <a:pt x="14" y="0"/>
                  </a:lnTo>
                  <a:lnTo>
                    <a:pt x="1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1" name="Freeform 395"/>
            <p:cNvSpPr/>
            <p:nvPr/>
          </p:nvSpPr>
          <p:spPr bwMode="auto">
            <a:xfrm flipH="1">
              <a:off x="1107" y="2608"/>
              <a:ext cx="56" cy="208"/>
            </a:xfrm>
            <a:custGeom>
              <a:avLst/>
              <a:gdLst>
                <a:gd name="T0" fmla="*/ 1 w 431"/>
                <a:gd name="T1" fmla="*/ 0 h 1076"/>
                <a:gd name="T2" fmla="*/ 1 w 431"/>
                <a:gd name="T3" fmla="*/ 0 h 1076"/>
                <a:gd name="T4" fmla="*/ 1 w 431"/>
                <a:gd name="T5" fmla="*/ 1 h 1076"/>
                <a:gd name="T6" fmla="*/ 1 w 431"/>
                <a:gd name="T7" fmla="*/ 1 h 1076"/>
                <a:gd name="T8" fmla="*/ 0 w 431"/>
                <a:gd name="T9" fmla="*/ 3 h 1076"/>
                <a:gd name="T10" fmla="*/ 0 w 431"/>
                <a:gd name="T11" fmla="*/ 5 h 1076"/>
                <a:gd name="T12" fmla="*/ 0 w 431"/>
                <a:gd name="T13" fmla="*/ 8 h 1076"/>
                <a:gd name="T14" fmla="*/ 0 w 431"/>
                <a:gd name="T15" fmla="*/ 7 h 1076"/>
                <a:gd name="T16" fmla="*/ 1 w 431"/>
                <a:gd name="T17" fmla="*/ 1 h 1076"/>
                <a:gd name="T18" fmla="*/ 1 w 431"/>
                <a:gd name="T19" fmla="*/ 0 h 10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1"/>
                <a:gd name="T31" fmla="*/ 0 h 1076"/>
                <a:gd name="T32" fmla="*/ 431 w 431"/>
                <a:gd name="T33" fmla="*/ 1076 h 10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1" h="1076">
                  <a:moveTo>
                    <a:pt x="369" y="0"/>
                  </a:moveTo>
                  <a:lnTo>
                    <a:pt x="328" y="44"/>
                  </a:lnTo>
                  <a:lnTo>
                    <a:pt x="317" y="108"/>
                  </a:lnTo>
                  <a:lnTo>
                    <a:pt x="254" y="170"/>
                  </a:lnTo>
                  <a:lnTo>
                    <a:pt x="126" y="461"/>
                  </a:lnTo>
                  <a:lnTo>
                    <a:pt x="57" y="724"/>
                  </a:lnTo>
                  <a:lnTo>
                    <a:pt x="0" y="1076"/>
                  </a:lnTo>
                  <a:lnTo>
                    <a:pt x="178" y="919"/>
                  </a:lnTo>
                  <a:lnTo>
                    <a:pt x="431" y="14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40000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2" name="Freeform 396"/>
            <p:cNvSpPr/>
            <p:nvPr/>
          </p:nvSpPr>
          <p:spPr bwMode="auto">
            <a:xfrm flipH="1">
              <a:off x="1012" y="2567"/>
              <a:ext cx="219" cy="349"/>
            </a:xfrm>
            <a:custGeom>
              <a:avLst/>
              <a:gdLst>
                <a:gd name="T0" fmla="*/ 3 w 1606"/>
                <a:gd name="T1" fmla="*/ 1 h 1792"/>
                <a:gd name="T2" fmla="*/ 3 w 1606"/>
                <a:gd name="T3" fmla="*/ 0 h 1792"/>
                <a:gd name="T4" fmla="*/ 2 w 1606"/>
                <a:gd name="T5" fmla="*/ 1 h 1792"/>
                <a:gd name="T6" fmla="*/ 2 w 1606"/>
                <a:gd name="T7" fmla="*/ 2 h 1792"/>
                <a:gd name="T8" fmla="*/ 2 w 1606"/>
                <a:gd name="T9" fmla="*/ 3 h 1792"/>
                <a:gd name="T10" fmla="*/ 2 w 1606"/>
                <a:gd name="T11" fmla="*/ 3 h 1792"/>
                <a:gd name="T12" fmla="*/ 2 w 1606"/>
                <a:gd name="T13" fmla="*/ 4 h 1792"/>
                <a:gd name="T14" fmla="*/ 2 w 1606"/>
                <a:gd name="T15" fmla="*/ 5 h 1792"/>
                <a:gd name="T16" fmla="*/ 2 w 1606"/>
                <a:gd name="T17" fmla="*/ 7 h 1792"/>
                <a:gd name="T18" fmla="*/ 1 w 1606"/>
                <a:gd name="T19" fmla="*/ 8 h 1792"/>
                <a:gd name="T20" fmla="*/ 1 w 1606"/>
                <a:gd name="T21" fmla="*/ 8 h 1792"/>
                <a:gd name="T22" fmla="*/ 1 w 1606"/>
                <a:gd name="T23" fmla="*/ 8 h 1792"/>
                <a:gd name="T24" fmla="*/ 0 w 1606"/>
                <a:gd name="T25" fmla="*/ 8 h 1792"/>
                <a:gd name="T26" fmla="*/ 0 w 1606"/>
                <a:gd name="T27" fmla="*/ 9 h 1792"/>
                <a:gd name="T28" fmla="*/ 0 w 1606"/>
                <a:gd name="T29" fmla="*/ 9 h 1792"/>
                <a:gd name="T30" fmla="*/ 0 w 1606"/>
                <a:gd name="T31" fmla="*/ 10 h 1792"/>
                <a:gd name="T32" fmla="*/ 0 w 1606"/>
                <a:gd name="T33" fmla="*/ 10 h 1792"/>
                <a:gd name="T34" fmla="*/ 1 w 1606"/>
                <a:gd name="T35" fmla="*/ 11 h 1792"/>
                <a:gd name="T36" fmla="*/ 1 w 1606"/>
                <a:gd name="T37" fmla="*/ 11 h 1792"/>
                <a:gd name="T38" fmla="*/ 1 w 1606"/>
                <a:gd name="T39" fmla="*/ 11 h 1792"/>
                <a:gd name="T40" fmla="*/ 1 w 1606"/>
                <a:gd name="T41" fmla="*/ 11 h 1792"/>
                <a:gd name="T42" fmla="*/ 1 w 1606"/>
                <a:gd name="T43" fmla="*/ 11 h 1792"/>
                <a:gd name="T44" fmla="*/ 1 w 1606"/>
                <a:gd name="T45" fmla="*/ 12 h 1792"/>
                <a:gd name="T46" fmla="*/ 1 w 1606"/>
                <a:gd name="T47" fmla="*/ 13 h 1792"/>
                <a:gd name="T48" fmla="*/ 2 w 1606"/>
                <a:gd name="T49" fmla="*/ 13 h 1792"/>
                <a:gd name="T50" fmla="*/ 2 w 1606"/>
                <a:gd name="T51" fmla="*/ 13 h 1792"/>
                <a:gd name="T52" fmla="*/ 2 w 1606"/>
                <a:gd name="T53" fmla="*/ 13 h 1792"/>
                <a:gd name="T54" fmla="*/ 2 w 1606"/>
                <a:gd name="T55" fmla="*/ 13 h 1792"/>
                <a:gd name="T56" fmla="*/ 2 w 1606"/>
                <a:gd name="T57" fmla="*/ 13 h 1792"/>
                <a:gd name="T58" fmla="*/ 3 w 1606"/>
                <a:gd name="T59" fmla="*/ 13 h 1792"/>
                <a:gd name="T60" fmla="*/ 3 w 1606"/>
                <a:gd name="T61" fmla="*/ 13 h 1792"/>
                <a:gd name="T62" fmla="*/ 3 w 1606"/>
                <a:gd name="T63" fmla="*/ 13 h 1792"/>
                <a:gd name="T64" fmla="*/ 4 w 1606"/>
                <a:gd name="T65" fmla="*/ 13 h 1792"/>
                <a:gd name="T66" fmla="*/ 4 w 1606"/>
                <a:gd name="T67" fmla="*/ 12 h 1792"/>
                <a:gd name="T68" fmla="*/ 4 w 1606"/>
                <a:gd name="T69" fmla="*/ 12 h 1792"/>
                <a:gd name="T70" fmla="*/ 4 w 1606"/>
                <a:gd name="T71" fmla="*/ 11 h 1792"/>
                <a:gd name="T72" fmla="*/ 4 w 1606"/>
                <a:gd name="T73" fmla="*/ 10 h 1792"/>
                <a:gd name="T74" fmla="*/ 4 w 1606"/>
                <a:gd name="T75" fmla="*/ 8 h 1792"/>
                <a:gd name="T76" fmla="*/ 4 w 1606"/>
                <a:gd name="T77" fmla="*/ 7 h 1792"/>
                <a:gd name="T78" fmla="*/ 4 w 1606"/>
                <a:gd name="T79" fmla="*/ 5 h 1792"/>
                <a:gd name="T80" fmla="*/ 4 w 1606"/>
                <a:gd name="T81" fmla="*/ 4 h 1792"/>
                <a:gd name="T82" fmla="*/ 4 w 1606"/>
                <a:gd name="T83" fmla="*/ 3 h 1792"/>
                <a:gd name="T84" fmla="*/ 4 w 1606"/>
                <a:gd name="T85" fmla="*/ 2 h 1792"/>
                <a:gd name="T86" fmla="*/ 4 w 1606"/>
                <a:gd name="T87" fmla="*/ 2 h 1792"/>
                <a:gd name="T88" fmla="*/ 4 w 1606"/>
                <a:gd name="T89" fmla="*/ 1 h 1792"/>
                <a:gd name="T90" fmla="*/ 3 w 1606"/>
                <a:gd name="T91" fmla="*/ 1 h 179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06"/>
                <a:gd name="T139" fmla="*/ 0 h 1792"/>
                <a:gd name="T140" fmla="*/ 1606 w 1606"/>
                <a:gd name="T141" fmla="*/ 1792 h 179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06" h="1792">
                  <a:moveTo>
                    <a:pt x="1309" y="94"/>
                  </a:moveTo>
                  <a:lnTo>
                    <a:pt x="1258" y="0"/>
                  </a:lnTo>
                  <a:lnTo>
                    <a:pt x="867" y="163"/>
                  </a:lnTo>
                  <a:lnTo>
                    <a:pt x="850" y="288"/>
                  </a:lnTo>
                  <a:lnTo>
                    <a:pt x="818" y="332"/>
                  </a:lnTo>
                  <a:lnTo>
                    <a:pt x="773" y="382"/>
                  </a:lnTo>
                  <a:lnTo>
                    <a:pt x="747" y="472"/>
                  </a:lnTo>
                  <a:lnTo>
                    <a:pt x="660" y="678"/>
                  </a:lnTo>
                  <a:lnTo>
                    <a:pt x="590" y="924"/>
                  </a:lnTo>
                  <a:lnTo>
                    <a:pt x="558" y="1088"/>
                  </a:lnTo>
                  <a:lnTo>
                    <a:pt x="243" y="1094"/>
                  </a:lnTo>
                  <a:lnTo>
                    <a:pt x="192" y="1125"/>
                  </a:lnTo>
                  <a:lnTo>
                    <a:pt x="47" y="1125"/>
                  </a:lnTo>
                  <a:lnTo>
                    <a:pt x="7" y="1189"/>
                  </a:lnTo>
                  <a:lnTo>
                    <a:pt x="0" y="1264"/>
                  </a:lnTo>
                  <a:lnTo>
                    <a:pt x="15" y="1332"/>
                  </a:lnTo>
                  <a:lnTo>
                    <a:pt x="148" y="1358"/>
                  </a:lnTo>
                  <a:lnTo>
                    <a:pt x="211" y="1452"/>
                  </a:lnTo>
                  <a:lnTo>
                    <a:pt x="337" y="1484"/>
                  </a:lnTo>
                  <a:lnTo>
                    <a:pt x="430" y="1484"/>
                  </a:lnTo>
                  <a:lnTo>
                    <a:pt x="538" y="1503"/>
                  </a:lnTo>
                  <a:lnTo>
                    <a:pt x="544" y="1548"/>
                  </a:lnTo>
                  <a:lnTo>
                    <a:pt x="538" y="1642"/>
                  </a:lnTo>
                  <a:lnTo>
                    <a:pt x="550" y="1705"/>
                  </a:lnTo>
                  <a:lnTo>
                    <a:pt x="608" y="1712"/>
                  </a:lnTo>
                  <a:lnTo>
                    <a:pt x="677" y="1724"/>
                  </a:lnTo>
                  <a:lnTo>
                    <a:pt x="747" y="1786"/>
                  </a:lnTo>
                  <a:lnTo>
                    <a:pt x="830" y="1786"/>
                  </a:lnTo>
                  <a:lnTo>
                    <a:pt x="905" y="1779"/>
                  </a:lnTo>
                  <a:lnTo>
                    <a:pt x="1019" y="1744"/>
                  </a:lnTo>
                  <a:lnTo>
                    <a:pt x="1145" y="1756"/>
                  </a:lnTo>
                  <a:lnTo>
                    <a:pt x="1273" y="1792"/>
                  </a:lnTo>
                  <a:lnTo>
                    <a:pt x="1392" y="1766"/>
                  </a:lnTo>
                  <a:lnTo>
                    <a:pt x="1473" y="1674"/>
                  </a:lnTo>
                  <a:lnTo>
                    <a:pt x="1467" y="1571"/>
                  </a:lnTo>
                  <a:lnTo>
                    <a:pt x="1497" y="1446"/>
                  </a:lnTo>
                  <a:lnTo>
                    <a:pt x="1516" y="1282"/>
                  </a:lnTo>
                  <a:lnTo>
                    <a:pt x="1554" y="1131"/>
                  </a:lnTo>
                  <a:lnTo>
                    <a:pt x="1606" y="906"/>
                  </a:lnTo>
                  <a:lnTo>
                    <a:pt x="1598" y="678"/>
                  </a:lnTo>
                  <a:lnTo>
                    <a:pt x="1598" y="478"/>
                  </a:lnTo>
                  <a:lnTo>
                    <a:pt x="1586" y="338"/>
                  </a:lnTo>
                  <a:lnTo>
                    <a:pt x="1554" y="276"/>
                  </a:lnTo>
                  <a:lnTo>
                    <a:pt x="1484" y="225"/>
                  </a:lnTo>
                  <a:lnTo>
                    <a:pt x="1403" y="142"/>
                  </a:lnTo>
                  <a:lnTo>
                    <a:pt x="1309" y="94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3" name="Freeform 397"/>
            <p:cNvSpPr/>
            <p:nvPr/>
          </p:nvSpPr>
          <p:spPr bwMode="auto">
            <a:xfrm flipH="1">
              <a:off x="1016" y="2589"/>
              <a:ext cx="138" cy="323"/>
            </a:xfrm>
            <a:custGeom>
              <a:avLst/>
              <a:gdLst>
                <a:gd name="T0" fmla="*/ 0 w 1014"/>
                <a:gd name="T1" fmla="*/ 10 h 1671"/>
                <a:gd name="T2" fmla="*/ 1 w 1014"/>
                <a:gd name="T3" fmla="*/ 10 h 1671"/>
                <a:gd name="T4" fmla="*/ 1 w 1014"/>
                <a:gd name="T5" fmla="*/ 9 h 1671"/>
                <a:gd name="T6" fmla="*/ 2 w 1014"/>
                <a:gd name="T7" fmla="*/ 8 h 1671"/>
                <a:gd name="T8" fmla="*/ 2 w 1014"/>
                <a:gd name="T9" fmla="*/ 8 h 1671"/>
                <a:gd name="T10" fmla="*/ 2 w 1014"/>
                <a:gd name="T11" fmla="*/ 6 h 1671"/>
                <a:gd name="T12" fmla="*/ 2 w 1014"/>
                <a:gd name="T13" fmla="*/ 7 h 1671"/>
                <a:gd name="T14" fmla="*/ 2 w 1014"/>
                <a:gd name="T15" fmla="*/ 5 h 1671"/>
                <a:gd name="T16" fmla="*/ 2 w 1014"/>
                <a:gd name="T17" fmla="*/ 4 h 1671"/>
                <a:gd name="T18" fmla="*/ 2 w 1014"/>
                <a:gd name="T19" fmla="*/ 5 h 1671"/>
                <a:gd name="T20" fmla="*/ 2 w 1014"/>
                <a:gd name="T21" fmla="*/ 3 h 1671"/>
                <a:gd name="T22" fmla="*/ 1 w 1014"/>
                <a:gd name="T23" fmla="*/ 2 h 1671"/>
                <a:gd name="T24" fmla="*/ 1 w 1014"/>
                <a:gd name="T25" fmla="*/ 2 h 1671"/>
                <a:gd name="T26" fmla="*/ 2 w 1014"/>
                <a:gd name="T27" fmla="*/ 1 h 1671"/>
                <a:gd name="T28" fmla="*/ 2 w 1014"/>
                <a:gd name="T29" fmla="*/ 2 h 1671"/>
                <a:gd name="T30" fmla="*/ 2 w 1014"/>
                <a:gd name="T31" fmla="*/ 1 h 1671"/>
                <a:gd name="T32" fmla="*/ 1 w 1014"/>
                <a:gd name="T33" fmla="*/ 1 h 1671"/>
                <a:gd name="T34" fmla="*/ 2 w 1014"/>
                <a:gd name="T35" fmla="*/ 0 h 1671"/>
                <a:gd name="T36" fmla="*/ 2 w 1014"/>
                <a:gd name="T37" fmla="*/ 0 h 1671"/>
                <a:gd name="T38" fmla="*/ 2 w 1014"/>
                <a:gd name="T39" fmla="*/ 1 h 1671"/>
                <a:gd name="T40" fmla="*/ 2 w 1014"/>
                <a:gd name="T41" fmla="*/ 1 h 1671"/>
                <a:gd name="T42" fmla="*/ 3 w 1014"/>
                <a:gd name="T43" fmla="*/ 3 h 1671"/>
                <a:gd name="T44" fmla="*/ 3 w 1014"/>
                <a:gd name="T45" fmla="*/ 4 h 1671"/>
                <a:gd name="T46" fmla="*/ 2 w 1014"/>
                <a:gd name="T47" fmla="*/ 7 h 1671"/>
                <a:gd name="T48" fmla="*/ 2 w 1014"/>
                <a:gd name="T49" fmla="*/ 9 h 1671"/>
                <a:gd name="T50" fmla="*/ 2 w 1014"/>
                <a:gd name="T51" fmla="*/ 11 h 1671"/>
                <a:gd name="T52" fmla="*/ 2 w 1014"/>
                <a:gd name="T53" fmla="*/ 12 h 1671"/>
                <a:gd name="T54" fmla="*/ 2 w 1014"/>
                <a:gd name="T55" fmla="*/ 12 h 1671"/>
                <a:gd name="T56" fmla="*/ 1 w 1014"/>
                <a:gd name="T57" fmla="*/ 12 h 1671"/>
                <a:gd name="T58" fmla="*/ 1 w 1014"/>
                <a:gd name="T59" fmla="*/ 11 h 1671"/>
                <a:gd name="T60" fmla="*/ 1 w 1014"/>
                <a:gd name="T61" fmla="*/ 11 h 1671"/>
                <a:gd name="T62" fmla="*/ 1 w 1014"/>
                <a:gd name="T63" fmla="*/ 12 h 1671"/>
                <a:gd name="T64" fmla="*/ 1 w 1014"/>
                <a:gd name="T65" fmla="*/ 12 h 1671"/>
                <a:gd name="T66" fmla="*/ 0 w 1014"/>
                <a:gd name="T67" fmla="*/ 12 h 1671"/>
                <a:gd name="T68" fmla="*/ 1 w 1014"/>
                <a:gd name="T69" fmla="*/ 11 h 1671"/>
                <a:gd name="T70" fmla="*/ 1 w 1014"/>
                <a:gd name="T71" fmla="*/ 10 h 1671"/>
                <a:gd name="T72" fmla="*/ 0 w 1014"/>
                <a:gd name="T73" fmla="*/ 11 h 1671"/>
                <a:gd name="T74" fmla="*/ 0 w 1014"/>
                <a:gd name="T75" fmla="*/ 11 h 1671"/>
                <a:gd name="T76" fmla="*/ 0 w 1014"/>
                <a:gd name="T77" fmla="*/ 11 h 16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14"/>
                <a:gd name="T118" fmla="*/ 0 h 1671"/>
                <a:gd name="T119" fmla="*/ 1014 w 1014"/>
                <a:gd name="T120" fmla="*/ 1671 h 167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14" h="1671">
                  <a:moveTo>
                    <a:pt x="0" y="1402"/>
                  </a:moveTo>
                  <a:lnTo>
                    <a:pt x="132" y="1382"/>
                  </a:lnTo>
                  <a:lnTo>
                    <a:pt x="245" y="1376"/>
                  </a:lnTo>
                  <a:lnTo>
                    <a:pt x="370" y="1363"/>
                  </a:lnTo>
                  <a:lnTo>
                    <a:pt x="509" y="1344"/>
                  </a:lnTo>
                  <a:lnTo>
                    <a:pt x="573" y="1301"/>
                  </a:lnTo>
                  <a:lnTo>
                    <a:pt x="744" y="1088"/>
                  </a:lnTo>
                  <a:lnTo>
                    <a:pt x="656" y="1149"/>
                  </a:lnTo>
                  <a:lnTo>
                    <a:pt x="598" y="1201"/>
                  </a:lnTo>
                  <a:lnTo>
                    <a:pt x="630" y="1050"/>
                  </a:lnTo>
                  <a:lnTo>
                    <a:pt x="693" y="992"/>
                  </a:lnTo>
                  <a:lnTo>
                    <a:pt x="787" y="837"/>
                  </a:lnTo>
                  <a:lnTo>
                    <a:pt x="699" y="911"/>
                  </a:lnTo>
                  <a:lnTo>
                    <a:pt x="642" y="931"/>
                  </a:lnTo>
                  <a:lnTo>
                    <a:pt x="656" y="823"/>
                  </a:lnTo>
                  <a:lnTo>
                    <a:pt x="718" y="741"/>
                  </a:lnTo>
                  <a:lnTo>
                    <a:pt x="781" y="679"/>
                  </a:lnTo>
                  <a:lnTo>
                    <a:pt x="845" y="497"/>
                  </a:lnTo>
                  <a:lnTo>
                    <a:pt x="724" y="647"/>
                  </a:lnTo>
                  <a:lnTo>
                    <a:pt x="656" y="703"/>
                  </a:lnTo>
                  <a:lnTo>
                    <a:pt x="648" y="471"/>
                  </a:lnTo>
                  <a:lnTo>
                    <a:pt x="630" y="378"/>
                  </a:lnTo>
                  <a:lnTo>
                    <a:pt x="592" y="334"/>
                  </a:lnTo>
                  <a:lnTo>
                    <a:pt x="535" y="264"/>
                  </a:lnTo>
                  <a:lnTo>
                    <a:pt x="445" y="232"/>
                  </a:lnTo>
                  <a:lnTo>
                    <a:pt x="402" y="214"/>
                  </a:lnTo>
                  <a:lnTo>
                    <a:pt x="528" y="94"/>
                  </a:lnTo>
                  <a:lnTo>
                    <a:pt x="661" y="126"/>
                  </a:lnTo>
                  <a:lnTo>
                    <a:pt x="750" y="176"/>
                  </a:lnTo>
                  <a:lnTo>
                    <a:pt x="781" y="226"/>
                  </a:lnTo>
                  <a:lnTo>
                    <a:pt x="756" y="150"/>
                  </a:lnTo>
                  <a:lnTo>
                    <a:pt x="705" y="126"/>
                  </a:lnTo>
                  <a:lnTo>
                    <a:pt x="624" y="94"/>
                  </a:lnTo>
                  <a:lnTo>
                    <a:pt x="560" y="82"/>
                  </a:lnTo>
                  <a:lnTo>
                    <a:pt x="598" y="62"/>
                  </a:lnTo>
                  <a:lnTo>
                    <a:pt x="661" y="44"/>
                  </a:lnTo>
                  <a:lnTo>
                    <a:pt x="718" y="25"/>
                  </a:lnTo>
                  <a:lnTo>
                    <a:pt x="750" y="0"/>
                  </a:lnTo>
                  <a:lnTo>
                    <a:pt x="825" y="50"/>
                  </a:lnTo>
                  <a:lnTo>
                    <a:pt x="868" y="94"/>
                  </a:lnTo>
                  <a:lnTo>
                    <a:pt x="913" y="150"/>
                  </a:lnTo>
                  <a:lnTo>
                    <a:pt x="976" y="182"/>
                  </a:lnTo>
                  <a:lnTo>
                    <a:pt x="988" y="240"/>
                  </a:lnTo>
                  <a:lnTo>
                    <a:pt x="1014" y="334"/>
                  </a:lnTo>
                  <a:lnTo>
                    <a:pt x="1014" y="478"/>
                  </a:lnTo>
                  <a:lnTo>
                    <a:pt x="1008" y="628"/>
                  </a:lnTo>
                  <a:lnTo>
                    <a:pt x="1002" y="799"/>
                  </a:lnTo>
                  <a:lnTo>
                    <a:pt x="970" y="975"/>
                  </a:lnTo>
                  <a:lnTo>
                    <a:pt x="931" y="1157"/>
                  </a:lnTo>
                  <a:lnTo>
                    <a:pt x="913" y="1314"/>
                  </a:lnTo>
                  <a:lnTo>
                    <a:pt x="882" y="1426"/>
                  </a:lnTo>
                  <a:lnTo>
                    <a:pt x="888" y="1527"/>
                  </a:lnTo>
                  <a:lnTo>
                    <a:pt x="875" y="1584"/>
                  </a:lnTo>
                  <a:lnTo>
                    <a:pt x="830" y="1627"/>
                  </a:lnTo>
                  <a:lnTo>
                    <a:pt x="775" y="1664"/>
                  </a:lnTo>
                  <a:lnTo>
                    <a:pt x="699" y="1671"/>
                  </a:lnTo>
                  <a:lnTo>
                    <a:pt x="661" y="1652"/>
                  </a:lnTo>
                  <a:lnTo>
                    <a:pt x="612" y="1648"/>
                  </a:lnTo>
                  <a:lnTo>
                    <a:pt x="490" y="1622"/>
                  </a:lnTo>
                  <a:lnTo>
                    <a:pt x="541" y="1559"/>
                  </a:lnTo>
                  <a:lnTo>
                    <a:pt x="598" y="1470"/>
                  </a:lnTo>
                  <a:lnTo>
                    <a:pt x="516" y="1534"/>
                  </a:lnTo>
                  <a:lnTo>
                    <a:pt x="452" y="1590"/>
                  </a:lnTo>
                  <a:lnTo>
                    <a:pt x="407" y="1622"/>
                  </a:lnTo>
                  <a:lnTo>
                    <a:pt x="345" y="1652"/>
                  </a:lnTo>
                  <a:lnTo>
                    <a:pt x="276" y="1652"/>
                  </a:lnTo>
                  <a:lnTo>
                    <a:pt x="208" y="1652"/>
                  </a:lnTo>
                  <a:lnTo>
                    <a:pt x="170" y="1636"/>
                  </a:lnTo>
                  <a:lnTo>
                    <a:pt x="151" y="1616"/>
                  </a:lnTo>
                  <a:lnTo>
                    <a:pt x="240" y="1565"/>
                  </a:lnTo>
                  <a:lnTo>
                    <a:pt x="327" y="1484"/>
                  </a:lnTo>
                  <a:lnTo>
                    <a:pt x="352" y="1446"/>
                  </a:lnTo>
                  <a:lnTo>
                    <a:pt x="282" y="1463"/>
                  </a:lnTo>
                  <a:lnTo>
                    <a:pt x="176" y="1546"/>
                  </a:lnTo>
                  <a:lnTo>
                    <a:pt x="132" y="1584"/>
                  </a:lnTo>
                  <a:lnTo>
                    <a:pt x="32" y="1590"/>
                  </a:lnTo>
                  <a:lnTo>
                    <a:pt x="0" y="1572"/>
                  </a:lnTo>
                  <a:lnTo>
                    <a:pt x="0" y="1527"/>
                  </a:lnTo>
                  <a:lnTo>
                    <a:pt x="0" y="1402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4" name="Freeform 398"/>
            <p:cNvSpPr/>
            <p:nvPr/>
          </p:nvSpPr>
          <p:spPr bwMode="auto">
            <a:xfrm flipH="1">
              <a:off x="1026" y="2749"/>
              <a:ext cx="42" cy="150"/>
            </a:xfrm>
            <a:custGeom>
              <a:avLst/>
              <a:gdLst>
                <a:gd name="T0" fmla="*/ 0 w 295"/>
                <a:gd name="T1" fmla="*/ 6 h 774"/>
                <a:gd name="T2" fmla="*/ 0 w 295"/>
                <a:gd name="T3" fmla="*/ 5 h 774"/>
                <a:gd name="T4" fmla="*/ 0 w 295"/>
                <a:gd name="T5" fmla="*/ 5 h 774"/>
                <a:gd name="T6" fmla="*/ 0 w 295"/>
                <a:gd name="T7" fmla="*/ 4 h 774"/>
                <a:gd name="T8" fmla="*/ 1 w 295"/>
                <a:gd name="T9" fmla="*/ 3 h 774"/>
                <a:gd name="T10" fmla="*/ 1 w 295"/>
                <a:gd name="T11" fmla="*/ 3 h 774"/>
                <a:gd name="T12" fmla="*/ 1 w 295"/>
                <a:gd name="T13" fmla="*/ 2 h 774"/>
                <a:gd name="T14" fmla="*/ 1 w 295"/>
                <a:gd name="T15" fmla="*/ 1 h 774"/>
                <a:gd name="T16" fmla="*/ 1 w 295"/>
                <a:gd name="T17" fmla="*/ 0 h 774"/>
                <a:gd name="T18" fmla="*/ 1 w 295"/>
                <a:gd name="T19" fmla="*/ 2 h 774"/>
                <a:gd name="T20" fmla="*/ 1 w 295"/>
                <a:gd name="T21" fmla="*/ 3 h 774"/>
                <a:gd name="T22" fmla="*/ 0 w 295"/>
                <a:gd name="T23" fmla="*/ 4 h 774"/>
                <a:gd name="T24" fmla="*/ 0 w 295"/>
                <a:gd name="T25" fmla="*/ 5 h 774"/>
                <a:gd name="T26" fmla="*/ 0 w 295"/>
                <a:gd name="T27" fmla="*/ 6 h 77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5"/>
                <a:gd name="T43" fmla="*/ 0 h 774"/>
                <a:gd name="T44" fmla="*/ 295 w 295"/>
                <a:gd name="T45" fmla="*/ 774 h 77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5" h="774">
                  <a:moveTo>
                    <a:pt x="0" y="774"/>
                  </a:moveTo>
                  <a:lnTo>
                    <a:pt x="51" y="748"/>
                  </a:lnTo>
                  <a:lnTo>
                    <a:pt x="107" y="686"/>
                  </a:lnTo>
                  <a:lnTo>
                    <a:pt x="156" y="573"/>
                  </a:lnTo>
                  <a:lnTo>
                    <a:pt x="183" y="477"/>
                  </a:lnTo>
                  <a:lnTo>
                    <a:pt x="220" y="371"/>
                  </a:lnTo>
                  <a:lnTo>
                    <a:pt x="239" y="270"/>
                  </a:lnTo>
                  <a:lnTo>
                    <a:pt x="270" y="114"/>
                  </a:lnTo>
                  <a:lnTo>
                    <a:pt x="295" y="0"/>
                  </a:lnTo>
                  <a:lnTo>
                    <a:pt x="232" y="226"/>
                  </a:lnTo>
                  <a:lnTo>
                    <a:pt x="183" y="402"/>
                  </a:lnTo>
                  <a:lnTo>
                    <a:pt x="126" y="521"/>
                  </a:lnTo>
                  <a:lnTo>
                    <a:pt x="38" y="648"/>
                  </a:lnTo>
                  <a:lnTo>
                    <a:pt x="0" y="77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5" name="Freeform 399"/>
            <p:cNvSpPr/>
            <p:nvPr/>
          </p:nvSpPr>
          <p:spPr bwMode="auto">
            <a:xfrm flipH="1">
              <a:off x="1068" y="2628"/>
              <a:ext cx="159" cy="225"/>
            </a:xfrm>
            <a:custGeom>
              <a:avLst/>
              <a:gdLst>
                <a:gd name="T0" fmla="*/ 2 w 1172"/>
                <a:gd name="T1" fmla="*/ 0 h 1162"/>
                <a:gd name="T2" fmla="*/ 2 w 1172"/>
                <a:gd name="T3" fmla="*/ 2 h 1162"/>
                <a:gd name="T4" fmla="*/ 2 w 1172"/>
                <a:gd name="T5" fmla="*/ 3 h 1162"/>
                <a:gd name="T6" fmla="*/ 2 w 1172"/>
                <a:gd name="T7" fmla="*/ 4 h 1162"/>
                <a:gd name="T8" fmla="*/ 2 w 1172"/>
                <a:gd name="T9" fmla="*/ 4 h 1162"/>
                <a:gd name="T10" fmla="*/ 2 w 1172"/>
                <a:gd name="T11" fmla="*/ 5 h 1162"/>
                <a:gd name="T12" fmla="*/ 2 w 1172"/>
                <a:gd name="T13" fmla="*/ 5 h 1162"/>
                <a:gd name="T14" fmla="*/ 2 w 1172"/>
                <a:gd name="T15" fmla="*/ 6 h 1162"/>
                <a:gd name="T16" fmla="*/ 1 w 1172"/>
                <a:gd name="T17" fmla="*/ 6 h 1162"/>
                <a:gd name="T18" fmla="*/ 1 w 1172"/>
                <a:gd name="T19" fmla="*/ 6 h 1162"/>
                <a:gd name="T20" fmla="*/ 0 w 1172"/>
                <a:gd name="T21" fmla="*/ 6 h 1162"/>
                <a:gd name="T22" fmla="*/ 0 w 1172"/>
                <a:gd name="T23" fmla="*/ 6 h 1162"/>
                <a:gd name="T24" fmla="*/ 0 w 1172"/>
                <a:gd name="T25" fmla="*/ 7 h 1162"/>
                <a:gd name="T26" fmla="*/ 0 w 1172"/>
                <a:gd name="T27" fmla="*/ 7 h 1162"/>
                <a:gd name="T28" fmla="*/ 0 w 1172"/>
                <a:gd name="T29" fmla="*/ 7 h 1162"/>
                <a:gd name="T30" fmla="*/ 0 w 1172"/>
                <a:gd name="T31" fmla="*/ 8 h 1162"/>
                <a:gd name="T32" fmla="*/ 1 w 1172"/>
                <a:gd name="T33" fmla="*/ 8 h 1162"/>
                <a:gd name="T34" fmla="*/ 1 w 1172"/>
                <a:gd name="T35" fmla="*/ 8 h 1162"/>
                <a:gd name="T36" fmla="*/ 1 w 1172"/>
                <a:gd name="T37" fmla="*/ 8 h 1162"/>
                <a:gd name="T38" fmla="*/ 1 w 1172"/>
                <a:gd name="T39" fmla="*/ 7 h 1162"/>
                <a:gd name="T40" fmla="*/ 1 w 1172"/>
                <a:gd name="T41" fmla="*/ 7 h 1162"/>
                <a:gd name="T42" fmla="*/ 1 w 1172"/>
                <a:gd name="T43" fmla="*/ 8 h 1162"/>
                <a:gd name="T44" fmla="*/ 1 w 1172"/>
                <a:gd name="T45" fmla="*/ 8 h 1162"/>
                <a:gd name="T46" fmla="*/ 2 w 1172"/>
                <a:gd name="T47" fmla="*/ 8 h 1162"/>
                <a:gd name="T48" fmla="*/ 1 w 1172"/>
                <a:gd name="T49" fmla="*/ 7 h 1162"/>
                <a:gd name="T50" fmla="*/ 1 w 1172"/>
                <a:gd name="T51" fmla="*/ 7 h 1162"/>
                <a:gd name="T52" fmla="*/ 1 w 1172"/>
                <a:gd name="T53" fmla="*/ 6 h 1162"/>
                <a:gd name="T54" fmla="*/ 1 w 1172"/>
                <a:gd name="T55" fmla="*/ 7 h 1162"/>
                <a:gd name="T56" fmla="*/ 2 w 1172"/>
                <a:gd name="T57" fmla="*/ 8 h 1162"/>
                <a:gd name="T58" fmla="*/ 2 w 1172"/>
                <a:gd name="T59" fmla="*/ 8 h 1162"/>
                <a:gd name="T60" fmla="*/ 2 w 1172"/>
                <a:gd name="T61" fmla="*/ 8 h 1162"/>
                <a:gd name="T62" fmla="*/ 2 w 1172"/>
                <a:gd name="T63" fmla="*/ 8 h 1162"/>
                <a:gd name="T64" fmla="*/ 2 w 1172"/>
                <a:gd name="T65" fmla="*/ 7 h 1162"/>
                <a:gd name="T66" fmla="*/ 2 w 1172"/>
                <a:gd name="T67" fmla="*/ 7 h 1162"/>
                <a:gd name="T68" fmla="*/ 2 w 1172"/>
                <a:gd name="T69" fmla="*/ 7 h 1162"/>
                <a:gd name="T70" fmla="*/ 2 w 1172"/>
                <a:gd name="T71" fmla="*/ 8 h 1162"/>
                <a:gd name="T72" fmla="*/ 3 w 1172"/>
                <a:gd name="T73" fmla="*/ 8 h 1162"/>
                <a:gd name="T74" fmla="*/ 3 w 1172"/>
                <a:gd name="T75" fmla="*/ 7 h 1162"/>
                <a:gd name="T76" fmla="*/ 2 w 1172"/>
                <a:gd name="T77" fmla="*/ 7 h 1162"/>
                <a:gd name="T78" fmla="*/ 2 w 1172"/>
                <a:gd name="T79" fmla="*/ 6 h 1162"/>
                <a:gd name="T80" fmla="*/ 2 w 1172"/>
                <a:gd name="T81" fmla="*/ 6 h 1162"/>
                <a:gd name="T82" fmla="*/ 2 w 1172"/>
                <a:gd name="T83" fmla="*/ 6 h 1162"/>
                <a:gd name="T84" fmla="*/ 2 w 1172"/>
                <a:gd name="T85" fmla="*/ 7 h 1162"/>
                <a:gd name="T86" fmla="*/ 3 w 1172"/>
                <a:gd name="T87" fmla="*/ 7 h 1162"/>
                <a:gd name="T88" fmla="*/ 3 w 1172"/>
                <a:gd name="T89" fmla="*/ 6 h 1162"/>
                <a:gd name="T90" fmla="*/ 3 w 1172"/>
                <a:gd name="T91" fmla="*/ 5 h 1162"/>
                <a:gd name="T92" fmla="*/ 2 w 1172"/>
                <a:gd name="T93" fmla="*/ 5 h 1162"/>
                <a:gd name="T94" fmla="*/ 2 w 1172"/>
                <a:gd name="T95" fmla="*/ 5 h 1162"/>
                <a:gd name="T96" fmla="*/ 2 w 1172"/>
                <a:gd name="T97" fmla="*/ 5 h 1162"/>
                <a:gd name="T98" fmla="*/ 3 w 1172"/>
                <a:gd name="T99" fmla="*/ 5 h 1162"/>
                <a:gd name="T100" fmla="*/ 3 w 1172"/>
                <a:gd name="T101" fmla="*/ 3 h 1162"/>
                <a:gd name="T102" fmla="*/ 3 w 1172"/>
                <a:gd name="T103" fmla="*/ 2 h 1162"/>
                <a:gd name="T104" fmla="*/ 3 w 1172"/>
                <a:gd name="T105" fmla="*/ 1 h 1162"/>
                <a:gd name="T106" fmla="*/ 3 w 1172"/>
                <a:gd name="T107" fmla="*/ 2 h 1162"/>
                <a:gd name="T108" fmla="*/ 3 w 1172"/>
                <a:gd name="T109" fmla="*/ 1 h 1162"/>
                <a:gd name="T110" fmla="*/ 2 w 1172"/>
                <a:gd name="T111" fmla="*/ 0 h 116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72"/>
                <a:gd name="T169" fmla="*/ 0 h 1162"/>
                <a:gd name="T170" fmla="*/ 1172 w 1172"/>
                <a:gd name="T171" fmla="*/ 1162 h 116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72" h="1162">
                  <a:moveTo>
                    <a:pt x="959" y="0"/>
                  </a:moveTo>
                  <a:lnTo>
                    <a:pt x="820" y="43"/>
                  </a:lnTo>
                  <a:lnTo>
                    <a:pt x="756" y="100"/>
                  </a:lnTo>
                  <a:lnTo>
                    <a:pt x="719" y="213"/>
                  </a:lnTo>
                  <a:lnTo>
                    <a:pt x="719" y="321"/>
                  </a:lnTo>
                  <a:lnTo>
                    <a:pt x="739" y="381"/>
                  </a:lnTo>
                  <a:lnTo>
                    <a:pt x="727" y="489"/>
                  </a:lnTo>
                  <a:lnTo>
                    <a:pt x="727" y="571"/>
                  </a:lnTo>
                  <a:lnTo>
                    <a:pt x="745" y="591"/>
                  </a:lnTo>
                  <a:lnTo>
                    <a:pt x="727" y="621"/>
                  </a:lnTo>
                  <a:lnTo>
                    <a:pt x="713" y="652"/>
                  </a:lnTo>
                  <a:lnTo>
                    <a:pt x="739" y="684"/>
                  </a:lnTo>
                  <a:lnTo>
                    <a:pt x="739" y="716"/>
                  </a:lnTo>
                  <a:lnTo>
                    <a:pt x="688" y="729"/>
                  </a:lnTo>
                  <a:lnTo>
                    <a:pt x="695" y="761"/>
                  </a:lnTo>
                  <a:lnTo>
                    <a:pt x="644" y="779"/>
                  </a:lnTo>
                  <a:lnTo>
                    <a:pt x="599" y="767"/>
                  </a:lnTo>
                  <a:lnTo>
                    <a:pt x="569" y="779"/>
                  </a:lnTo>
                  <a:lnTo>
                    <a:pt x="428" y="799"/>
                  </a:lnTo>
                  <a:lnTo>
                    <a:pt x="304" y="793"/>
                  </a:lnTo>
                  <a:lnTo>
                    <a:pt x="222" y="799"/>
                  </a:lnTo>
                  <a:lnTo>
                    <a:pt x="170" y="831"/>
                  </a:lnTo>
                  <a:lnTo>
                    <a:pt x="45" y="831"/>
                  </a:lnTo>
                  <a:lnTo>
                    <a:pt x="0" y="873"/>
                  </a:lnTo>
                  <a:lnTo>
                    <a:pt x="0" y="923"/>
                  </a:lnTo>
                  <a:lnTo>
                    <a:pt x="6" y="1004"/>
                  </a:lnTo>
                  <a:lnTo>
                    <a:pt x="109" y="1030"/>
                  </a:lnTo>
                  <a:lnTo>
                    <a:pt x="109" y="978"/>
                  </a:lnTo>
                  <a:lnTo>
                    <a:pt x="115" y="935"/>
                  </a:lnTo>
                  <a:lnTo>
                    <a:pt x="133" y="916"/>
                  </a:lnTo>
                  <a:lnTo>
                    <a:pt x="141" y="966"/>
                  </a:lnTo>
                  <a:lnTo>
                    <a:pt x="147" y="1030"/>
                  </a:lnTo>
                  <a:lnTo>
                    <a:pt x="170" y="1068"/>
                  </a:lnTo>
                  <a:lnTo>
                    <a:pt x="215" y="1118"/>
                  </a:lnTo>
                  <a:lnTo>
                    <a:pt x="321" y="1142"/>
                  </a:lnTo>
                  <a:lnTo>
                    <a:pt x="403" y="1155"/>
                  </a:lnTo>
                  <a:lnTo>
                    <a:pt x="499" y="1162"/>
                  </a:lnTo>
                  <a:lnTo>
                    <a:pt x="379" y="1093"/>
                  </a:lnTo>
                  <a:lnTo>
                    <a:pt x="297" y="1030"/>
                  </a:lnTo>
                  <a:lnTo>
                    <a:pt x="279" y="978"/>
                  </a:lnTo>
                  <a:lnTo>
                    <a:pt x="291" y="935"/>
                  </a:lnTo>
                  <a:lnTo>
                    <a:pt x="358" y="929"/>
                  </a:lnTo>
                  <a:lnTo>
                    <a:pt x="385" y="978"/>
                  </a:lnTo>
                  <a:lnTo>
                    <a:pt x="403" y="1036"/>
                  </a:lnTo>
                  <a:lnTo>
                    <a:pt x="467" y="1098"/>
                  </a:lnTo>
                  <a:lnTo>
                    <a:pt x="537" y="1149"/>
                  </a:lnTo>
                  <a:lnTo>
                    <a:pt x="607" y="1155"/>
                  </a:lnTo>
                  <a:lnTo>
                    <a:pt x="713" y="1149"/>
                  </a:lnTo>
                  <a:lnTo>
                    <a:pt x="599" y="1061"/>
                  </a:lnTo>
                  <a:lnTo>
                    <a:pt x="517" y="1016"/>
                  </a:lnTo>
                  <a:lnTo>
                    <a:pt x="454" y="966"/>
                  </a:lnTo>
                  <a:lnTo>
                    <a:pt x="435" y="929"/>
                  </a:lnTo>
                  <a:lnTo>
                    <a:pt x="441" y="891"/>
                  </a:lnTo>
                  <a:lnTo>
                    <a:pt x="479" y="885"/>
                  </a:lnTo>
                  <a:lnTo>
                    <a:pt x="523" y="923"/>
                  </a:lnTo>
                  <a:lnTo>
                    <a:pt x="549" y="972"/>
                  </a:lnTo>
                  <a:lnTo>
                    <a:pt x="607" y="1036"/>
                  </a:lnTo>
                  <a:lnTo>
                    <a:pt x="675" y="1068"/>
                  </a:lnTo>
                  <a:lnTo>
                    <a:pt x="727" y="1098"/>
                  </a:lnTo>
                  <a:lnTo>
                    <a:pt x="782" y="1123"/>
                  </a:lnTo>
                  <a:lnTo>
                    <a:pt x="846" y="1136"/>
                  </a:lnTo>
                  <a:lnTo>
                    <a:pt x="921" y="1136"/>
                  </a:lnTo>
                  <a:lnTo>
                    <a:pt x="994" y="1122"/>
                  </a:lnTo>
                  <a:lnTo>
                    <a:pt x="833" y="1068"/>
                  </a:lnTo>
                  <a:lnTo>
                    <a:pt x="771" y="1036"/>
                  </a:lnTo>
                  <a:lnTo>
                    <a:pt x="727" y="978"/>
                  </a:lnTo>
                  <a:lnTo>
                    <a:pt x="719" y="929"/>
                  </a:lnTo>
                  <a:lnTo>
                    <a:pt x="756" y="929"/>
                  </a:lnTo>
                  <a:lnTo>
                    <a:pt x="777" y="972"/>
                  </a:lnTo>
                  <a:lnTo>
                    <a:pt x="808" y="1010"/>
                  </a:lnTo>
                  <a:lnTo>
                    <a:pt x="859" y="1049"/>
                  </a:lnTo>
                  <a:lnTo>
                    <a:pt x="914" y="1087"/>
                  </a:lnTo>
                  <a:lnTo>
                    <a:pt x="989" y="1119"/>
                  </a:lnTo>
                  <a:lnTo>
                    <a:pt x="1046" y="1098"/>
                  </a:lnTo>
                  <a:lnTo>
                    <a:pt x="1072" y="1068"/>
                  </a:lnTo>
                  <a:lnTo>
                    <a:pt x="1117" y="991"/>
                  </a:lnTo>
                  <a:lnTo>
                    <a:pt x="1034" y="972"/>
                  </a:lnTo>
                  <a:lnTo>
                    <a:pt x="878" y="954"/>
                  </a:lnTo>
                  <a:lnTo>
                    <a:pt x="782" y="910"/>
                  </a:lnTo>
                  <a:lnTo>
                    <a:pt x="733" y="868"/>
                  </a:lnTo>
                  <a:lnTo>
                    <a:pt x="713" y="816"/>
                  </a:lnTo>
                  <a:lnTo>
                    <a:pt x="707" y="793"/>
                  </a:lnTo>
                  <a:lnTo>
                    <a:pt x="733" y="793"/>
                  </a:lnTo>
                  <a:lnTo>
                    <a:pt x="765" y="831"/>
                  </a:lnTo>
                  <a:lnTo>
                    <a:pt x="814" y="897"/>
                  </a:lnTo>
                  <a:lnTo>
                    <a:pt x="927" y="935"/>
                  </a:lnTo>
                  <a:lnTo>
                    <a:pt x="1034" y="968"/>
                  </a:lnTo>
                  <a:lnTo>
                    <a:pt x="1117" y="991"/>
                  </a:lnTo>
                  <a:lnTo>
                    <a:pt x="1149" y="861"/>
                  </a:lnTo>
                  <a:lnTo>
                    <a:pt x="1155" y="767"/>
                  </a:lnTo>
                  <a:lnTo>
                    <a:pt x="1155" y="683"/>
                  </a:lnTo>
                  <a:lnTo>
                    <a:pt x="1046" y="741"/>
                  </a:lnTo>
                  <a:lnTo>
                    <a:pt x="921" y="767"/>
                  </a:lnTo>
                  <a:lnTo>
                    <a:pt x="820" y="761"/>
                  </a:lnTo>
                  <a:lnTo>
                    <a:pt x="795" y="748"/>
                  </a:lnTo>
                  <a:lnTo>
                    <a:pt x="782" y="716"/>
                  </a:lnTo>
                  <a:lnTo>
                    <a:pt x="840" y="716"/>
                  </a:lnTo>
                  <a:lnTo>
                    <a:pt x="901" y="735"/>
                  </a:lnTo>
                  <a:lnTo>
                    <a:pt x="1049" y="741"/>
                  </a:lnTo>
                  <a:lnTo>
                    <a:pt x="1155" y="684"/>
                  </a:lnTo>
                  <a:lnTo>
                    <a:pt x="1161" y="565"/>
                  </a:lnTo>
                  <a:lnTo>
                    <a:pt x="1167" y="483"/>
                  </a:lnTo>
                  <a:lnTo>
                    <a:pt x="1172" y="401"/>
                  </a:lnTo>
                  <a:lnTo>
                    <a:pt x="1161" y="264"/>
                  </a:lnTo>
                  <a:lnTo>
                    <a:pt x="1129" y="213"/>
                  </a:lnTo>
                  <a:lnTo>
                    <a:pt x="1034" y="152"/>
                  </a:lnTo>
                  <a:lnTo>
                    <a:pt x="1065" y="158"/>
                  </a:lnTo>
                  <a:lnTo>
                    <a:pt x="1161" y="201"/>
                  </a:lnTo>
                  <a:lnTo>
                    <a:pt x="1123" y="113"/>
                  </a:lnTo>
                  <a:lnTo>
                    <a:pt x="1091" y="68"/>
                  </a:lnTo>
                  <a:lnTo>
                    <a:pt x="1065" y="38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6" name="Freeform 400"/>
            <p:cNvSpPr/>
            <p:nvPr/>
          </p:nvSpPr>
          <p:spPr bwMode="auto">
            <a:xfrm flipH="1">
              <a:off x="1078" y="2712"/>
              <a:ext cx="41" cy="50"/>
            </a:xfrm>
            <a:custGeom>
              <a:avLst/>
              <a:gdLst>
                <a:gd name="T0" fmla="*/ 0 w 295"/>
                <a:gd name="T1" fmla="*/ 0 h 263"/>
                <a:gd name="T2" fmla="*/ 0 w 295"/>
                <a:gd name="T3" fmla="*/ 0 h 263"/>
                <a:gd name="T4" fmla="*/ 0 w 295"/>
                <a:gd name="T5" fmla="*/ 0 h 263"/>
                <a:gd name="T6" fmla="*/ 0 w 295"/>
                <a:gd name="T7" fmla="*/ 1 h 263"/>
                <a:gd name="T8" fmla="*/ 0 w 295"/>
                <a:gd name="T9" fmla="*/ 1 h 263"/>
                <a:gd name="T10" fmla="*/ 1 w 295"/>
                <a:gd name="T11" fmla="*/ 1 h 263"/>
                <a:gd name="T12" fmla="*/ 1 w 295"/>
                <a:gd name="T13" fmla="*/ 2 h 263"/>
                <a:gd name="T14" fmla="*/ 0 w 295"/>
                <a:gd name="T15" fmla="*/ 2 h 263"/>
                <a:gd name="T16" fmla="*/ 0 w 295"/>
                <a:gd name="T17" fmla="*/ 1 h 263"/>
                <a:gd name="T18" fmla="*/ 0 w 295"/>
                <a:gd name="T19" fmla="*/ 1 h 263"/>
                <a:gd name="T20" fmla="*/ 0 w 295"/>
                <a:gd name="T21" fmla="*/ 1 h 263"/>
                <a:gd name="T22" fmla="*/ 0 w 295"/>
                <a:gd name="T23" fmla="*/ 2 h 263"/>
                <a:gd name="T24" fmla="*/ 1 w 295"/>
                <a:gd name="T25" fmla="*/ 2 h 263"/>
                <a:gd name="T26" fmla="*/ 1 w 295"/>
                <a:gd name="T27" fmla="*/ 2 h 263"/>
                <a:gd name="T28" fmla="*/ 1 w 295"/>
                <a:gd name="T29" fmla="*/ 2 h 263"/>
                <a:gd name="T30" fmla="*/ 1 w 295"/>
                <a:gd name="T31" fmla="*/ 2 h 263"/>
                <a:gd name="T32" fmla="*/ 1 w 295"/>
                <a:gd name="T33" fmla="*/ 1 h 263"/>
                <a:gd name="T34" fmla="*/ 1 w 295"/>
                <a:gd name="T35" fmla="*/ 1 h 263"/>
                <a:gd name="T36" fmla="*/ 1 w 295"/>
                <a:gd name="T37" fmla="*/ 1 h 263"/>
                <a:gd name="T38" fmla="*/ 0 w 295"/>
                <a:gd name="T39" fmla="*/ 0 h 263"/>
                <a:gd name="T40" fmla="*/ 0 w 295"/>
                <a:gd name="T41" fmla="*/ 0 h 263"/>
                <a:gd name="T42" fmla="*/ 0 w 295"/>
                <a:gd name="T43" fmla="*/ 0 h 263"/>
                <a:gd name="T44" fmla="*/ 0 w 295"/>
                <a:gd name="T45" fmla="*/ 0 h 2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5"/>
                <a:gd name="T70" fmla="*/ 0 h 263"/>
                <a:gd name="T71" fmla="*/ 295 w 295"/>
                <a:gd name="T72" fmla="*/ 263 h 2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5" h="263">
                  <a:moveTo>
                    <a:pt x="0" y="0"/>
                  </a:moveTo>
                  <a:lnTo>
                    <a:pt x="0" y="21"/>
                  </a:lnTo>
                  <a:lnTo>
                    <a:pt x="38" y="71"/>
                  </a:lnTo>
                  <a:lnTo>
                    <a:pt x="75" y="99"/>
                  </a:lnTo>
                  <a:lnTo>
                    <a:pt x="152" y="158"/>
                  </a:lnTo>
                  <a:lnTo>
                    <a:pt x="184" y="182"/>
                  </a:lnTo>
                  <a:lnTo>
                    <a:pt x="260" y="239"/>
                  </a:lnTo>
                  <a:lnTo>
                    <a:pt x="178" y="213"/>
                  </a:lnTo>
                  <a:lnTo>
                    <a:pt x="97" y="188"/>
                  </a:lnTo>
                  <a:lnTo>
                    <a:pt x="16" y="182"/>
                  </a:lnTo>
                  <a:lnTo>
                    <a:pt x="22" y="207"/>
                  </a:lnTo>
                  <a:lnTo>
                    <a:pt x="152" y="231"/>
                  </a:lnTo>
                  <a:lnTo>
                    <a:pt x="222" y="257"/>
                  </a:lnTo>
                  <a:lnTo>
                    <a:pt x="260" y="263"/>
                  </a:lnTo>
                  <a:lnTo>
                    <a:pt x="292" y="252"/>
                  </a:lnTo>
                  <a:lnTo>
                    <a:pt x="295" y="222"/>
                  </a:lnTo>
                  <a:lnTo>
                    <a:pt x="269" y="199"/>
                  </a:lnTo>
                  <a:lnTo>
                    <a:pt x="232" y="162"/>
                  </a:lnTo>
                  <a:lnTo>
                    <a:pt x="188" y="112"/>
                  </a:lnTo>
                  <a:lnTo>
                    <a:pt x="144" y="56"/>
                  </a:lnTo>
                  <a:lnTo>
                    <a:pt x="91" y="17"/>
                  </a:ln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7" name="Freeform 401"/>
            <p:cNvSpPr/>
            <p:nvPr/>
          </p:nvSpPr>
          <p:spPr bwMode="auto">
            <a:xfrm flipH="1">
              <a:off x="1080" y="2670"/>
              <a:ext cx="36" cy="66"/>
            </a:xfrm>
            <a:custGeom>
              <a:avLst/>
              <a:gdLst>
                <a:gd name="T0" fmla="*/ 0 w 270"/>
                <a:gd name="T1" fmla="*/ 0 h 345"/>
                <a:gd name="T2" fmla="*/ 0 w 270"/>
                <a:gd name="T3" fmla="*/ 0 h 345"/>
                <a:gd name="T4" fmla="*/ 0 w 270"/>
                <a:gd name="T5" fmla="*/ 0 h 345"/>
                <a:gd name="T6" fmla="*/ 0 w 270"/>
                <a:gd name="T7" fmla="*/ 0 h 345"/>
                <a:gd name="T8" fmla="*/ 0 w 270"/>
                <a:gd name="T9" fmla="*/ 1 h 345"/>
                <a:gd name="T10" fmla="*/ 0 w 270"/>
                <a:gd name="T11" fmla="*/ 1 h 345"/>
                <a:gd name="T12" fmla="*/ 0 w 270"/>
                <a:gd name="T13" fmla="*/ 1 h 345"/>
                <a:gd name="T14" fmla="*/ 0 w 270"/>
                <a:gd name="T15" fmla="*/ 1 h 345"/>
                <a:gd name="T16" fmla="*/ 1 w 270"/>
                <a:gd name="T17" fmla="*/ 2 h 345"/>
                <a:gd name="T18" fmla="*/ 1 w 270"/>
                <a:gd name="T19" fmla="*/ 2 h 345"/>
                <a:gd name="T20" fmla="*/ 1 w 270"/>
                <a:gd name="T21" fmla="*/ 2 h 345"/>
                <a:gd name="T22" fmla="*/ 1 w 270"/>
                <a:gd name="T23" fmla="*/ 2 h 345"/>
                <a:gd name="T24" fmla="*/ 1 w 270"/>
                <a:gd name="T25" fmla="*/ 1 h 345"/>
                <a:gd name="T26" fmla="*/ 1 w 270"/>
                <a:gd name="T27" fmla="*/ 1 h 345"/>
                <a:gd name="T28" fmla="*/ 0 w 270"/>
                <a:gd name="T29" fmla="*/ 1 h 345"/>
                <a:gd name="T30" fmla="*/ 0 w 270"/>
                <a:gd name="T31" fmla="*/ 0 h 345"/>
                <a:gd name="T32" fmla="*/ 0 w 270"/>
                <a:gd name="T33" fmla="*/ 0 h 3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0"/>
                <a:gd name="T52" fmla="*/ 0 h 345"/>
                <a:gd name="T53" fmla="*/ 270 w 270"/>
                <a:gd name="T54" fmla="*/ 345 h 3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0" h="345">
                  <a:moveTo>
                    <a:pt x="51" y="0"/>
                  </a:moveTo>
                  <a:lnTo>
                    <a:pt x="13" y="7"/>
                  </a:lnTo>
                  <a:lnTo>
                    <a:pt x="0" y="39"/>
                  </a:lnTo>
                  <a:lnTo>
                    <a:pt x="3" y="65"/>
                  </a:lnTo>
                  <a:lnTo>
                    <a:pt x="26" y="101"/>
                  </a:lnTo>
                  <a:lnTo>
                    <a:pt x="57" y="112"/>
                  </a:lnTo>
                  <a:lnTo>
                    <a:pt x="116" y="149"/>
                  </a:lnTo>
                  <a:lnTo>
                    <a:pt x="172" y="195"/>
                  </a:lnTo>
                  <a:lnTo>
                    <a:pt x="212" y="259"/>
                  </a:lnTo>
                  <a:lnTo>
                    <a:pt x="257" y="325"/>
                  </a:lnTo>
                  <a:lnTo>
                    <a:pt x="270" y="345"/>
                  </a:lnTo>
                  <a:lnTo>
                    <a:pt x="257" y="267"/>
                  </a:lnTo>
                  <a:lnTo>
                    <a:pt x="247" y="198"/>
                  </a:lnTo>
                  <a:lnTo>
                    <a:pt x="225" y="140"/>
                  </a:lnTo>
                  <a:lnTo>
                    <a:pt x="188" y="86"/>
                  </a:lnTo>
                  <a:lnTo>
                    <a:pt x="90" y="1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8" name="Freeform 402"/>
            <p:cNvSpPr/>
            <p:nvPr/>
          </p:nvSpPr>
          <p:spPr bwMode="auto">
            <a:xfrm flipH="1">
              <a:off x="1084" y="2604"/>
              <a:ext cx="39" cy="39"/>
            </a:xfrm>
            <a:custGeom>
              <a:avLst/>
              <a:gdLst>
                <a:gd name="T0" fmla="*/ 0 w 287"/>
                <a:gd name="T1" fmla="*/ 2 h 199"/>
                <a:gd name="T2" fmla="*/ 0 w 287"/>
                <a:gd name="T3" fmla="*/ 1 h 199"/>
                <a:gd name="T4" fmla="*/ 0 w 287"/>
                <a:gd name="T5" fmla="*/ 1 h 199"/>
                <a:gd name="T6" fmla="*/ 0 w 287"/>
                <a:gd name="T7" fmla="*/ 1 h 199"/>
                <a:gd name="T8" fmla="*/ 1 w 287"/>
                <a:gd name="T9" fmla="*/ 0 h 199"/>
                <a:gd name="T10" fmla="*/ 1 w 287"/>
                <a:gd name="T11" fmla="*/ 0 h 199"/>
                <a:gd name="T12" fmla="*/ 0 w 287"/>
                <a:gd name="T13" fmla="*/ 1 h 199"/>
                <a:gd name="T14" fmla="*/ 0 w 287"/>
                <a:gd name="T15" fmla="*/ 1 h 199"/>
                <a:gd name="T16" fmla="*/ 0 w 287"/>
                <a:gd name="T17" fmla="*/ 1 h 199"/>
                <a:gd name="T18" fmla="*/ 0 w 287"/>
                <a:gd name="T19" fmla="*/ 2 h 1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7"/>
                <a:gd name="T31" fmla="*/ 0 h 199"/>
                <a:gd name="T32" fmla="*/ 287 w 287"/>
                <a:gd name="T33" fmla="*/ 199 h 1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7" h="199">
                  <a:moveTo>
                    <a:pt x="0" y="199"/>
                  </a:moveTo>
                  <a:lnTo>
                    <a:pt x="49" y="156"/>
                  </a:lnTo>
                  <a:lnTo>
                    <a:pt x="130" y="125"/>
                  </a:lnTo>
                  <a:lnTo>
                    <a:pt x="185" y="111"/>
                  </a:lnTo>
                  <a:lnTo>
                    <a:pt x="287" y="0"/>
                  </a:lnTo>
                  <a:lnTo>
                    <a:pt x="211" y="44"/>
                  </a:lnTo>
                  <a:lnTo>
                    <a:pt x="142" y="74"/>
                  </a:lnTo>
                  <a:lnTo>
                    <a:pt x="93" y="99"/>
                  </a:lnTo>
                  <a:lnTo>
                    <a:pt x="68" y="125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9" name="Freeform 403"/>
            <p:cNvSpPr/>
            <p:nvPr/>
          </p:nvSpPr>
          <p:spPr bwMode="auto">
            <a:xfrm flipH="1">
              <a:off x="1131" y="2675"/>
              <a:ext cx="22" cy="99"/>
            </a:xfrm>
            <a:custGeom>
              <a:avLst/>
              <a:gdLst>
                <a:gd name="T0" fmla="*/ 0 w 162"/>
                <a:gd name="T1" fmla="*/ 4 h 514"/>
                <a:gd name="T2" fmla="*/ 0 w 162"/>
                <a:gd name="T3" fmla="*/ 4 h 514"/>
                <a:gd name="T4" fmla="*/ 0 w 162"/>
                <a:gd name="T5" fmla="*/ 4 h 514"/>
                <a:gd name="T6" fmla="*/ 0 w 162"/>
                <a:gd name="T7" fmla="*/ 3 h 514"/>
                <a:gd name="T8" fmla="*/ 0 w 162"/>
                <a:gd name="T9" fmla="*/ 3 h 514"/>
                <a:gd name="T10" fmla="*/ 0 w 162"/>
                <a:gd name="T11" fmla="*/ 3 h 514"/>
                <a:gd name="T12" fmla="*/ 0 w 162"/>
                <a:gd name="T13" fmla="*/ 3 h 514"/>
                <a:gd name="T14" fmla="*/ 0 w 162"/>
                <a:gd name="T15" fmla="*/ 3 h 514"/>
                <a:gd name="T16" fmla="*/ 0 w 162"/>
                <a:gd name="T17" fmla="*/ 3 h 514"/>
                <a:gd name="T18" fmla="*/ 0 w 162"/>
                <a:gd name="T19" fmla="*/ 3 h 514"/>
                <a:gd name="T20" fmla="*/ 0 w 162"/>
                <a:gd name="T21" fmla="*/ 2 h 514"/>
                <a:gd name="T22" fmla="*/ 0 w 162"/>
                <a:gd name="T23" fmla="*/ 2 h 514"/>
                <a:gd name="T24" fmla="*/ 0 w 162"/>
                <a:gd name="T25" fmla="*/ 1 h 514"/>
                <a:gd name="T26" fmla="*/ 0 w 162"/>
                <a:gd name="T27" fmla="*/ 1 h 514"/>
                <a:gd name="T28" fmla="*/ 0 w 162"/>
                <a:gd name="T29" fmla="*/ 0 h 514"/>
                <a:gd name="T30" fmla="*/ 0 w 162"/>
                <a:gd name="T31" fmla="*/ 1 h 514"/>
                <a:gd name="T32" fmla="*/ 0 w 162"/>
                <a:gd name="T33" fmla="*/ 2 h 514"/>
                <a:gd name="T34" fmla="*/ 0 w 162"/>
                <a:gd name="T35" fmla="*/ 3 h 514"/>
                <a:gd name="T36" fmla="*/ 0 w 162"/>
                <a:gd name="T37" fmla="*/ 4 h 5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2"/>
                <a:gd name="T58" fmla="*/ 0 h 514"/>
                <a:gd name="T59" fmla="*/ 162 w 162"/>
                <a:gd name="T60" fmla="*/ 514 h 51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2" h="514">
                  <a:moveTo>
                    <a:pt x="0" y="514"/>
                  </a:moveTo>
                  <a:lnTo>
                    <a:pt x="81" y="514"/>
                  </a:lnTo>
                  <a:lnTo>
                    <a:pt x="106" y="508"/>
                  </a:lnTo>
                  <a:lnTo>
                    <a:pt x="106" y="489"/>
                  </a:lnTo>
                  <a:lnTo>
                    <a:pt x="124" y="470"/>
                  </a:lnTo>
                  <a:lnTo>
                    <a:pt x="150" y="451"/>
                  </a:lnTo>
                  <a:lnTo>
                    <a:pt x="137" y="433"/>
                  </a:lnTo>
                  <a:lnTo>
                    <a:pt x="137" y="407"/>
                  </a:lnTo>
                  <a:lnTo>
                    <a:pt x="156" y="376"/>
                  </a:lnTo>
                  <a:lnTo>
                    <a:pt x="156" y="344"/>
                  </a:lnTo>
                  <a:lnTo>
                    <a:pt x="144" y="306"/>
                  </a:lnTo>
                  <a:lnTo>
                    <a:pt x="144" y="224"/>
                  </a:lnTo>
                  <a:lnTo>
                    <a:pt x="162" y="150"/>
                  </a:lnTo>
                  <a:lnTo>
                    <a:pt x="156" y="94"/>
                  </a:lnTo>
                  <a:lnTo>
                    <a:pt x="156" y="0"/>
                  </a:lnTo>
                  <a:lnTo>
                    <a:pt x="106" y="142"/>
                  </a:lnTo>
                  <a:lnTo>
                    <a:pt x="62" y="275"/>
                  </a:lnTo>
                  <a:lnTo>
                    <a:pt x="32" y="419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00" name="Freeform 404"/>
            <p:cNvSpPr/>
            <p:nvPr/>
          </p:nvSpPr>
          <p:spPr bwMode="auto">
            <a:xfrm flipH="1">
              <a:off x="1081" y="2783"/>
              <a:ext cx="39" cy="18"/>
            </a:xfrm>
            <a:custGeom>
              <a:avLst/>
              <a:gdLst>
                <a:gd name="T0" fmla="*/ 1 w 289"/>
                <a:gd name="T1" fmla="*/ 0 h 97"/>
                <a:gd name="T2" fmla="*/ 0 w 289"/>
                <a:gd name="T3" fmla="*/ 0 h 97"/>
                <a:gd name="T4" fmla="*/ 0 w 289"/>
                <a:gd name="T5" fmla="*/ 0 h 97"/>
                <a:gd name="T6" fmla="*/ 0 w 289"/>
                <a:gd name="T7" fmla="*/ 0 h 97"/>
                <a:gd name="T8" fmla="*/ 0 w 289"/>
                <a:gd name="T9" fmla="*/ 0 h 97"/>
                <a:gd name="T10" fmla="*/ 0 w 289"/>
                <a:gd name="T11" fmla="*/ 0 h 97"/>
                <a:gd name="T12" fmla="*/ 0 w 289"/>
                <a:gd name="T13" fmla="*/ 0 h 97"/>
                <a:gd name="T14" fmla="*/ 0 w 289"/>
                <a:gd name="T15" fmla="*/ 1 h 97"/>
                <a:gd name="T16" fmla="*/ 1 w 289"/>
                <a:gd name="T17" fmla="*/ 1 h 97"/>
                <a:gd name="T18" fmla="*/ 1 w 289"/>
                <a:gd name="T19" fmla="*/ 1 h 97"/>
                <a:gd name="T20" fmla="*/ 1 w 289"/>
                <a:gd name="T21" fmla="*/ 0 h 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9"/>
                <a:gd name="T34" fmla="*/ 0 h 97"/>
                <a:gd name="T35" fmla="*/ 289 w 289"/>
                <a:gd name="T36" fmla="*/ 97 h 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9" h="97">
                  <a:moveTo>
                    <a:pt x="232" y="47"/>
                  </a:moveTo>
                  <a:lnTo>
                    <a:pt x="168" y="19"/>
                  </a:lnTo>
                  <a:lnTo>
                    <a:pt x="110" y="4"/>
                  </a:lnTo>
                  <a:lnTo>
                    <a:pt x="32" y="0"/>
                  </a:lnTo>
                  <a:lnTo>
                    <a:pt x="0" y="6"/>
                  </a:lnTo>
                  <a:lnTo>
                    <a:pt x="15" y="37"/>
                  </a:lnTo>
                  <a:lnTo>
                    <a:pt x="45" y="61"/>
                  </a:lnTo>
                  <a:lnTo>
                    <a:pt x="113" y="79"/>
                  </a:lnTo>
                  <a:lnTo>
                    <a:pt x="219" y="97"/>
                  </a:lnTo>
                  <a:lnTo>
                    <a:pt x="289" y="91"/>
                  </a:lnTo>
                  <a:lnTo>
                    <a:pt x="232" y="4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01" name="Freeform 405"/>
            <p:cNvSpPr/>
            <p:nvPr/>
          </p:nvSpPr>
          <p:spPr bwMode="auto">
            <a:xfrm flipH="1">
              <a:off x="1128" y="2791"/>
              <a:ext cx="25" cy="42"/>
            </a:xfrm>
            <a:custGeom>
              <a:avLst/>
              <a:gdLst>
                <a:gd name="T0" fmla="*/ 0 w 176"/>
                <a:gd name="T1" fmla="*/ 0 h 216"/>
                <a:gd name="T2" fmla="*/ 0 w 176"/>
                <a:gd name="T3" fmla="*/ 0 h 216"/>
                <a:gd name="T4" fmla="*/ 0 w 176"/>
                <a:gd name="T5" fmla="*/ 0 h 216"/>
                <a:gd name="T6" fmla="*/ 0 w 176"/>
                <a:gd name="T7" fmla="*/ 0 h 216"/>
                <a:gd name="T8" fmla="*/ 0 w 176"/>
                <a:gd name="T9" fmla="*/ 0 h 216"/>
                <a:gd name="T10" fmla="*/ 0 w 176"/>
                <a:gd name="T11" fmla="*/ 1 h 216"/>
                <a:gd name="T12" fmla="*/ 0 w 176"/>
                <a:gd name="T13" fmla="*/ 1 h 216"/>
                <a:gd name="T14" fmla="*/ 0 w 176"/>
                <a:gd name="T15" fmla="*/ 1 h 216"/>
                <a:gd name="T16" fmla="*/ 0 w 176"/>
                <a:gd name="T17" fmla="*/ 1 h 216"/>
                <a:gd name="T18" fmla="*/ 1 w 176"/>
                <a:gd name="T19" fmla="*/ 2 h 216"/>
                <a:gd name="T20" fmla="*/ 0 w 176"/>
                <a:gd name="T21" fmla="*/ 1 h 216"/>
                <a:gd name="T22" fmla="*/ 0 w 176"/>
                <a:gd name="T23" fmla="*/ 1 h 216"/>
                <a:gd name="T24" fmla="*/ 0 w 176"/>
                <a:gd name="T25" fmla="*/ 0 h 2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6"/>
                <a:gd name="T40" fmla="*/ 0 h 216"/>
                <a:gd name="T41" fmla="*/ 176 w 176"/>
                <a:gd name="T42" fmla="*/ 216 h 21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6" h="216">
                  <a:moveTo>
                    <a:pt x="81" y="59"/>
                  </a:moveTo>
                  <a:lnTo>
                    <a:pt x="59" y="14"/>
                  </a:lnTo>
                  <a:lnTo>
                    <a:pt x="26" y="0"/>
                  </a:lnTo>
                  <a:lnTo>
                    <a:pt x="3" y="11"/>
                  </a:lnTo>
                  <a:lnTo>
                    <a:pt x="0" y="35"/>
                  </a:lnTo>
                  <a:lnTo>
                    <a:pt x="15" y="76"/>
                  </a:lnTo>
                  <a:lnTo>
                    <a:pt x="40" y="115"/>
                  </a:lnTo>
                  <a:lnTo>
                    <a:pt x="71" y="150"/>
                  </a:lnTo>
                  <a:lnTo>
                    <a:pt x="113" y="185"/>
                  </a:lnTo>
                  <a:lnTo>
                    <a:pt x="176" y="216"/>
                  </a:lnTo>
                  <a:lnTo>
                    <a:pt x="119" y="153"/>
                  </a:lnTo>
                  <a:lnTo>
                    <a:pt x="100" y="108"/>
                  </a:lnTo>
                  <a:lnTo>
                    <a:pt x="81" y="59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02" name="Freeform 406"/>
            <p:cNvSpPr/>
            <p:nvPr/>
          </p:nvSpPr>
          <p:spPr bwMode="auto">
            <a:xfrm flipH="1">
              <a:off x="1057" y="2571"/>
              <a:ext cx="57" cy="52"/>
            </a:xfrm>
            <a:custGeom>
              <a:avLst/>
              <a:gdLst>
                <a:gd name="T0" fmla="*/ 0 w 418"/>
                <a:gd name="T1" fmla="*/ 2 h 260"/>
                <a:gd name="T2" fmla="*/ 0 w 418"/>
                <a:gd name="T3" fmla="*/ 1 h 260"/>
                <a:gd name="T4" fmla="*/ 0 w 418"/>
                <a:gd name="T5" fmla="*/ 1 h 260"/>
                <a:gd name="T6" fmla="*/ 1 w 418"/>
                <a:gd name="T7" fmla="*/ 1 h 260"/>
                <a:gd name="T8" fmla="*/ 1 w 418"/>
                <a:gd name="T9" fmla="*/ 0 h 260"/>
                <a:gd name="T10" fmla="*/ 1 w 418"/>
                <a:gd name="T11" fmla="*/ 0 h 260"/>
                <a:gd name="T12" fmla="*/ 1 w 418"/>
                <a:gd name="T13" fmla="*/ 1 h 260"/>
                <a:gd name="T14" fmla="*/ 1 w 418"/>
                <a:gd name="T15" fmla="*/ 1 h 260"/>
                <a:gd name="T16" fmla="*/ 1 w 418"/>
                <a:gd name="T17" fmla="*/ 1 h 260"/>
                <a:gd name="T18" fmla="*/ 0 w 418"/>
                <a:gd name="T19" fmla="*/ 1 h 260"/>
                <a:gd name="T20" fmla="*/ 0 w 418"/>
                <a:gd name="T21" fmla="*/ 2 h 260"/>
                <a:gd name="T22" fmla="*/ 0 w 418"/>
                <a:gd name="T23" fmla="*/ 2 h 2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8"/>
                <a:gd name="T37" fmla="*/ 0 h 260"/>
                <a:gd name="T38" fmla="*/ 418 w 418"/>
                <a:gd name="T39" fmla="*/ 260 h 2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8" h="260">
                  <a:moveTo>
                    <a:pt x="0" y="260"/>
                  </a:moveTo>
                  <a:lnTo>
                    <a:pt x="13" y="153"/>
                  </a:lnTo>
                  <a:lnTo>
                    <a:pt x="101" y="116"/>
                  </a:lnTo>
                  <a:lnTo>
                    <a:pt x="220" y="69"/>
                  </a:lnTo>
                  <a:lnTo>
                    <a:pt x="304" y="35"/>
                  </a:lnTo>
                  <a:lnTo>
                    <a:pt x="386" y="0"/>
                  </a:lnTo>
                  <a:lnTo>
                    <a:pt x="418" y="76"/>
                  </a:lnTo>
                  <a:lnTo>
                    <a:pt x="341" y="119"/>
                  </a:lnTo>
                  <a:lnTo>
                    <a:pt x="252" y="150"/>
                  </a:lnTo>
                  <a:lnTo>
                    <a:pt x="182" y="170"/>
                  </a:lnTo>
                  <a:lnTo>
                    <a:pt x="98" y="216"/>
                  </a:lnTo>
                  <a:lnTo>
                    <a:pt x="0" y="26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03" name="Freeform 407"/>
            <p:cNvSpPr/>
            <p:nvPr/>
          </p:nvSpPr>
          <p:spPr bwMode="auto">
            <a:xfrm flipH="1">
              <a:off x="992" y="2806"/>
              <a:ext cx="117" cy="226"/>
            </a:xfrm>
            <a:custGeom>
              <a:avLst/>
              <a:gdLst>
                <a:gd name="T0" fmla="*/ 1 w 863"/>
                <a:gd name="T1" fmla="*/ 1 h 1164"/>
                <a:gd name="T2" fmla="*/ 1 w 863"/>
                <a:gd name="T3" fmla="*/ 1 h 1164"/>
                <a:gd name="T4" fmla="*/ 2 w 863"/>
                <a:gd name="T5" fmla="*/ 1 h 1164"/>
                <a:gd name="T6" fmla="*/ 2 w 863"/>
                <a:gd name="T7" fmla="*/ 1 h 1164"/>
                <a:gd name="T8" fmla="*/ 2 w 863"/>
                <a:gd name="T9" fmla="*/ 0 h 1164"/>
                <a:gd name="T10" fmla="*/ 2 w 863"/>
                <a:gd name="T11" fmla="*/ 0 h 1164"/>
                <a:gd name="T12" fmla="*/ 2 w 863"/>
                <a:gd name="T13" fmla="*/ 0 h 1164"/>
                <a:gd name="T14" fmla="*/ 2 w 863"/>
                <a:gd name="T15" fmla="*/ 0 h 1164"/>
                <a:gd name="T16" fmla="*/ 2 w 863"/>
                <a:gd name="T17" fmla="*/ 7 h 1164"/>
                <a:gd name="T18" fmla="*/ 2 w 863"/>
                <a:gd name="T19" fmla="*/ 7 h 1164"/>
                <a:gd name="T20" fmla="*/ 1 w 863"/>
                <a:gd name="T21" fmla="*/ 8 h 1164"/>
                <a:gd name="T22" fmla="*/ 1 w 863"/>
                <a:gd name="T23" fmla="*/ 8 h 1164"/>
                <a:gd name="T24" fmla="*/ 1 w 863"/>
                <a:gd name="T25" fmla="*/ 8 h 1164"/>
                <a:gd name="T26" fmla="*/ 0 w 863"/>
                <a:gd name="T27" fmla="*/ 9 h 1164"/>
                <a:gd name="T28" fmla="*/ 0 w 863"/>
                <a:gd name="T29" fmla="*/ 8 h 1164"/>
                <a:gd name="T30" fmla="*/ 0 w 863"/>
                <a:gd name="T31" fmla="*/ 8 h 1164"/>
                <a:gd name="T32" fmla="*/ 0 w 863"/>
                <a:gd name="T33" fmla="*/ 7 h 1164"/>
                <a:gd name="T34" fmla="*/ 0 w 863"/>
                <a:gd name="T35" fmla="*/ 5 h 1164"/>
                <a:gd name="T36" fmla="*/ 0 w 863"/>
                <a:gd name="T37" fmla="*/ 4 h 1164"/>
                <a:gd name="T38" fmla="*/ 1 w 863"/>
                <a:gd name="T39" fmla="*/ 2 h 1164"/>
                <a:gd name="T40" fmla="*/ 1 w 863"/>
                <a:gd name="T41" fmla="*/ 2 h 1164"/>
                <a:gd name="T42" fmla="*/ 1 w 863"/>
                <a:gd name="T43" fmla="*/ 1 h 1164"/>
                <a:gd name="T44" fmla="*/ 1 w 863"/>
                <a:gd name="T45" fmla="*/ 1 h 1164"/>
                <a:gd name="T46" fmla="*/ 1 w 863"/>
                <a:gd name="T47" fmla="*/ 1 h 116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63"/>
                <a:gd name="T73" fmla="*/ 0 h 1164"/>
                <a:gd name="T74" fmla="*/ 863 w 863"/>
                <a:gd name="T75" fmla="*/ 1164 h 116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63" h="1164">
                  <a:moveTo>
                    <a:pt x="385" y="172"/>
                  </a:moveTo>
                  <a:lnTo>
                    <a:pt x="543" y="158"/>
                  </a:lnTo>
                  <a:lnTo>
                    <a:pt x="637" y="133"/>
                  </a:lnTo>
                  <a:lnTo>
                    <a:pt x="667" y="90"/>
                  </a:lnTo>
                  <a:lnTo>
                    <a:pt x="667" y="52"/>
                  </a:lnTo>
                  <a:lnTo>
                    <a:pt x="694" y="20"/>
                  </a:lnTo>
                  <a:lnTo>
                    <a:pt x="782" y="0"/>
                  </a:lnTo>
                  <a:lnTo>
                    <a:pt x="863" y="7"/>
                  </a:lnTo>
                  <a:lnTo>
                    <a:pt x="763" y="907"/>
                  </a:lnTo>
                  <a:lnTo>
                    <a:pt x="694" y="990"/>
                  </a:lnTo>
                  <a:lnTo>
                    <a:pt x="605" y="1071"/>
                  </a:lnTo>
                  <a:lnTo>
                    <a:pt x="481" y="1134"/>
                  </a:lnTo>
                  <a:lnTo>
                    <a:pt x="334" y="1153"/>
                  </a:lnTo>
                  <a:lnTo>
                    <a:pt x="138" y="1164"/>
                  </a:lnTo>
                  <a:lnTo>
                    <a:pt x="25" y="1147"/>
                  </a:lnTo>
                  <a:lnTo>
                    <a:pt x="0" y="1083"/>
                  </a:lnTo>
                  <a:lnTo>
                    <a:pt x="13" y="1001"/>
                  </a:lnTo>
                  <a:lnTo>
                    <a:pt x="95" y="750"/>
                  </a:lnTo>
                  <a:lnTo>
                    <a:pt x="163" y="499"/>
                  </a:lnTo>
                  <a:lnTo>
                    <a:pt x="195" y="310"/>
                  </a:lnTo>
                  <a:lnTo>
                    <a:pt x="195" y="259"/>
                  </a:lnTo>
                  <a:lnTo>
                    <a:pt x="239" y="190"/>
                  </a:lnTo>
                  <a:lnTo>
                    <a:pt x="291" y="172"/>
                  </a:lnTo>
                  <a:lnTo>
                    <a:pt x="385" y="172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04" name="Freeform 408"/>
            <p:cNvSpPr/>
            <p:nvPr/>
          </p:nvSpPr>
          <p:spPr bwMode="auto">
            <a:xfrm flipH="1">
              <a:off x="995" y="2818"/>
              <a:ext cx="101" cy="205"/>
            </a:xfrm>
            <a:custGeom>
              <a:avLst/>
              <a:gdLst>
                <a:gd name="T0" fmla="*/ 1 w 743"/>
                <a:gd name="T1" fmla="*/ 2 h 1068"/>
                <a:gd name="T2" fmla="*/ 1 w 743"/>
                <a:gd name="T3" fmla="*/ 2 h 1068"/>
                <a:gd name="T4" fmla="*/ 1 w 743"/>
                <a:gd name="T5" fmla="*/ 1 h 1068"/>
                <a:gd name="T6" fmla="*/ 2 w 743"/>
                <a:gd name="T7" fmla="*/ 1 h 1068"/>
                <a:gd name="T8" fmla="*/ 2 w 743"/>
                <a:gd name="T9" fmla="*/ 1 h 1068"/>
                <a:gd name="T10" fmla="*/ 2 w 743"/>
                <a:gd name="T11" fmla="*/ 0 h 1068"/>
                <a:gd name="T12" fmla="*/ 2 w 743"/>
                <a:gd name="T13" fmla="*/ 6 h 1068"/>
                <a:gd name="T14" fmla="*/ 1 w 743"/>
                <a:gd name="T15" fmla="*/ 6 h 1068"/>
                <a:gd name="T16" fmla="*/ 1 w 743"/>
                <a:gd name="T17" fmla="*/ 7 h 1068"/>
                <a:gd name="T18" fmla="*/ 1 w 743"/>
                <a:gd name="T19" fmla="*/ 7 h 1068"/>
                <a:gd name="T20" fmla="*/ 1 w 743"/>
                <a:gd name="T21" fmla="*/ 7 h 1068"/>
                <a:gd name="T22" fmla="*/ 1 w 743"/>
                <a:gd name="T23" fmla="*/ 7 h 1068"/>
                <a:gd name="T24" fmla="*/ 0 w 743"/>
                <a:gd name="T25" fmla="*/ 7 h 1068"/>
                <a:gd name="T26" fmla="*/ 0 w 743"/>
                <a:gd name="T27" fmla="*/ 7 h 1068"/>
                <a:gd name="T28" fmla="*/ 0 w 743"/>
                <a:gd name="T29" fmla="*/ 7 h 1068"/>
                <a:gd name="T30" fmla="*/ 0 w 743"/>
                <a:gd name="T31" fmla="*/ 7 h 1068"/>
                <a:gd name="T32" fmla="*/ 0 w 743"/>
                <a:gd name="T33" fmla="*/ 7 h 1068"/>
                <a:gd name="T34" fmla="*/ 0 w 743"/>
                <a:gd name="T35" fmla="*/ 6 h 1068"/>
                <a:gd name="T36" fmla="*/ 0 w 743"/>
                <a:gd name="T37" fmla="*/ 2 h 1068"/>
                <a:gd name="T38" fmla="*/ 1 w 743"/>
                <a:gd name="T39" fmla="*/ 2 h 1068"/>
                <a:gd name="T40" fmla="*/ 1 w 743"/>
                <a:gd name="T41" fmla="*/ 2 h 10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43"/>
                <a:gd name="T64" fmla="*/ 0 h 1068"/>
                <a:gd name="T65" fmla="*/ 743 w 743"/>
                <a:gd name="T66" fmla="*/ 1068 h 10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43" h="1068">
                  <a:moveTo>
                    <a:pt x="257" y="214"/>
                  </a:moveTo>
                  <a:lnTo>
                    <a:pt x="397" y="207"/>
                  </a:lnTo>
                  <a:lnTo>
                    <a:pt x="542" y="182"/>
                  </a:lnTo>
                  <a:lnTo>
                    <a:pt x="628" y="138"/>
                  </a:lnTo>
                  <a:lnTo>
                    <a:pt x="679" y="100"/>
                  </a:lnTo>
                  <a:lnTo>
                    <a:pt x="743" y="0"/>
                  </a:lnTo>
                  <a:lnTo>
                    <a:pt x="648" y="822"/>
                  </a:lnTo>
                  <a:lnTo>
                    <a:pt x="585" y="898"/>
                  </a:lnTo>
                  <a:lnTo>
                    <a:pt x="516" y="967"/>
                  </a:lnTo>
                  <a:lnTo>
                    <a:pt x="428" y="1016"/>
                  </a:lnTo>
                  <a:lnTo>
                    <a:pt x="353" y="1042"/>
                  </a:lnTo>
                  <a:lnTo>
                    <a:pt x="257" y="1055"/>
                  </a:lnTo>
                  <a:lnTo>
                    <a:pt x="170" y="1068"/>
                  </a:lnTo>
                  <a:lnTo>
                    <a:pt x="69" y="1068"/>
                  </a:lnTo>
                  <a:lnTo>
                    <a:pt x="24" y="1055"/>
                  </a:lnTo>
                  <a:lnTo>
                    <a:pt x="0" y="1016"/>
                  </a:lnTo>
                  <a:lnTo>
                    <a:pt x="11" y="956"/>
                  </a:lnTo>
                  <a:lnTo>
                    <a:pt x="75" y="809"/>
                  </a:lnTo>
                  <a:lnTo>
                    <a:pt x="184" y="321"/>
                  </a:lnTo>
                  <a:lnTo>
                    <a:pt x="201" y="252"/>
                  </a:lnTo>
                  <a:lnTo>
                    <a:pt x="257" y="2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505" name="Line 4"/>
          <p:cNvSpPr>
            <a:spLocks noChangeShapeType="1"/>
          </p:cNvSpPr>
          <p:nvPr/>
        </p:nvSpPr>
        <p:spPr bwMode="auto">
          <a:xfrm flipV="1">
            <a:off x="4286248" y="5072074"/>
            <a:ext cx="500066" cy="5000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6" name="Text Box 108"/>
          <p:cNvSpPr txBox="1">
            <a:spLocks noChangeArrowheads="1"/>
          </p:cNvSpPr>
          <p:nvPr/>
        </p:nvSpPr>
        <p:spPr bwMode="auto">
          <a:xfrm>
            <a:off x="1285852" y="2571744"/>
            <a:ext cx="643125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用户</a:t>
            </a:r>
            <a:r>
              <a:rPr lang="en-US" altLang="zh-CN" sz="1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4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7" name="Text Box 108"/>
          <p:cNvSpPr txBox="1">
            <a:spLocks noChangeArrowheads="1"/>
          </p:cNvSpPr>
          <p:nvPr/>
        </p:nvSpPr>
        <p:spPr bwMode="auto">
          <a:xfrm>
            <a:off x="1643042" y="3429000"/>
            <a:ext cx="643125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用户</a:t>
            </a:r>
            <a:r>
              <a:rPr lang="en-US" altLang="zh-CN" sz="1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14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8" name="Text Box 108"/>
          <p:cNvSpPr txBox="1">
            <a:spLocks noChangeArrowheads="1"/>
          </p:cNvSpPr>
          <p:nvPr/>
        </p:nvSpPr>
        <p:spPr bwMode="auto">
          <a:xfrm>
            <a:off x="2928926" y="4000504"/>
            <a:ext cx="69762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……</a:t>
            </a:r>
            <a:endParaRPr lang="zh-CN" altLang="en-US" sz="20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9" name="Text Box 108"/>
          <p:cNvSpPr txBox="1">
            <a:spLocks noChangeArrowheads="1"/>
          </p:cNvSpPr>
          <p:nvPr/>
        </p:nvSpPr>
        <p:spPr bwMode="auto">
          <a:xfrm>
            <a:off x="4714876" y="5429264"/>
            <a:ext cx="72327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用户</a:t>
            </a:r>
            <a:r>
              <a:rPr lang="en-US" altLang="zh-CN" sz="16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n</a:t>
            </a:r>
            <a:endParaRPr lang="zh-CN" altLang="en-US" sz="16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0" name="Text Box 409"/>
          <p:cNvSpPr txBox="1">
            <a:spLocks noChangeArrowheads="1"/>
          </p:cNvSpPr>
          <p:nvPr/>
        </p:nvSpPr>
        <p:spPr bwMode="auto">
          <a:xfrm>
            <a:off x="3428992" y="3643314"/>
            <a:ext cx="214314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因特网服务提供商</a:t>
            </a:r>
            <a:endParaRPr lang="zh-CN" altLang="en-US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2770505" y="6358255"/>
            <a:ext cx="343217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图</a:t>
            </a:r>
            <a:r>
              <a:rPr lang="en-US" altLang="zh-CN" sz="1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2   </a:t>
            </a:r>
            <a:r>
              <a:rPr lang="zh-CN" altLang="en-US" sz="1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因特网用户通过 </a:t>
            </a:r>
            <a:r>
              <a:rPr lang="en-US" altLang="zh-CN" sz="1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ISP</a:t>
            </a:r>
            <a:r>
              <a:rPr lang="zh-CN" altLang="en-US" sz="1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接入</a:t>
            </a:r>
            <a:endParaRPr lang="zh-CN" altLang="en-US" sz="10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组合 145"/>
          <p:cNvGrpSpPr/>
          <p:nvPr/>
        </p:nvGrpSpPr>
        <p:grpSpPr>
          <a:xfrm>
            <a:off x="567133" y="1071546"/>
            <a:ext cx="7848094" cy="5134408"/>
            <a:chOff x="539750" y="383513"/>
            <a:chExt cx="8355530" cy="5499762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403350" y="919163"/>
              <a:ext cx="6313488" cy="3667125"/>
            </a:xfrm>
            <a:prstGeom prst="ellipse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555875" y="1563688"/>
              <a:ext cx="3816350" cy="2303462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3124200" y="2859088"/>
              <a:ext cx="871538" cy="212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4572000" y="2427288"/>
              <a:ext cx="647700" cy="503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851275" y="2749550"/>
              <a:ext cx="1079500" cy="685800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一级 </a:t>
              </a:r>
              <a:r>
                <a:rPr kumimoji="1" lang="en-US" altLang="zh-CN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ISP</a:t>
              </a:r>
              <a:endParaRPr kumimoji="1" lang="en-US" altLang="zh-CN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 flipV="1">
              <a:off x="6553200" y="4672013"/>
              <a:ext cx="1763713" cy="779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362200" y="4595813"/>
              <a:ext cx="193675" cy="855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429000" y="4672013"/>
              <a:ext cx="350838" cy="923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6084888" y="4672013"/>
              <a:ext cx="239712" cy="779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477000" y="4672013"/>
              <a:ext cx="615950" cy="708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916238" y="4083050"/>
              <a:ext cx="576262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2235200" y="3948113"/>
              <a:ext cx="635000" cy="520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011863" y="3148013"/>
              <a:ext cx="936625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 flipV="1">
              <a:off x="5891213" y="3986213"/>
              <a:ext cx="446087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5076825" y="3986213"/>
              <a:ext cx="714375" cy="88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627313" y="1997075"/>
              <a:ext cx="647700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5437188" y="1636713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5894388" y="2427288"/>
              <a:ext cx="83820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5791200" y="3211513"/>
              <a:ext cx="90488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932363" y="3003550"/>
              <a:ext cx="935037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4859338" y="3160713"/>
              <a:ext cx="1000125" cy="58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V="1">
              <a:off x="5395913" y="3224213"/>
              <a:ext cx="471487" cy="139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3162300" y="3074988"/>
              <a:ext cx="688975" cy="73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3124200" y="3224213"/>
              <a:ext cx="709613" cy="139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4356100" y="3506788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V="1">
              <a:off x="1533110" y="4209582"/>
              <a:ext cx="1216911" cy="994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2971800" y="3173413"/>
              <a:ext cx="114300" cy="660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3779838" y="2859088"/>
              <a:ext cx="1079500" cy="685800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一级 </a:t>
              </a:r>
              <a:r>
                <a:rPr kumimoji="1" lang="en-US" altLang="zh-CN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ISP</a:t>
              </a:r>
              <a:endParaRPr kumimoji="1" lang="en-US" altLang="zh-CN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3708400" y="2982913"/>
              <a:ext cx="1079500" cy="685800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第一层</a:t>
              </a:r>
              <a:r>
                <a:rPr kumimoji="1" lang="zh-CN" altLang="en-US" sz="600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ISP</a:t>
              </a:r>
              <a:endParaRPr kumimoji="1" lang="en-US" altLang="zh-CN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3851275" y="3914775"/>
              <a:ext cx="965200" cy="6000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大公司</a:t>
              </a:r>
              <a:endParaRPr kumimoji="1"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1765300" y="4298950"/>
              <a:ext cx="946150" cy="43656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本地</a:t>
              </a:r>
              <a:r>
                <a:rPr kumimoji="1" lang="zh-CN" altLang="en-US" sz="900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ISP</a:t>
              </a:r>
              <a:endParaRPr kumimoji="1" lang="en-US" altLang="zh-CN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1981200" y="1636713"/>
              <a:ext cx="935038" cy="5762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大公司</a:t>
              </a:r>
              <a:endParaRPr kumimoji="1"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724525" y="1395413"/>
              <a:ext cx="8636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大公司</a:t>
              </a:r>
              <a:endParaRPr kumimoji="1"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4643438" y="4732338"/>
              <a:ext cx="947737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公司</a:t>
              </a:r>
              <a:endParaRPr kumimoji="1"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3049588" y="4633913"/>
              <a:ext cx="946150" cy="385762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本地</a:t>
              </a:r>
              <a:r>
                <a:rPr kumimoji="1" lang="zh-CN" altLang="en-US" sz="900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ISP</a:t>
              </a:r>
              <a:endParaRPr kumimoji="1" lang="en-US" altLang="zh-CN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5867400" y="4494213"/>
              <a:ext cx="946150" cy="381000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本地</a:t>
              </a:r>
              <a:r>
                <a:rPr kumimoji="1" lang="zh-CN" altLang="en-US" sz="1000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ISP</a:t>
              </a:r>
              <a:endParaRPr kumimoji="1" lang="en-US" altLang="zh-CN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2187576" y="5278438"/>
              <a:ext cx="975511" cy="533400"/>
              <a:chOff x="2187576" y="5278438"/>
              <a:chExt cx="975511" cy="533400"/>
            </a:xfrm>
          </p:grpSpPr>
          <p:grpSp>
            <p:nvGrpSpPr>
              <p:cNvPr id="43" name="Group 41"/>
              <p:cNvGrpSpPr/>
              <p:nvPr/>
            </p:nvGrpSpPr>
            <p:grpSpPr bwMode="auto">
              <a:xfrm>
                <a:off x="2187576" y="5278438"/>
                <a:ext cx="836613" cy="533400"/>
                <a:chOff x="2949" y="196"/>
                <a:chExt cx="941" cy="598"/>
              </a:xfrm>
            </p:grpSpPr>
            <p:sp>
              <p:nvSpPr>
                <p:cNvPr id="45" name="Oval 42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46" name="Oval 43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47" name="Oval 44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48" name="Oval 45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49" name="Oval 46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50" name="Oval 47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51" name="Oval 48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52" name="Oval 49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53" name="Freeform 50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EAEAEA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54" name="Freeform 51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EAEAEA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55" name="Freeform 52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EAEAEA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44" name="Text Box 53"/>
              <p:cNvSpPr txBox="1">
                <a:spLocks noChangeArrowheads="1"/>
              </p:cNvSpPr>
              <p:nvPr/>
            </p:nvSpPr>
            <p:spPr bwMode="auto">
              <a:xfrm>
                <a:off x="2224088" y="5356227"/>
                <a:ext cx="938999" cy="3956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校园网</a:t>
                </a:r>
                <a:endPara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143" name="组合 142"/>
            <p:cNvGrpSpPr/>
            <p:nvPr/>
          </p:nvGrpSpPr>
          <p:grpSpPr>
            <a:xfrm>
              <a:off x="3340101" y="5349875"/>
              <a:ext cx="970390" cy="533400"/>
              <a:chOff x="3340101" y="5349875"/>
              <a:chExt cx="970390" cy="533400"/>
            </a:xfrm>
          </p:grpSpPr>
          <p:grpSp>
            <p:nvGrpSpPr>
              <p:cNvPr id="57" name="Group 55"/>
              <p:cNvGrpSpPr/>
              <p:nvPr/>
            </p:nvGrpSpPr>
            <p:grpSpPr bwMode="auto">
              <a:xfrm>
                <a:off x="3340101" y="5349875"/>
                <a:ext cx="836613" cy="533400"/>
                <a:chOff x="2949" y="196"/>
                <a:chExt cx="941" cy="598"/>
              </a:xfrm>
            </p:grpSpPr>
            <p:sp>
              <p:nvSpPr>
                <p:cNvPr id="59" name="Oval 56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60" name="Oval 57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61" name="Oval 58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62" name="Oval 59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63" name="Oval 60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64" name="Oval 61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65" name="Oval 62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66" name="Oval 63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67" name="Freeform 64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EAEAEA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68" name="Freeform 65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EAEAEA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69" name="Freeform 66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EAEAEA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58" name="Text Box 67"/>
              <p:cNvSpPr txBox="1">
                <a:spLocks noChangeArrowheads="1"/>
              </p:cNvSpPr>
              <p:nvPr/>
            </p:nvSpPr>
            <p:spPr bwMode="auto">
              <a:xfrm>
                <a:off x="3376613" y="5427664"/>
                <a:ext cx="933878" cy="3956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zh-CN" altLang="en-US" b="1" dirty="0" smtClean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企业网</a:t>
                </a:r>
                <a:endParaRPr kumimoji="1" lang="zh-CN" altLang="en-US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5630863" y="5349875"/>
              <a:ext cx="970390" cy="533400"/>
              <a:chOff x="5630863" y="5349875"/>
              <a:chExt cx="970390" cy="533400"/>
            </a:xfrm>
          </p:grpSpPr>
          <p:grpSp>
            <p:nvGrpSpPr>
              <p:cNvPr id="71" name="Group 69"/>
              <p:cNvGrpSpPr/>
              <p:nvPr/>
            </p:nvGrpSpPr>
            <p:grpSpPr bwMode="auto">
              <a:xfrm>
                <a:off x="5630863" y="5349875"/>
                <a:ext cx="836613" cy="533400"/>
                <a:chOff x="2949" y="196"/>
                <a:chExt cx="941" cy="598"/>
              </a:xfrm>
            </p:grpSpPr>
            <p:sp>
              <p:nvSpPr>
                <p:cNvPr id="73" name="Oval 70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74" name="Oval 71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76" name="Oval 73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77" name="Oval 74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78" name="Oval 75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79" name="Oval 76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80" name="Oval 77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81" name="Freeform 78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EAEAEA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82" name="Freeform 79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EAEAEA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83" name="Freeform 80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EAEAEA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72" name="Text Box 81"/>
              <p:cNvSpPr txBox="1">
                <a:spLocks noChangeArrowheads="1"/>
              </p:cNvSpPr>
              <p:nvPr/>
            </p:nvSpPr>
            <p:spPr bwMode="auto">
              <a:xfrm>
                <a:off x="5667375" y="5427664"/>
                <a:ext cx="933878" cy="3956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zh-CN" altLang="en-US" b="1" dirty="0" smtClean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企业网</a:t>
                </a:r>
                <a:endParaRPr kumimoji="1" lang="zh-CN" altLang="en-US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6750051" y="5207000"/>
              <a:ext cx="975511" cy="533400"/>
              <a:chOff x="6750051" y="5207000"/>
              <a:chExt cx="975511" cy="533400"/>
            </a:xfrm>
          </p:grpSpPr>
          <p:grpSp>
            <p:nvGrpSpPr>
              <p:cNvPr id="85" name="Group 83"/>
              <p:cNvGrpSpPr/>
              <p:nvPr/>
            </p:nvGrpSpPr>
            <p:grpSpPr bwMode="auto">
              <a:xfrm>
                <a:off x="6750051" y="5207000"/>
                <a:ext cx="836613" cy="533400"/>
                <a:chOff x="2949" y="196"/>
                <a:chExt cx="941" cy="598"/>
              </a:xfrm>
            </p:grpSpPr>
            <p:sp>
              <p:nvSpPr>
                <p:cNvPr id="87" name="Oval 84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88" name="Oval 85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89" name="Oval 86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90" name="Oval 87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91" name="Oval 88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92" name="Oval 89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93" name="Oval 90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94" name="Oval 91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95" name="Freeform 92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EAEAEA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96" name="Freeform 93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EAEAEA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97" name="Freeform 94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EAEAEA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86" name="Text Box 95"/>
              <p:cNvSpPr txBox="1">
                <a:spLocks noChangeArrowheads="1"/>
              </p:cNvSpPr>
              <p:nvPr/>
            </p:nvSpPr>
            <p:spPr bwMode="auto">
              <a:xfrm>
                <a:off x="6786563" y="5284789"/>
                <a:ext cx="938999" cy="3956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校园网</a:t>
                </a:r>
                <a:endPara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98" name="Line 96"/>
            <p:cNvSpPr>
              <a:spLocks noChangeShapeType="1"/>
            </p:cNvSpPr>
            <p:nvPr/>
          </p:nvSpPr>
          <p:spPr bwMode="auto">
            <a:xfrm>
              <a:off x="7308850" y="3290888"/>
              <a:ext cx="935038" cy="217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0" name="Picture 98"/>
            <p:cNvPicPr>
              <a:picLocks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52825" y="4974796"/>
              <a:ext cx="409575" cy="41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" name="Oval 99"/>
            <p:cNvSpPr>
              <a:spLocks noChangeArrowheads="1"/>
            </p:cNvSpPr>
            <p:nvPr/>
          </p:nvSpPr>
          <p:spPr bwMode="auto">
            <a:xfrm>
              <a:off x="6443663" y="3003550"/>
              <a:ext cx="1058862" cy="533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第二层</a:t>
              </a:r>
              <a:r>
                <a:rPr kumimoji="1" lang="zh-CN" altLang="en-US" sz="600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ISP</a:t>
              </a:r>
              <a:endParaRPr kumimoji="1" lang="en-US" altLang="zh-CN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2" name="Line 100"/>
            <p:cNvSpPr>
              <a:spLocks noChangeShapeType="1"/>
            </p:cNvSpPr>
            <p:nvPr/>
          </p:nvSpPr>
          <p:spPr bwMode="auto">
            <a:xfrm>
              <a:off x="2268538" y="3003550"/>
              <a:ext cx="790575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auto">
            <a:xfrm>
              <a:off x="5292725" y="3605213"/>
              <a:ext cx="1031875" cy="533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第二层</a:t>
              </a:r>
              <a:r>
                <a:rPr kumimoji="1" lang="zh-CN" altLang="en-US" sz="700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ISP</a:t>
              </a:r>
              <a:endParaRPr kumimoji="1" lang="en-US" altLang="zh-CN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auto">
            <a:xfrm>
              <a:off x="2819400" y="2843213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NAP</a:t>
              </a:r>
              <a:endParaRPr kumimoji="1" lang="en-US" altLang="zh-CN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auto">
            <a:xfrm>
              <a:off x="5638800" y="2843213"/>
              <a:ext cx="533400" cy="533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NAP</a:t>
              </a:r>
              <a:endParaRPr kumimoji="1" lang="en-US" altLang="zh-CN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6" name="Text Box 104"/>
            <p:cNvSpPr txBox="1">
              <a:spLocks noChangeArrowheads="1"/>
            </p:cNvSpPr>
            <p:nvPr/>
          </p:nvSpPr>
          <p:spPr bwMode="auto">
            <a:xfrm>
              <a:off x="924654" y="4592189"/>
              <a:ext cx="321192" cy="395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A</a:t>
              </a:r>
              <a:endParaRPr kumimoji="1" lang="en-US" altLang="zh-CN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7" name="Picture 105"/>
            <p:cNvPicPr>
              <a:picLocks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8248650" y="5129213"/>
              <a:ext cx="409575" cy="41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8" name="Text Box 106"/>
            <p:cNvSpPr txBox="1">
              <a:spLocks noChangeArrowheads="1"/>
            </p:cNvSpPr>
            <p:nvPr/>
          </p:nvSpPr>
          <p:spPr bwMode="auto">
            <a:xfrm>
              <a:off x="8574088" y="5073650"/>
              <a:ext cx="321192" cy="395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B</a:t>
              </a:r>
              <a:endParaRPr kumimoji="1" lang="en-US" altLang="zh-CN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9" name="Line 109"/>
            <p:cNvSpPr>
              <a:spLocks noChangeShapeType="1"/>
            </p:cNvSpPr>
            <p:nvPr/>
          </p:nvSpPr>
          <p:spPr bwMode="auto">
            <a:xfrm>
              <a:off x="3851275" y="2139950"/>
              <a:ext cx="1152525" cy="714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0" name="Line 110"/>
            <p:cNvSpPr>
              <a:spLocks noChangeShapeType="1"/>
            </p:cNvSpPr>
            <p:nvPr/>
          </p:nvSpPr>
          <p:spPr bwMode="auto">
            <a:xfrm>
              <a:off x="3492500" y="2282825"/>
              <a:ext cx="574675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1" name="Oval 111"/>
            <p:cNvSpPr>
              <a:spLocks noChangeArrowheads="1"/>
            </p:cNvSpPr>
            <p:nvPr/>
          </p:nvSpPr>
          <p:spPr bwMode="auto">
            <a:xfrm>
              <a:off x="4860925" y="1995488"/>
              <a:ext cx="1079500" cy="685800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第一层</a:t>
              </a:r>
              <a:r>
                <a:rPr kumimoji="1" lang="zh-CN" altLang="en-US" sz="600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ISP</a:t>
              </a:r>
              <a:endParaRPr kumimoji="1" lang="en-US" altLang="zh-CN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2" name="Oval 112"/>
            <p:cNvSpPr>
              <a:spLocks noChangeArrowheads="1"/>
            </p:cNvSpPr>
            <p:nvPr/>
          </p:nvSpPr>
          <p:spPr bwMode="auto">
            <a:xfrm>
              <a:off x="2433638" y="3651250"/>
              <a:ext cx="1058862" cy="533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第二层</a:t>
              </a:r>
              <a:r>
                <a:rPr kumimoji="1" lang="zh-CN" altLang="en-US" sz="600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ISP</a:t>
              </a:r>
              <a:endParaRPr kumimoji="1" lang="en-US" altLang="zh-CN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3" name="Freeform 113"/>
            <p:cNvSpPr/>
            <p:nvPr/>
          </p:nvSpPr>
          <p:spPr bwMode="auto">
            <a:xfrm>
              <a:off x="1457053" y="3214687"/>
              <a:ext cx="6912247" cy="1989673"/>
            </a:xfrm>
            <a:custGeom>
              <a:avLst/>
              <a:gdLst>
                <a:gd name="T0" fmla="*/ 0 w 4512"/>
                <a:gd name="T1" fmla="*/ 1318 h 1358"/>
                <a:gd name="T2" fmla="*/ 496 w 4512"/>
                <a:gd name="T3" fmla="*/ 894 h 1358"/>
                <a:gd name="T4" fmla="*/ 688 w 4512"/>
                <a:gd name="T5" fmla="*/ 690 h 1358"/>
                <a:gd name="T6" fmla="*/ 904 w 4512"/>
                <a:gd name="T7" fmla="*/ 490 h 1358"/>
                <a:gd name="T8" fmla="*/ 1080 w 4512"/>
                <a:gd name="T9" fmla="*/ 74 h 1358"/>
                <a:gd name="T10" fmla="*/ 1280 w 4512"/>
                <a:gd name="T11" fmla="*/ 46 h 1358"/>
                <a:gd name="T12" fmla="*/ 1544 w 4512"/>
                <a:gd name="T13" fmla="*/ 150 h 1358"/>
                <a:gd name="T14" fmla="*/ 1808 w 4512"/>
                <a:gd name="T15" fmla="*/ 182 h 1358"/>
                <a:gd name="T16" fmla="*/ 2072 w 4512"/>
                <a:gd name="T17" fmla="*/ 198 h 1358"/>
                <a:gd name="T18" fmla="*/ 2312 w 4512"/>
                <a:gd name="T19" fmla="*/ 198 h 1358"/>
                <a:gd name="T20" fmla="*/ 2560 w 4512"/>
                <a:gd name="T21" fmla="*/ 154 h 1358"/>
                <a:gd name="T22" fmla="*/ 2952 w 4512"/>
                <a:gd name="T23" fmla="*/ 38 h 1358"/>
                <a:gd name="T24" fmla="*/ 3008 w 4512"/>
                <a:gd name="T25" fmla="*/ 206 h 1358"/>
                <a:gd name="T26" fmla="*/ 3024 w 4512"/>
                <a:gd name="T27" fmla="*/ 334 h 1358"/>
                <a:gd name="T28" fmla="*/ 3080 w 4512"/>
                <a:gd name="T29" fmla="*/ 534 h 1358"/>
                <a:gd name="T30" fmla="*/ 3164 w 4512"/>
                <a:gd name="T31" fmla="*/ 678 h 1358"/>
                <a:gd name="T32" fmla="*/ 3272 w 4512"/>
                <a:gd name="T33" fmla="*/ 774 h 1358"/>
                <a:gd name="T34" fmla="*/ 3608 w 4512"/>
                <a:gd name="T35" fmla="*/ 966 h 1358"/>
                <a:gd name="T36" fmla="*/ 4040 w 4512"/>
                <a:gd name="T37" fmla="*/ 1158 h 1358"/>
                <a:gd name="T38" fmla="*/ 4512 w 4512"/>
                <a:gd name="T39" fmla="*/ 1358 h 13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512"/>
                <a:gd name="T61" fmla="*/ 0 h 1358"/>
                <a:gd name="T62" fmla="*/ 4512 w 4512"/>
                <a:gd name="T63" fmla="*/ 1358 h 13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512" h="1358">
                  <a:moveTo>
                    <a:pt x="0" y="1318"/>
                  </a:moveTo>
                  <a:cubicBezTo>
                    <a:pt x="83" y="1247"/>
                    <a:pt x="381" y="999"/>
                    <a:pt x="496" y="894"/>
                  </a:cubicBezTo>
                  <a:cubicBezTo>
                    <a:pt x="611" y="789"/>
                    <a:pt x="620" y="757"/>
                    <a:pt x="688" y="690"/>
                  </a:cubicBezTo>
                  <a:cubicBezTo>
                    <a:pt x="756" y="623"/>
                    <a:pt x="839" y="593"/>
                    <a:pt x="904" y="490"/>
                  </a:cubicBezTo>
                  <a:cubicBezTo>
                    <a:pt x="969" y="387"/>
                    <a:pt x="1017" y="148"/>
                    <a:pt x="1080" y="74"/>
                  </a:cubicBezTo>
                  <a:cubicBezTo>
                    <a:pt x="1143" y="0"/>
                    <a:pt x="1203" y="33"/>
                    <a:pt x="1280" y="46"/>
                  </a:cubicBezTo>
                  <a:cubicBezTo>
                    <a:pt x="1357" y="59"/>
                    <a:pt x="1456" y="127"/>
                    <a:pt x="1544" y="150"/>
                  </a:cubicBezTo>
                  <a:cubicBezTo>
                    <a:pt x="1632" y="173"/>
                    <a:pt x="1720" y="174"/>
                    <a:pt x="1808" y="182"/>
                  </a:cubicBezTo>
                  <a:cubicBezTo>
                    <a:pt x="1896" y="190"/>
                    <a:pt x="1988" y="195"/>
                    <a:pt x="2072" y="198"/>
                  </a:cubicBezTo>
                  <a:cubicBezTo>
                    <a:pt x="2156" y="201"/>
                    <a:pt x="2231" y="205"/>
                    <a:pt x="2312" y="198"/>
                  </a:cubicBezTo>
                  <a:cubicBezTo>
                    <a:pt x="2393" y="191"/>
                    <a:pt x="2453" y="181"/>
                    <a:pt x="2560" y="154"/>
                  </a:cubicBezTo>
                  <a:cubicBezTo>
                    <a:pt x="2667" y="127"/>
                    <a:pt x="2877" y="29"/>
                    <a:pt x="2952" y="38"/>
                  </a:cubicBezTo>
                  <a:cubicBezTo>
                    <a:pt x="3027" y="47"/>
                    <a:pt x="2996" y="157"/>
                    <a:pt x="3008" y="206"/>
                  </a:cubicBezTo>
                  <a:cubicBezTo>
                    <a:pt x="3020" y="255"/>
                    <a:pt x="3012" y="279"/>
                    <a:pt x="3024" y="334"/>
                  </a:cubicBezTo>
                  <a:cubicBezTo>
                    <a:pt x="3036" y="389"/>
                    <a:pt x="3057" y="477"/>
                    <a:pt x="3080" y="534"/>
                  </a:cubicBezTo>
                  <a:cubicBezTo>
                    <a:pt x="3103" y="591"/>
                    <a:pt x="3132" y="638"/>
                    <a:pt x="3164" y="678"/>
                  </a:cubicBezTo>
                  <a:cubicBezTo>
                    <a:pt x="3196" y="718"/>
                    <a:pt x="3198" y="726"/>
                    <a:pt x="3272" y="774"/>
                  </a:cubicBezTo>
                  <a:cubicBezTo>
                    <a:pt x="3346" y="822"/>
                    <a:pt x="3480" y="902"/>
                    <a:pt x="3608" y="966"/>
                  </a:cubicBezTo>
                  <a:cubicBezTo>
                    <a:pt x="3736" y="1030"/>
                    <a:pt x="3889" y="1093"/>
                    <a:pt x="4040" y="1158"/>
                  </a:cubicBezTo>
                  <a:cubicBezTo>
                    <a:pt x="4191" y="1223"/>
                    <a:pt x="4414" y="1316"/>
                    <a:pt x="4512" y="1358"/>
                  </a:cubicBezTo>
                </a:path>
              </a:pathLst>
            </a:custGeom>
            <a:noFill/>
            <a:ln w="76200">
              <a:solidFill>
                <a:srgbClr val="CC0000">
                  <a:alpha val="50195"/>
                </a:srgbClr>
              </a:solidFill>
              <a:round/>
              <a:headEnd type="triangle" w="sm" len="med"/>
              <a:tailEnd type="triangle" w="sm" len="med"/>
            </a:ln>
          </p:spPr>
          <p:txBody>
            <a:bodyPr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4" name="Oval 114"/>
            <p:cNvSpPr>
              <a:spLocks noChangeArrowheads="1"/>
            </p:cNvSpPr>
            <p:nvPr/>
          </p:nvSpPr>
          <p:spPr bwMode="auto">
            <a:xfrm>
              <a:off x="7812088" y="3363913"/>
              <a:ext cx="946150" cy="381000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本地</a:t>
              </a:r>
              <a:r>
                <a:rPr kumimoji="1" lang="zh-CN" altLang="en-US" sz="1000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ISP</a:t>
              </a:r>
              <a:endParaRPr kumimoji="1" lang="en-US" altLang="zh-CN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7" name="Line 117"/>
            <p:cNvSpPr>
              <a:spLocks noChangeShapeType="1"/>
            </p:cNvSpPr>
            <p:nvPr/>
          </p:nvSpPr>
          <p:spPr bwMode="auto">
            <a:xfrm flipV="1">
              <a:off x="7019925" y="1779588"/>
              <a:ext cx="72072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8" name="Oval 118"/>
            <p:cNvSpPr>
              <a:spLocks noChangeArrowheads="1"/>
            </p:cNvSpPr>
            <p:nvPr/>
          </p:nvSpPr>
          <p:spPr bwMode="auto">
            <a:xfrm>
              <a:off x="7308850" y="1635125"/>
              <a:ext cx="946150" cy="381000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本地</a:t>
              </a:r>
              <a:r>
                <a:rPr kumimoji="1" lang="zh-CN" altLang="en-US" sz="1000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ISP</a:t>
              </a:r>
              <a:endParaRPr kumimoji="1" lang="en-US" altLang="zh-CN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1" name="Oval 122"/>
            <p:cNvSpPr>
              <a:spLocks noChangeArrowheads="1"/>
            </p:cNvSpPr>
            <p:nvPr/>
          </p:nvSpPr>
          <p:spPr bwMode="auto">
            <a:xfrm>
              <a:off x="2987675" y="1957388"/>
              <a:ext cx="1079500" cy="685800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第一层</a:t>
              </a:r>
              <a:r>
                <a:rPr kumimoji="1" lang="zh-CN" altLang="en-US" sz="900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ISP</a:t>
              </a:r>
              <a:endParaRPr kumimoji="1" lang="en-US" altLang="zh-CN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" name="Text Box 123"/>
            <p:cNvSpPr txBox="1">
              <a:spLocks noChangeArrowheads="1"/>
            </p:cNvSpPr>
            <p:nvPr/>
          </p:nvSpPr>
          <p:spPr bwMode="auto">
            <a:xfrm>
              <a:off x="4140200" y="1524000"/>
              <a:ext cx="938999" cy="395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第一层</a:t>
              </a:r>
              <a:endParaRPr kumimoji="1"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" name="Text Box 124"/>
            <p:cNvSpPr txBox="1">
              <a:spLocks noChangeArrowheads="1"/>
            </p:cNvSpPr>
            <p:nvPr/>
          </p:nvSpPr>
          <p:spPr bwMode="auto">
            <a:xfrm>
              <a:off x="4425950" y="960438"/>
              <a:ext cx="938999" cy="395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第二层</a:t>
              </a:r>
              <a:endParaRPr kumimoji="1"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Text Box 125"/>
            <p:cNvSpPr txBox="1">
              <a:spLocks noChangeArrowheads="1"/>
            </p:cNvSpPr>
            <p:nvPr/>
          </p:nvSpPr>
          <p:spPr bwMode="auto">
            <a:xfrm>
              <a:off x="4423276" y="383513"/>
              <a:ext cx="938999" cy="3956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第三层</a:t>
              </a:r>
              <a:endParaRPr kumimoji="1" lang="zh-CN" altLang="en-US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Line 126"/>
            <p:cNvSpPr>
              <a:spLocks noChangeShapeType="1"/>
            </p:cNvSpPr>
            <p:nvPr/>
          </p:nvSpPr>
          <p:spPr bwMode="auto">
            <a:xfrm>
              <a:off x="7019925" y="2355850"/>
              <a:ext cx="1152525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" name="Oval 127"/>
            <p:cNvSpPr>
              <a:spLocks noChangeArrowheads="1"/>
            </p:cNvSpPr>
            <p:nvPr/>
          </p:nvSpPr>
          <p:spPr bwMode="auto">
            <a:xfrm>
              <a:off x="7885113" y="2500313"/>
              <a:ext cx="946150" cy="381000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本地</a:t>
              </a:r>
              <a:r>
                <a:rPr kumimoji="1" lang="zh-CN" altLang="en-US" sz="1000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ISP</a:t>
              </a:r>
              <a:endParaRPr kumimoji="1" lang="en-US" altLang="zh-CN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3" name="Line 134"/>
            <p:cNvSpPr>
              <a:spLocks noChangeShapeType="1"/>
            </p:cNvSpPr>
            <p:nvPr/>
          </p:nvSpPr>
          <p:spPr bwMode="auto">
            <a:xfrm flipV="1">
              <a:off x="1116013" y="3003550"/>
              <a:ext cx="863600" cy="433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5" name="Oval 136"/>
            <p:cNvSpPr>
              <a:spLocks noChangeArrowheads="1"/>
            </p:cNvSpPr>
            <p:nvPr/>
          </p:nvSpPr>
          <p:spPr bwMode="auto">
            <a:xfrm>
              <a:off x="539750" y="3219450"/>
              <a:ext cx="946150" cy="43656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本地</a:t>
              </a:r>
              <a:r>
                <a:rPr kumimoji="1" lang="zh-CN" altLang="en-US" sz="900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ISP</a:t>
              </a:r>
              <a:endParaRPr kumimoji="1" lang="en-US" altLang="zh-CN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6" name="Line 137"/>
            <p:cNvSpPr>
              <a:spLocks noChangeShapeType="1"/>
            </p:cNvSpPr>
            <p:nvPr/>
          </p:nvSpPr>
          <p:spPr bwMode="auto">
            <a:xfrm>
              <a:off x="1258888" y="1924050"/>
              <a:ext cx="720725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7" name="Oval 138"/>
            <p:cNvSpPr>
              <a:spLocks noChangeArrowheads="1"/>
            </p:cNvSpPr>
            <p:nvPr/>
          </p:nvSpPr>
          <p:spPr bwMode="auto">
            <a:xfrm>
              <a:off x="1476375" y="2716213"/>
              <a:ext cx="1058863" cy="533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第二层</a:t>
              </a:r>
              <a:r>
                <a:rPr kumimoji="1" lang="zh-CN" altLang="en-US" sz="600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ISP</a:t>
              </a:r>
              <a:endParaRPr kumimoji="1" lang="en-US" altLang="zh-CN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8" name="Oval 139"/>
            <p:cNvSpPr>
              <a:spLocks noChangeArrowheads="1"/>
            </p:cNvSpPr>
            <p:nvPr/>
          </p:nvSpPr>
          <p:spPr bwMode="auto">
            <a:xfrm>
              <a:off x="755650" y="1631950"/>
              <a:ext cx="946150" cy="43656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本地</a:t>
              </a:r>
              <a:r>
                <a:rPr kumimoji="1" lang="zh-CN" altLang="en-US" sz="900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ISP</a:t>
              </a:r>
              <a:endParaRPr kumimoji="1" lang="en-US" altLang="zh-CN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1" name="Oval 142"/>
            <p:cNvSpPr>
              <a:spLocks noChangeArrowheads="1"/>
            </p:cNvSpPr>
            <p:nvPr/>
          </p:nvSpPr>
          <p:spPr bwMode="auto">
            <a:xfrm>
              <a:off x="6372225" y="2066925"/>
              <a:ext cx="1058863" cy="533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第二层</a:t>
              </a:r>
              <a:r>
                <a:rPr kumimoji="1" lang="zh-CN" altLang="en-US" sz="600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ISP</a:t>
              </a:r>
              <a:endParaRPr kumimoji="1" lang="en-US" altLang="zh-CN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51" name="椭圆 150"/>
          <p:cNvSpPr/>
          <p:nvPr/>
        </p:nvSpPr>
        <p:spPr>
          <a:xfrm>
            <a:off x="0" y="857232"/>
            <a:ext cx="8929718" cy="5786478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2843972" y="214290"/>
            <a:ext cx="3840480" cy="537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（二）因特网的发展</a:t>
            </a:r>
            <a:endParaRPr lang="zh-CN" altLang="en-US" sz="32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287135" y="6429375"/>
            <a:ext cx="277050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图</a:t>
            </a:r>
            <a:r>
              <a:rPr lang="en-US" altLang="zh-CN" sz="1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3 </a:t>
            </a:r>
            <a:r>
              <a:rPr lang="zh-CN" altLang="en-US" sz="1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多层次</a:t>
            </a:r>
            <a:r>
              <a:rPr lang="en-US" altLang="zh-CN" sz="1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ISP</a:t>
            </a:r>
            <a:r>
              <a:rPr lang="zh-CN" altLang="en-US" sz="1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结构因特网</a:t>
            </a:r>
            <a:endParaRPr lang="zh-CN" altLang="en-US" sz="10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afbae0ddf0234c3bbd5a2eb4a4d10acd# #矩形 6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（三）</a:t>
            </a:r>
            <a:r>
              <a:rPr lang="en-US" altLang="zh-CN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因特网</a:t>
            </a: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的标准化工作</a:t>
            </a:r>
            <a:endParaRPr lang="zh-CN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333367" y="2360601"/>
            <a:ext cx="2952750" cy="230028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prstDash val="sysDot"/>
            <a:miter lim="800000"/>
          </a:ln>
        </p:spPr>
        <p:txBody>
          <a:bodyPr wrap="none" anchor="ctr"/>
          <a:lstStyle/>
          <a:p>
            <a:pPr eaLnBrk="1" hangingPunct="1"/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53" name="Freeform 4"/>
          <p:cNvSpPr/>
          <p:nvPr/>
        </p:nvSpPr>
        <p:spPr bwMode="auto">
          <a:xfrm>
            <a:off x="3155942" y="1539864"/>
            <a:ext cx="2533650" cy="246062"/>
          </a:xfrm>
          <a:custGeom>
            <a:avLst/>
            <a:gdLst>
              <a:gd name="T0" fmla="*/ 0 w 1584"/>
              <a:gd name="T1" fmla="*/ 0 h 336"/>
              <a:gd name="T2" fmla="*/ 1584 w 1584"/>
              <a:gd name="T3" fmla="*/ 0 h 336"/>
              <a:gd name="T4" fmla="*/ 1344 w 1584"/>
              <a:gd name="T5" fmla="*/ 336 h 336"/>
              <a:gd name="T6" fmla="*/ 240 w 1584"/>
              <a:gd name="T7" fmla="*/ 336 h 336"/>
              <a:gd name="T8" fmla="*/ 0 w 1584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"/>
              <a:gd name="T16" fmla="*/ 0 h 336"/>
              <a:gd name="T17" fmla="*/ 1584 w 1584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" h="336">
                <a:moveTo>
                  <a:pt x="0" y="0"/>
                </a:moveTo>
                <a:lnTo>
                  <a:pt x="1584" y="0"/>
                </a:lnTo>
                <a:lnTo>
                  <a:pt x="1344" y="336"/>
                </a:lnTo>
                <a:lnTo>
                  <a:pt x="240" y="336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pPr eaLnBrk="1" hangingPunct="1"/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3155942" y="1046151"/>
            <a:ext cx="2533650" cy="4937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因特网协会 </a:t>
            </a:r>
            <a:r>
              <a:rPr kumimoji="1" lang="en-US" altLang="zh-CN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ISOC</a:t>
            </a:r>
            <a:endParaRPr kumimoji="1" lang="en-US" altLang="zh-CN" sz="200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>
            <a:off x="2078030" y="3511539"/>
            <a:ext cx="615950" cy="574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56" name="Line 7"/>
          <p:cNvSpPr>
            <a:spLocks noChangeShapeType="1"/>
          </p:cNvSpPr>
          <p:nvPr/>
        </p:nvSpPr>
        <p:spPr bwMode="auto">
          <a:xfrm>
            <a:off x="3155942" y="1539864"/>
            <a:ext cx="27305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57" name="Line 8"/>
          <p:cNvSpPr>
            <a:spLocks noChangeShapeType="1"/>
          </p:cNvSpPr>
          <p:nvPr/>
        </p:nvSpPr>
        <p:spPr bwMode="auto">
          <a:xfrm flipH="1">
            <a:off x="1003292" y="3511539"/>
            <a:ext cx="614363" cy="574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58" name="Line 9"/>
          <p:cNvSpPr>
            <a:spLocks noChangeShapeType="1"/>
          </p:cNvSpPr>
          <p:nvPr/>
        </p:nvSpPr>
        <p:spPr bwMode="auto">
          <a:xfrm flipH="1">
            <a:off x="5373680" y="1539864"/>
            <a:ext cx="315912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549267" y="2924164"/>
            <a:ext cx="2520950" cy="65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因特网研究指导小组</a:t>
            </a:r>
            <a:endParaRPr kumimoji="1" lang="zh-CN" altLang="en-US" sz="200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/>
            <a:r>
              <a:rPr kumimoji="1" lang="en-US" altLang="zh-CN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IRSG </a:t>
            </a:r>
            <a:endParaRPr kumimoji="1" lang="en-US" altLang="zh-CN" sz="200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60" name="Rectangle 11"/>
          <p:cNvSpPr>
            <a:spLocks noChangeArrowheads="1"/>
          </p:cNvSpPr>
          <p:nvPr/>
        </p:nvSpPr>
        <p:spPr bwMode="auto">
          <a:xfrm>
            <a:off x="5449888" y="2990850"/>
            <a:ext cx="3443287" cy="23002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prstDash val="sysDot"/>
            <a:miter lim="800000"/>
          </a:ln>
        </p:spPr>
        <p:txBody>
          <a:bodyPr wrap="none" anchor="ctr"/>
          <a:lstStyle/>
          <a:p>
            <a:pPr eaLnBrk="1" hangingPunct="1"/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693730" y="2390764"/>
            <a:ext cx="249299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因特网研究部 </a:t>
            </a:r>
            <a:r>
              <a:rPr kumimoji="1" lang="en-US" altLang="zh-CN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IRTF </a:t>
            </a:r>
            <a:endParaRPr kumimoji="1" lang="en-US" altLang="zh-CN" sz="200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62" name="Text Box 13"/>
          <p:cNvSpPr txBox="1">
            <a:spLocks noChangeArrowheads="1"/>
          </p:cNvSpPr>
          <p:nvPr/>
        </p:nvSpPr>
        <p:spPr bwMode="auto">
          <a:xfrm>
            <a:off x="5995980" y="2344726"/>
            <a:ext cx="249299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因特网工程部 </a:t>
            </a:r>
            <a:r>
              <a:rPr kumimoji="1" lang="en-US" altLang="zh-CN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IETF </a:t>
            </a:r>
            <a:endParaRPr kumimoji="1" lang="en-US" altLang="zh-CN" sz="200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63" name="Line 14"/>
          <p:cNvSpPr>
            <a:spLocks noChangeShapeType="1"/>
          </p:cNvSpPr>
          <p:nvPr/>
        </p:nvSpPr>
        <p:spPr bwMode="auto">
          <a:xfrm flipV="1">
            <a:off x="1917692" y="2500301"/>
            <a:ext cx="1511300" cy="4333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64" name="Line 15"/>
          <p:cNvSpPr>
            <a:spLocks noChangeShapeType="1"/>
          </p:cNvSpPr>
          <p:nvPr/>
        </p:nvSpPr>
        <p:spPr bwMode="auto">
          <a:xfrm flipH="1" flipV="1">
            <a:off x="4845042" y="2443151"/>
            <a:ext cx="2257425" cy="4175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65" name="Rectangle 16"/>
          <p:cNvSpPr>
            <a:spLocks noChangeArrowheads="1"/>
          </p:cNvSpPr>
          <p:nvPr/>
        </p:nvSpPr>
        <p:spPr bwMode="auto">
          <a:xfrm>
            <a:off x="5876917" y="2854314"/>
            <a:ext cx="2665413" cy="65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因特网工程指导小组</a:t>
            </a:r>
            <a:endParaRPr kumimoji="1" lang="zh-CN" altLang="en-US" sz="200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/>
            <a:r>
              <a:rPr kumimoji="1" lang="en-US" altLang="zh-CN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IESG </a:t>
            </a:r>
            <a:endParaRPr kumimoji="1" lang="en-US" altLang="zh-CN" sz="200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66" name="Text Box 17"/>
          <p:cNvSpPr txBox="1">
            <a:spLocks noChangeArrowheads="1"/>
          </p:cNvSpPr>
          <p:nvPr/>
        </p:nvSpPr>
        <p:spPr bwMode="auto">
          <a:xfrm>
            <a:off x="6813542" y="3538526"/>
            <a:ext cx="439738" cy="398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…</a:t>
            </a:r>
            <a:endParaRPr kumimoji="1" lang="en-US" altLang="zh-CN" sz="200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67" name="Line 18"/>
          <p:cNvSpPr>
            <a:spLocks noChangeShapeType="1"/>
          </p:cNvSpPr>
          <p:nvPr/>
        </p:nvSpPr>
        <p:spPr bwMode="auto">
          <a:xfrm flipV="1">
            <a:off x="6310305" y="3511539"/>
            <a:ext cx="146050" cy="2143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68" name="Line 19"/>
          <p:cNvSpPr>
            <a:spLocks noChangeShapeType="1"/>
          </p:cNvSpPr>
          <p:nvPr/>
        </p:nvSpPr>
        <p:spPr bwMode="auto">
          <a:xfrm>
            <a:off x="7677142" y="3508364"/>
            <a:ext cx="239713" cy="168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69" name="Rectangle 20"/>
          <p:cNvSpPr>
            <a:spLocks noChangeArrowheads="1"/>
          </p:cNvSpPr>
          <p:nvPr/>
        </p:nvSpPr>
        <p:spPr bwMode="auto">
          <a:xfrm>
            <a:off x="773105" y="4086214"/>
            <a:ext cx="460375" cy="409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RG</a:t>
            </a:r>
            <a:endParaRPr kumimoji="1" lang="en-US" altLang="zh-CN" sz="200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70" name="Rectangle 21"/>
          <p:cNvSpPr>
            <a:spLocks noChangeArrowheads="1"/>
          </p:cNvSpPr>
          <p:nvPr/>
        </p:nvSpPr>
        <p:spPr bwMode="auto">
          <a:xfrm>
            <a:off x="8291505" y="4157651"/>
            <a:ext cx="538162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WG</a:t>
            </a:r>
            <a:endParaRPr kumimoji="1" lang="en-US" altLang="zh-CN" sz="200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71" name="Text Box 22"/>
          <p:cNvSpPr txBox="1">
            <a:spLocks noChangeArrowheads="1"/>
          </p:cNvSpPr>
          <p:nvPr/>
        </p:nvSpPr>
        <p:spPr bwMode="auto">
          <a:xfrm>
            <a:off x="6065830" y="4048114"/>
            <a:ext cx="439737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…</a:t>
            </a:r>
            <a:endParaRPr kumimoji="1" lang="en-US" altLang="zh-CN" sz="200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72" name="Text Box 23"/>
          <p:cNvSpPr txBox="1">
            <a:spLocks noChangeArrowheads="1"/>
          </p:cNvSpPr>
          <p:nvPr/>
        </p:nvSpPr>
        <p:spPr bwMode="auto">
          <a:xfrm>
            <a:off x="7815255" y="4048114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…</a:t>
            </a:r>
            <a:endParaRPr kumimoji="1" lang="en-US" altLang="zh-CN" sz="200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73" name="Line 24"/>
          <p:cNvSpPr>
            <a:spLocks noChangeShapeType="1"/>
          </p:cNvSpPr>
          <p:nvPr/>
        </p:nvSpPr>
        <p:spPr bwMode="auto">
          <a:xfrm flipH="1">
            <a:off x="5765792" y="4003664"/>
            <a:ext cx="306388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74" name="Line 25"/>
          <p:cNvSpPr>
            <a:spLocks noChangeShapeType="1"/>
          </p:cNvSpPr>
          <p:nvPr/>
        </p:nvSpPr>
        <p:spPr bwMode="auto">
          <a:xfrm>
            <a:off x="6303955" y="4003664"/>
            <a:ext cx="461962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75" name="Line 26"/>
          <p:cNvSpPr>
            <a:spLocks noChangeShapeType="1"/>
          </p:cNvSpPr>
          <p:nvPr/>
        </p:nvSpPr>
        <p:spPr bwMode="auto">
          <a:xfrm flipH="1">
            <a:off x="7380280" y="4003664"/>
            <a:ext cx="384175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76" name="Line 27"/>
          <p:cNvSpPr>
            <a:spLocks noChangeShapeType="1"/>
          </p:cNvSpPr>
          <p:nvPr/>
        </p:nvSpPr>
        <p:spPr bwMode="auto">
          <a:xfrm>
            <a:off x="7994642" y="4003664"/>
            <a:ext cx="384175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77" name="Rectangle 28"/>
          <p:cNvSpPr>
            <a:spLocks noChangeArrowheads="1"/>
          </p:cNvSpPr>
          <p:nvPr/>
        </p:nvSpPr>
        <p:spPr bwMode="auto">
          <a:xfrm>
            <a:off x="2462205" y="4086214"/>
            <a:ext cx="461962" cy="409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RG</a:t>
            </a:r>
            <a:endParaRPr kumimoji="1" lang="en-US" altLang="zh-CN" sz="200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78" name="Text Box 29"/>
          <p:cNvSpPr txBox="1">
            <a:spLocks noChangeArrowheads="1"/>
          </p:cNvSpPr>
          <p:nvPr/>
        </p:nvSpPr>
        <p:spPr bwMode="auto">
          <a:xfrm>
            <a:off x="1557330" y="4048114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…</a:t>
            </a:r>
            <a:endParaRPr kumimoji="1" lang="en-US" altLang="zh-CN" sz="200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79" name="Rectangle 30"/>
          <p:cNvSpPr>
            <a:spLocks noChangeArrowheads="1"/>
          </p:cNvSpPr>
          <p:nvPr/>
        </p:nvSpPr>
        <p:spPr bwMode="auto">
          <a:xfrm>
            <a:off x="6003917" y="3676639"/>
            <a:ext cx="579438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领域</a:t>
            </a:r>
            <a:endParaRPr kumimoji="1" lang="zh-CN" altLang="en-US" sz="200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80" name="Rectangle 31"/>
          <p:cNvSpPr>
            <a:spLocks noChangeArrowheads="1"/>
          </p:cNvSpPr>
          <p:nvPr/>
        </p:nvSpPr>
        <p:spPr bwMode="auto">
          <a:xfrm>
            <a:off x="7746992" y="3676639"/>
            <a:ext cx="579438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领域</a:t>
            </a:r>
            <a:endParaRPr kumimoji="1" lang="zh-CN" altLang="en-US" sz="200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81" name="Rectangle 32"/>
          <p:cNvSpPr>
            <a:spLocks noChangeArrowheads="1"/>
          </p:cNvSpPr>
          <p:nvPr/>
        </p:nvSpPr>
        <p:spPr bwMode="auto">
          <a:xfrm>
            <a:off x="3428992" y="1785926"/>
            <a:ext cx="1944688" cy="7524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因特网体系结构</a:t>
            </a:r>
            <a:endParaRPr kumimoji="1" lang="zh-CN" altLang="en-US" sz="200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/>
            <a:r>
              <a:rPr kumimoji="1" lang="zh-CN" altLang="en-US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研究委员会 </a:t>
            </a:r>
            <a:r>
              <a:rPr kumimoji="1" lang="en-US" altLang="zh-CN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IAB </a:t>
            </a:r>
            <a:endParaRPr kumimoji="1" lang="en-US" altLang="zh-CN" sz="200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82" name="Rectangle 33"/>
          <p:cNvSpPr>
            <a:spLocks noChangeArrowheads="1"/>
          </p:cNvSpPr>
          <p:nvPr/>
        </p:nvSpPr>
        <p:spPr bwMode="auto">
          <a:xfrm>
            <a:off x="7212005" y="4157651"/>
            <a:ext cx="538162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WG</a:t>
            </a:r>
            <a:endParaRPr kumimoji="1" lang="en-US" altLang="zh-CN" sz="200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83" name="Rectangle 34"/>
          <p:cNvSpPr>
            <a:spLocks noChangeArrowheads="1"/>
          </p:cNvSpPr>
          <p:nvPr/>
        </p:nvSpPr>
        <p:spPr bwMode="auto">
          <a:xfrm>
            <a:off x="6491280" y="4157651"/>
            <a:ext cx="538162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WG</a:t>
            </a:r>
            <a:endParaRPr kumimoji="1" lang="en-US" altLang="zh-CN" sz="200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284" name="Rectangle 35"/>
          <p:cNvSpPr>
            <a:spLocks noChangeArrowheads="1"/>
          </p:cNvSpPr>
          <p:nvPr/>
        </p:nvSpPr>
        <p:spPr bwMode="auto">
          <a:xfrm>
            <a:off x="5518142" y="4157651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00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WG</a:t>
            </a:r>
            <a:endParaRPr kumimoji="1" lang="en-US" altLang="zh-CN" sz="200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1795435" y="4656139"/>
            <a:ext cx="214314" cy="4286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09617" y="5084767"/>
            <a:ext cx="2000264" cy="928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IRTF</a:t>
            </a:r>
            <a:r>
              <a:rPr lang="zh-CN" altLang="en-US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任务是进行理论方面的研究与探索</a:t>
            </a:r>
            <a:endParaRPr lang="zh-CN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6867533" y="4656139"/>
            <a:ext cx="214314" cy="4286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53153" y="5084767"/>
            <a:ext cx="2000264" cy="928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主要是针对协议的开发和标准化</a:t>
            </a:r>
            <a:endParaRPr lang="zh-CN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58490" y="6286500"/>
            <a:ext cx="312801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图</a:t>
            </a:r>
            <a:r>
              <a:rPr lang="en-US" altLang="zh-CN" sz="1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4  </a:t>
            </a:r>
            <a:r>
              <a:rPr lang="zh-CN" altLang="en-US" sz="1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因特网的标准化组织机构</a:t>
            </a:r>
            <a:endParaRPr lang="zh-CN" altLang="en-US" sz="10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</a:rPr>
              <a:t>如何学好计算机网络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795" y="1268730"/>
            <a:ext cx="7369175" cy="5139690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sz="2800" b="1">
                <a:solidFill>
                  <a:schemeClr val="tx1">
                    <a:lumMod val="50000"/>
                  </a:schemeClr>
                </a:solidFill>
                <a:ea typeface="宋体" charset="0"/>
              </a:rPr>
              <a:t>、结合网络实际应用培养兴趣和求知欲；</a:t>
            </a:r>
            <a:endParaRPr sz="2800" b="1">
              <a:solidFill>
                <a:schemeClr val="tx1">
                  <a:lumMod val="50000"/>
                </a:schemeClr>
              </a:solidFill>
              <a:ea typeface="宋体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ea typeface="宋体" charset="0"/>
              </a:rPr>
              <a:t>2</a:t>
            </a:r>
            <a:r>
              <a:rPr sz="2800" b="1">
                <a:solidFill>
                  <a:schemeClr val="tx1">
                    <a:lumMod val="50000"/>
                  </a:schemeClr>
                </a:solidFill>
                <a:ea typeface="宋体" charset="0"/>
              </a:rPr>
              <a:t>、充分利用本课程提供的微视频、电子教案等线上线下资源开展自主学习；</a:t>
            </a:r>
            <a:endParaRPr sz="2800" b="1">
              <a:solidFill>
                <a:schemeClr val="tx1">
                  <a:lumMod val="50000"/>
                </a:schemeClr>
              </a:solidFill>
              <a:ea typeface="宋体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ea typeface="宋体" charset="0"/>
              </a:rPr>
              <a:t>3</a:t>
            </a:r>
            <a:r>
              <a:rPr sz="2800" b="1">
                <a:solidFill>
                  <a:schemeClr val="tx1">
                    <a:lumMod val="50000"/>
                  </a:schemeClr>
                </a:solidFill>
                <a:ea typeface="宋体" charset="0"/>
              </a:rPr>
              <a:t>、</a:t>
            </a:r>
            <a:r>
              <a:rPr lang="zh-CN" altLang="en-US" sz="2800" b="1">
                <a:solidFill>
                  <a:schemeClr val="tx1">
                    <a:lumMod val="50000"/>
                  </a:schemeClr>
                </a:solidFill>
              </a:rPr>
              <a:t>多参与实验</a:t>
            </a:r>
            <a:r>
              <a:rPr sz="2800" b="1">
                <a:solidFill>
                  <a:schemeClr val="tx1">
                    <a:lumMod val="50000"/>
                  </a:schemeClr>
                </a:solidFill>
                <a:sym typeface="+mn-ea"/>
              </a:rPr>
              <a:t>实习</a:t>
            </a:r>
            <a:r>
              <a:rPr lang="zh-CN" altLang="en-US" sz="2800" b="1">
                <a:solidFill>
                  <a:schemeClr val="tx1">
                    <a:lumMod val="50000"/>
                  </a:schemeClr>
                </a:solidFill>
              </a:rPr>
              <a:t>、互动讨论、考试测验等学习过程</a:t>
            </a:r>
            <a:endParaRPr lang="zh-CN" altLang="en-US" sz="2800" b="1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</a:rPr>
              <a:t>4</a:t>
            </a:r>
            <a:r>
              <a:rPr sz="2800" b="1">
                <a:solidFill>
                  <a:schemeClr val="tx1">
                    <a:lumMod val="50000"/>
                  </a:schemeClr>
                </a:solidFill>
                <a:ea typeface="宋体" charset="0"/>
              </a:rPr>
              <a:t>、多利用网络解决学习上的困惑。</a:t>
            </a:r>
            <a:endParaRPr lang="zh-CN" altLang="en-US" sz="2800" b="1">
              <a:solidFill>
                <a:schemeClr val="tx1">
                  <a:lumMod val="50000"/>
                </a:schemeClr>
              </a:solidFill>
              <a:ea typeface="宋体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</a:rPr>
              <a:t>计算机网络知识结构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4500" y="1152525"/>
            <a:ext cx="825500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62" y="2357430"/>
            <a:ext cx="7429552" cy="350046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400" b="1" dirty="0" smtClean="0"/>
              <a:t>   </a:t>
            </a:r>
            <a:r>
              <a:rPr sz="2400" b="1" dirty="0" smtClean="0"/>
              <a:t>同学们都知道，我们现在的学习、生活和交往等都离不开计算机网络，那么有哪些同学能够准确地告诉我什么是计算机网络？计算机网络如何工作？如何衡量计算机网络的性能？如何保证计算机网络有条不紊地工作？等等。接下来让我们带着这些问题来学习计算机网络第1章概述。</a:t>
            </a:r>
            <a:endParaRPr sz="2400" b="1" dirty="0" smtClean="0"/>
          </a:p>
          <a:p>
            <a:pPr algn="l">
              <a:lnSpc>
                <a:spcPct val="150000"/>
              </a:lnSpc>
            </a:pPr>
            <a:endParaRPr sz="2400" dirty="0" smtClean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32" y="1285860"/>
            <a:ext cx="5170486" cy="879025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章节   概述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MH_Entry_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3491855" y="1196330"/>
            <a:ext cx="3845449" cy="549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知识点一：因特网概述</a:t>
            </a:r>
            <a:endParaRPr lang="zh-CN" altLang="en-US" sz="20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7" name="MH_Entry_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275953" y="1771645"/>
            <a:ext cx="3859767" cy="549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知识点二：因特网的边缘部分</a:t>
            </a:r>
            <a:endParaRPr lang="zh-CN" altLang="en-US" sz="20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8" name="MH_Entry_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843834" y="2996565"/>
            <a:ext cx="3845449" cy="550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知识点四：计算机网络的类别</a:t>
            </a:r>
            <a:endParaRPr lang="zh-CN" altLang="en-US" sz="20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9" name="MH_Entry_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699688" y="3572197"/>
            <a:ext cx="3859767" cy="55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知识点五：计算机网络的性能</a:t>
            </a:r>
            <a:endParaRPr lang="zh-CN" altLang="en-US" sz="20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MH_Entry_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627614" y="4148782"/>
            <a:ext cx="3845449" cy="549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知识点六：协议与划分层次</a:t>
            </a:r>
            <a:endParaRPr lang="zh-CN" altLang="en-US" sz="20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4" name="MH_Number_1">
            <a:hlinkClick r:id="rId1" action="ppaction://hlinksldjump"/>
          </p:cNvPr>
          <p:cNvSpPr/>
          <p:nvPr/>
        </p:nvSpPr>
        <p:spPr>
          <a:xfrm rot="413314">
            <a:off x="2440940" y="1160780"/>
            <a:ext cx="633730" cy="528320"/>
          </a:xfrm>
          <a:custGeom>
            <a:avLst/>
            <a:gdLst>
              <a:gd name="connsiteX0" fmla="*/ 370244 w 370244"/>
              <a:gd name="connsiteY0" fmla="*/ 0 h 400732"/>
              <a:gd name="connsiteX1" fmla="*/ 325083 w 370244"/>
              <a:gd name="connsiteY1" fmla="*/ 361458 h 400732"/>
              <a:gd name="connsiteX2" fmla="*/ 0 w 370244"/>
              <a:gd name="connsiteY2" fmla="*/ 400732 h 400732"/>
              <a:gd name="connsiteX3" fmla="*/ 45161 w 370244"/>
              <a:gd name="connsiteY3" fmla="*/ 39274 h 40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44" h="400732">
                <a:moveTo>
                  <a:pt x="370244" y="0"/>
                </a:moveTo>
                <a:lnTo>
                  <a:pt x="325083" y="361458"/>
                </a:lnTo>
                <a:lnTo>
                  <a:pt x="0" y="400732"/>
                </a:lnTo>
                <a:lnTo>
                  <a:pt x="45161" y="3927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rgbClr val="00206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5" name="MH_Number_2">
            <a:hlinkClick r:id="rId2" action="ppaction://hlinksldjump"/>
          </p:cNvPr>
          <p:cNvSpPr/>
          <p:nvPr/>
        </p:nvSpPr>
        <p:spPr>
          <a:xfrm rot="413314">
            <a:off x="2296160" y="1734820"/>
            <a:ext cx="605155" cy="514985"/>
          </a:xfrm>
          <a:custGeom>
            <a:avLst/>
            <a:gdLst>
              <a:gd name="connsiteX0" fmla="*/ 45161 w 370245"/>
              <a:gd name="connsiteY0" fmla="*/ 39273 h 400731"/>
              <a:gd name="connsiteX1" fmla="*/ 370245 w 370245"/>
              <a:gd name="connsiteY1" fmla="*/ 0 h 400731"/>
              <a:gd name="connsiteX2" fmla="*/ 325083 w 370245"/>
              <a:gd name="connsiteY2" fmla="*/ 361458 h 400731"/>
              <a:gd name="connsiteX3" fmla="*/ 0 w 370245"/>
              <a:gd name="connsiteY3" fmla="*/ 400731 h 40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45" h="400731">
                <a:moveTo>
                  <a:pt x="45161" y="39273"/>
                </a:moveTo>
                <a:lnTo>
                  <a:pt x="370245" y="0"/>
                </a:lnTo>
                <a:lnTo>
                  <a:pt x="325083" y="361458"/>
                </a:lnTo>
                <a:lnTo>
                  <a:pt x="0" y="40073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rgbClr val="00206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6" name="MH_Number_3">
            <a:hlinkClick r:id="rId3" action="ppaction://hlinksldjump"/>
          </p:cNvPr>
          <p:cNvSpPr/>
          <p:nvPr/>
        </p:nvSpPr>
        <p:spPr>
          <a:xfrm rot="413314">
            <a:off x="1981200" y="2861945"/>
            <a:ext cx="555625" cy="535940"/>
          </a:xfrm>
          <a:custGeom>
            <a:avLst/>
            <a:gdLst>
              <a:gd name="connsiteX0" fmla="*/ 370244 w 370244"/>
              <a:gd name="connsiteY0" fmla="*/ 0 h 400732"/>
              <a:gd name="connsiteX1" fmla="*/ 325083 w 370244"/>
              <a:gd name="connsiteY1" fmla="*/ 361458 h 400732"/>
              <a:gd name="connsiteX2" fmla="*/ 0 w 370244"/>
              <a:gd name="connsiteY2" fmla="*/ 400732 h 400732"/>
              <a:gd name="connsiteX3" fmla="*/ 45161 w 370244"/>
              <a:gd name="connsiteY3" fmla="*/ 39274 h 40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44" h="400732">
                <a:moveTo>
                  <a:pt x="370244" y="0"/>
                </a:moveTo>
                <a:lnTo>
                  <a:pt x="325083" y="361458"/>
                </a:lnTo>
                <a:lnTo>
                  <a:pt x="0" y="400732"/>
                </a:lnTo>
                <a:lnTo>
                  <a:pt x="45161" y="3927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800" b="1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4</a:t>
            </a:r>
            <a:endParaRPr lang="zh-CN" altLang="en-US" sz="2800" b="1">
              <a:solidFill>
                <a:srgbClr val="00206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7" name="MH_Number_4">
            <a:hlinkClick r:id="rId4" action="ppaction://hlinksldjump"/>
          </p:cNvPr>
          <p:cNvSpPr/>
          <p:nvPr/>
        </p:nvSpPr>
        <p:spPr>
          <a:xfrm rot="413314">
            <a:off x="1793875" y="3543300"/>
            <a:ext cx="632460" cy="513080"/>
          </a:xfrm>
          <a:custGeom>
            <a:avLst/>
            <a:gdLst>
              <a:gd name="connsiteX0" fmla="*/ 45331 w 370414"/>
              <a:gd name="connsiteY0" fmla="*/ 39273 h 399327"/>
              <a:gd name="connsiteX1" fmla="*/ 370414 w 370414"/>
              <a:gd name="connsiteY1" fmla="*/ 0 h 399327"/>
              <a:gd name="connsiteX2" fmla="*/ 325084 w 370414"/>
              <a:gd name="connsiteY2" fmla="*/ 360054 h 399327"/>
              <a:gd name="connsiteX3" fmla="*/ 0 w 370414"/>
              <a:gd name="connsiteY3" fmla="*/ 399327 h 399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14" h="399327">
                <a:moveTo>
                  <a:pt x="45331" y="39273"/>
                </a:moveTo>
                <a:lnTo>
                  <a:pt x="370414" y="0"/>
                </a:lnTo>
                <a:lnTo>
                  <a:pt x="325084" y="360054"/>
                </a:lnTo>
                <a:lnTo>
                  <a:pt x="0" y="39932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800" b="1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5</a:t>
            </a:r>
            <a:endParaRPr lang="zh-CN" altLang="en-US" sz="2800" b="1">
              <a:solidFill>
                <a:srgbClr val="00206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9" name="MH_Number_5">
            <a:hlinkClick r:id="rId3" action="ppaction://hlinksldjump"/>
          </p:cNvPr>
          <p:cNvSpPr/>
          <p:nvPr/>
        </p:nvSpPr>
        <p:spPr>
          <a:xfrm rot="413314">
            <a:off x="1656080" y="4227830"/>
            <a:ext cx="652780" cy="442595"/>
          </a:xfrm>
          <a:custGeom>
            <a:avLst/>
            <a:gdLst>
              <a:gd name="connsiteX0" fmla="*/ 45162 w 370245"/>
              <a:gd name="connsiteY0" fmla="*/ 39273 h 400731"/>
              <a:gd name="connsiteX1" fmla="*/ 370245 w 370245"/>
              <a:gd name="connsiteY1" fmla="*/ 0 h 400731"/>
              <a:gd name="connsiteX2" fmla="*/ 325084 w 370245"/>
              <a:gd name="connsiteY2" fmla="*/ 361457 h 400731"/>
              <a:gd name="connsiteX3" fmla="*/ 0 w 370245"/>
              <a:gd name="connsiteY3" fmla="*/ 400731 h 40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45" h="400731">
                <a:moveTo>
                  <a:pt x="45162" y="39273"/>
                </a:moveTo>
                <a:lnTo>
                  <a:pt x="370245" y="0"/>
                </a:lnTo>
                <a:lnTo>
                  <a:pt x="325084" y="361457"/>
                </a:lnTo>
                <a:lnTo>
                  <a:pt x="0" y="40073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800" b="1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6</a:t>
            </a:r>
            <a:endParaRPr lang="zh-CN" altLang="en-US" sz="2800" b="1">
              <a:solidFill>
                <a:srgbClr val="00206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MH_Others_1"/>
          <p:cNvSpPr txBox="1"/>
          <p:nvPr/>
        </p:nvSpPr>
        <p:spPr>
          <a:xfrm>
            <a:off x="179039" y="-99717"/>
            <a:ext cx="1500198" cy="1571635"/>
          </a:xfrm>
          <a:prstGeom prst="rect">
            <a:avLst/>
          </a:prstGeom>
          <a:noFill/>
        </p:spPr>
        <p:txBody>
          <a:bodyPr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800" b="1" spc="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C</a:t>
            </a:r>
            <a:endParaRPr lang="zh-CN" altLang="en-US" sz="6600" b="1" spc="400" dirty="0">
              <a:solidFill>
                <a:srgbClr val="00206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2" name="MH_Others_2"/>
          <p:cNvSpPr txBox="1">
            <a:spLocks noChangeArrowheads="1"/>
          </p:cNvSpPr>
          <p:nvPr/>
        </p:nvSpPr>
        <p:spPr bwMode="auto">
          <a:xfrm>
            <a:off x="395893" y="116185"/>
            <a:ext cx="673131" cy="107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 spc="-30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目</a:t>
            </a:r>
            <a:endParaRPr lang="en-US" altLang="zh-CN" sz="2400" b="1" spc="-30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/>
            <a:r>
              <a:rPr lang="zh-CN" altLang="en-US" sz="2400" b="1" spc="-30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录</a:t>
            </a:r>
            <a:endParaRPr lang="zh-CN" altLang="en-US" sz="2400" b="1" spc="-30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MH_Others_3"/>
          <p:cNvSpPr/>
          <p:nvPr/>
        </p:nvSpPr>
        <p:spPr>
          <a:xfrm>
            <a:off x="1344615" y="185882"/>
            <a:ext cx="2189424" cy="536294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章  概述</a:t>
            </a:r>
            <a:endParaRPr lang="zh-CN" altLang="en-US" sz="2000" b="1" spc="3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MH_Entry_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059418" y="2348225"/>
            <a:ext cx="3859767" cy="549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知识点三：因特网的核心部分</a:t>
            </a:r>
            <a:endParaRPr lang="zh-CN" altLang="en-US" sz="20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MH_Number_2">
            <a:hlinkClick r:id="rId2" action="ppaction://hlinksldjump"/>
          </p:cNvPr>
          <p:cNvSpPr/>
          <p:nvPr/>
        </p:nvSpPr>
        <p:spPr>
          <a:xfrm rot="413314">
            <a:off x="2143760" y="2313305"/>
            <a:ext cx="559435" cy="431165"/>
          </a:xfrm>
          <a:custGeom>
            <a:avLst/>
            <a:gdLst>
              <a:gd name="connsiteX0" fmla="*/ 45161 w 370245"/>
              <a:gd name="connsiteY0" fmla="*/ 39273 h 400731"/>
              <a:gd name="connsiteX1" fmla="*/ 370245 w 370245"/>
              <a:gd name="connsiteY1" fmla="*/ 0 h 400731"/>
              <a:gd name="connsiteX2" fmla="*/ 325083 w 370245"/>
              <a:gd name="connsiteY2" fmla="*/ 361458 h 400731"/>
              <a:gd name="connsiteX3" fmla="*/ 0 w 370245"/>
              <a:gd name="connsiteY3" fmla="*/ 400731 h 40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45" h="400731">
                <a:moveTo>
                  <a:pt x="45161" y="39273"/>
                </a:moveTo>
                <a:lnTo>
                  <a:pt x="370245" y="0"/>
                </a:lnTo>
                <a:lnTo>
                  <a:pt x="325083" y="361458"/>
                </a:lnTo>
                <a:lnTo>
                  <a:pt x="0" y="40073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3</a:t>
            </a:r>
            <a:endParaRPr lang="zh-CN" altLang="en-US" sz="2800" b="1" dirty="0">
              <a:solidFill>
                <a:srgbClr val="00206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MH_Entry_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484104" y="4728537"/>
            <a:ext cx="3845449" cy="549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知识点七：五层协议体系结构</a:t>
            </a:r>
            <a:endParaRPr lang="zh-CN" altLang="en-US" sz="20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MH_Number_5">
            <a:hlinkClick r:id="rId3" action="ppaction://hlinksldjump"/>
          </p:cNvPr>
          <p:cNvSpPr/>
          <p:nvPr/>
        </p:nvSpPr>
        <p:spPr>
          <a:xfrm rot="413314">
            <a:off x="1551940" y="4796155"/>
            <a:ext cx="607060" cy="464820"/>
          </a:xfrm>
          <a:custGeom>
            <a:avLst/>
            <a:gdLst>
              <a:gd name="connsiteX0" fmla="*/ 45162 w 370245"/>
              <a:gd name="connsiteY0" fmla="*/ 39273 h 400731"/>
              <a:gd name="connsiteX1" fmla="*/ 370245 w 370245"/>
              <a:gd name="connsiteY1" fmla="*/ 0 h 400731"/>
              <a:gd name="connsiteX2" fmla="*/ 325084 w 370245"/>
              <a:gd name="connsiteY2" fmla="*/ 361457 h 400731"/>
              <a:gd name="connsiteX3" fmla="*/ 0 w 370245"/>
              <a:gd name="connsiteY3" fmla="*/ 400731 h 40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45" h="400731">
                <a:moveTo>
                  <a:pt x="45162" y="39273"/>
                </a:moveTo>
                <a:lnTo>
                  <a:pt x="370245" y="0"/>
                </a:lnTo>
                <a:lnTo>
                  <a:pt x="325084" y="361457"/>
                </a:lnTo>
                <a:lnTo>
                  <a:pt x="0" y="40073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800" b="1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7</a:t>
            </a:r>
            <a:endParaRPr lang="zh-CN" altLang="en-US" sz="2800" b="1">
              <a:solidFill>
                <a:srgbClr val="00206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MH_Entry_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39340" y="5300980"/>
            <a:ext cx="487807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知识点八：实体、协议、服务和服务访问点</a:t>
            </a:r>
            <a:endParaRPr lang="zh-CN" altLang="en-US" sz="20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MH_Number_5">
            <a:hlinkClick r:id="rId3" action="ppaction://hlinksldjump"/>
          </p:cNvPr>
          <p:cNvSpPr/>
          <p:nvPr/>
        </p:nvSpPr>
        <p:spPr>
          <a:xfrm rot="413314">
            <a:off x="1404620" y="5297170"/>
            <a:ext cx="610235" cy="485140"/>
          </a:xfrm>
          <a:custGeom>
            <a:avLst/>
            <a:gdLst>
              <a:gd name="connsiteX0" fmla="*/ 45162 w 370245"/>
              <a:gd name="connsiteY0" fmla="*/ 39273 h 400731"/>
              <a:gd name="connsiteX1" fmla="*/ 370245 w 370245"/>
              <a:gd name="connsiteY1" fmla="*/ 0 h 400731"/>
              <a:gd name="connsiteX2" fmla="*/ 325084 w 370245"/>
              <a:gd name="connsiteY2" fmla="*/ 361457 h 400731"/>
              <a:gd name="connsiteX3" fmla="*/ 0 w 370245"/>
              <a:gd name="connsiteY3" fmla="*/ 400731 h 40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45" h="400731">
                <a:moveTo>
                  <a:pt x="45162" y="39273"/>
                </a:moveTo>
                <a:lnTo>
                  <a:pt x="370245" y="0"/>
                </a:lnTo>
                <a:lnTo>
                  <a:pt x="325084" y="361457"/>
                </a:lnTo>
                <a:lnTo>
                  <a:pt x="0" y="40073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sz="2800" b="1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8</a:t>
            </a:r>
            <a:endParaRPr lang="en-US" sz="2800" b="1">
              <a:solidFill>
                <a:srgbClr val="00206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MH_Entry_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195195" y="5805170"/>
            <a:ext cx="3845560" cy="5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知识点九：</a:t>
            </a:r>
            <a:r>
              <a:rPr lang="en-US" altLang="zh-CN" sz="20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TCP/IP</a:t>
            </a:r>
            <a:r>
              <a:rPr lang="zh-CN" altLang="en-US" sz="20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的体系结构</a:t>
            </a:r>
            <a:endParaRPr lang="zh-CN" altLang="en-US" sz="20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MH_Number_5">
            <a:hlinkClick r:id="rId3" action="ppaction://hlinksldjump"/>
          </p:cNvPr>
          <p:cNvSpPr/>
          <p:nvPr/>
        </p:nvSpPr>
        <p:spPr>
          <a:xfrm rot="413314">
            <a:off x="1230630" y="5871845"/>
            <a:ext cx="638175" cy="521970"/>
          </a:xfrm>
          <a:custGeom>
            <a:avLst/>
            <a:gdLst>
              <a:gd name="connsiteX0" fmla="*/ 45162 w 370245"/>
              <a:gd name="connsiteY0" fmla="*/ 39273 h 400731"/>
              <a:gd name="connsiteX1" fmla="*/ 370245 w 370245"/>
              <a:gd name="connsiteY1" fmla="*/ 0 h 400731"/>
              <a:gd name="connsiteX2" fmla="*/ 325084 w 370245"/>
              <a:gd name="connsiteY2" fmla="*/ 361457 h 400731"/>
              <a:gd name="connsiteX3" fmla="*/ 0 w 370245"/>
              <a:gd name="connsiteY3" fmla="*/ 400731 h 40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45" h="400731">
                <a:moveTo>
                  <a:pt x="45162" y="39273"/>
                </a:moveTo>
                <a:lnTo>
                  <a:pt x="370245" y="0"/>
                </a:lnTo>
                <a:lnTo>
                  <a:pt x="325084" y="361457"/>
                </a:lnTo>
                <a:lnTo>
                  <a:pt x="0" y="40073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sz="2800" b="1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9</a:t>
            </a:r>
            <a:endParaRPr lang="en-US" sz="2800" b="1">
              <a:solidFill>
                <a:srgbClr val="00206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>
            <a:spLocks noChangeArrowheads="1"/>
          </p:cNvSpPr>
          <p:nvPr/>
        </p:nvSpPr>
        <p:spPr bwMode="auto">
          <a:xfrm>
            <a:off x="2339699" y="1845504"/>
            <a:ext cx="5111556" cy="63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 lnSpcReduction="10000"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36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知识点一：因特网概述</a:t>
            </a:r>
            <a:endParaRPr lang="zh-CN" altLang="en-US" sz="36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988" y="2996886"/>
            <a:ext cx="6643734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主要围绕以下问题来讲授。什么是网络？什么是互联网？因特网</a:t>
            </a:r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sym typeface="+mn-ea"/>
              </a:rPr>
              <a:t>如何</a:t>
            </a:r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发展？有哪些</a:t>
            </a:r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sym typeface="+mn-ea"/>
              </a:rPr>
              <a:t>因特网</a:t>
            </a:r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标准化组织？</a:t>
            </a:r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sym typeface="+mn-ea"/>
              </a:rPr>
              <a:t>因特网标准化要经历哪些阶段？</a:t>
            </a:r>
            <a:endParaRPr lang="zh-CN" altLang="en-US" sz="28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（一）因特网的基本概念</a:t>
            </a:r>
            <a:endParaRPr lang="zh-CN" altLang="en-US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、什么是网络？</a:t>
            </a:r>
            <a:endParaRPr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它中由若干结点和连接这些结点的链路组成。</a:t>
            </a:r>
            <a:endParaRPr lang="en-US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）结点：计算机、集线器、交换机或路由器等组成。</a:t>
            </a:r>
            <a:endParaRPr lang="en-US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）链路：两结点之间线路。</a:t>
            </a:r>
            <a:endParaRPr lang="en-US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、什么是互联网？</a:t>
            </a:r>
            <a:endParaRPr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它是通过路由器互连起来覆盖范围更大的网络。</a:t>
            </a:r>
            <a:endParaRPr lang="en-US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、什么是因特网？</a:t>
            </a:r>
            <a:endParaRPr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它是国际互联网。</a:t>
            </a:r>
            <a:endParaRPr lang="en-US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139"/>
          <p:cNvPicPr>
            <a:picLocks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40277" y="2781610"/>
            <a:ext cx="43062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40517">
            <a:off x="3528139" y="2720461"/>
            <a:ext cx="654426" cy="3530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" name="Picture 12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8092" y="2781293"/>
            <a:ext cx="428628" cy="28575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10242" name="Picture 2" descr="d:\program files\360\360se\360se6\User Data\temp\t013953ce74bfb57c44.jpg"/>
          <p:cNvPicPr>
            <a:picLocks noChangeAspect="1" noChangeArrowheads="1"/>
          </p:cNvPicPr>
          <p:nvPr/>
        </p:nvPicPr>
        <p:blipFill>
          <a:blip r:embed="rId4"/>
          <a:srcRect t="31250" b="31250"/>
          <a:stretch>
            <a:fillRect/>
          </a:stretch>
        </p:blipFill>
        <p:spPr bwMode="auto">
          <a:xfrm>
            <a:off x="4788219" y="2709220"/>
            <a:ext cx="1000132" cy="416722"/>
          </a:xfrm>
          <a:prstGeom prst="rect">
            <a:avLst/>
          </a:prstGeom>
          <a:noFill/>
        </p:spPr>
      </p:pic>
      <p:pic>
        <p:nvPicPr>
          <p:cNvPr id="13" name="Picture 139"/>
          <p:cNvPicPr>
            <a:picLocks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68204" y="3717289"/>
            <a:ext cx="359182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40517">
            <a:off x="3672285" y="3729165"/>
            <a:ext cx="654426" cy="3530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16" name="直接连接符 15"/>
          <p:cNvCxnSpPr/>
          <p:nvPr/>
        </p:nvCxnSpPr>
        <p:spPr>
          <a:xfrm>
            <a:off x="2555875" y="3861435"/>
            <a:ext cx="12242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984076" cy="717022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（一）因特网的基本概念</a:t>
            </a:r>
            <a:endParaRPr lang="zh-CN" altLang="en-US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428596" y="2667000"/>
            <a:ext cx="3076604" cy="3733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00034" y="3071810"/>
            <a:ext cx="2928958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网络把许多计算机连接在</a:t>
            </a:r>
            <a:r>
              <a:rPr lang="zh-CN" altLang="en-US" sz="16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一起</a:t>
            </a:r>
            <a:endParaRPr lang="en-US" altLang="zh-CN" sz="16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未知" descr="ef2477e1bfd74eb4b0024eac506e3716# #未知"/>
          <p:cNvSpPr/>
          <p:nvPr/>
        </p:nvSpPr>
        <p:spPr bwMode="auto">
          <a:xfrm>
            <a:off x="3500430" y="3143248"/>
            <a:ext cx="903288" cy="1571636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AutoShape 6" descr="f72fd4c9fd1a45ee99f1af1e9bc4fdd5# #图片框 89"/>
          <p:cNvSpPr>
            <a:spLocks noChangeAspect="1" noChangeArrowheads="1" noTextEdit="1"/>
          </p:cNvSpPr>
          <p:nvPr/>
        </p:nvSpPr>
        <p:spPr bwMode="auto">
          <a:xfrm flipH="1">
            <a:off x="4876800" y="3048000"/>
            <a:ext cx="909638" cy="124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1" name="Group 7"/>
          <p:cNvGrpSpPr/>
          <p:nvPr/>
        </p:nvGrpSpPr>
        <p:grpSpPr bwMode="auto">
          <a:xfrm>
            <a:off x="3048000" y="1590675"/>
            <a:ext cx="2998788" cy="1458913"/>
            <a:chOff x="0" y="0"/>
            <a:chExt cx="1926" cy="937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21" y="30"/>
              <a:ext cx="1905" cy="90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0" y="0"/>
              <a:ext cx="1905" cy="90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4431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251200" y="1468438"/>
            <a:ext cx="2492375" cy="1222375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79216"/>
                  <a:invGamma/>
                </a:schemeClr>
              </a:gs>
              <a:gs pos="100000">
                <a:schemeClr val="hlink">
                  <a:alpha val="48000"/>
                </a:scheme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zh-CN" altLang="en-US" sz="1000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3382963" y="1524000"/>
            <a:ext cx="2193925" cy="99060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>
                  <a:alpha val="37999"/>
                </a:scheme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zh-CN" altLang="en-US" sz="1600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491884" y="1701154"/>
            <a:ext cx="2011680" cy="8229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网络与因特网</a:t>
            </a:r>
            <a:endParaRPr lang="zh-CN" altLang="en-US" sz="24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/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有什么区别</a:t>
            </a:r>
            <a:endParaRPr lang="en-US" altLang="zh-CN" sz="24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5562600" y="2667000"/>
            <a:ext cx="3124200" cy="361952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572132" y="3000372"/>
            <a:ext cx="314327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因特网把</a:t>
            </a:r>
            <a:r>
              <a:rPr lang="zh-CN" altLang="en-US" sz="16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许多网络连接在一起</a:t>
            </a:r>
            <a:endParaRPr lang="en-US" altLang="zh-CN" sz="16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未知" descr="e9105a67c7c2408c8bda91ac4747ea8d# #未知"/>
          <p:cNvSpPr/>
          <p:nvPr/>
        </p:nvSpPr>
        <p:spPr bwMode="auto">
          <a:xfrm flipH="1">
            <a:off x="4571999" y="3071810"/>
            <a:ext cx="928694" cy="142876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 b="1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0" name="Group 34"/>
          <p:cNvGrpSpPr/>
          <p:nvPr/>
        </p:nvGrpSpPr>
        <p:grpSpPr bwMode="auto">
          <a:xfrm>
            <a:off x="800792" y="4205290"/>
            <a:ext cx="2585318" cy="1919288"/>
            <a:chOff x="704" y="2658"/>
            <a:chExt cx="1310" cy="1209"/>
          </a:xfrm>
        </p:grpSpPr>
        <p:sp>
          <p:nvSpPr>
            <p:cNvPr id="21" name="Line 30"/>
            <p:cNvSpPr>
              <a:spLocks noChangeShapeType="1"/>
            </p:cNvSpPr>
            <p:nvPr/>
          </p:nvSpPr>
          <p:spPr bwMode="auto">
            <a:xfrm flipH="1" flipV="1">
              <a:off x="1415" y="2907"/>
              <a:ext cx="428" cy="6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" name="Line 118"/>
            <p:cNvSpPr>
              <a:spLocks noChangeShapeType="1"/>
            </p:cNvSpPr>
            <p:nvPr/>
          </p:nvSpPr>
          <p:spPr bwMode="auto">
            <a:xfrm flipV="1">
              <a:off x="841" y="2907"/>
              <a:ext cx="447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" name="Line 119"/>
            <p:cNvSpPr>
              <a:spLocks noChangeShapeType="1"/>
            </p:cNvSpPr>
            <p:nvPr/>
          </p:nvSpPr>
          <p:spPr bwMode="auto">
            <a:xfrm flipV="1">
              <a:off x="1107" y="2970"/>
              <a:ext cx="181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5" name="Picture 120"/>
            <p:cNvPicPr>
              <a:picLocks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733" y="3474"/>
              <a:ext cx="182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139"/>
            <p:cNvPicPr>
              <a:picLocks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77" y="3582"/>
              <a:ext cx="182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140"/>
            <p:cNvPicPr>
              <a:picLocks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797" y="3486"/>
              <a:ext cx="182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14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-959483">
              <a:off x="1213" y="2840"/>
              <a:ext cx="25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9" name="Oval 142"/>
            <p:cNvSpPr>
              <a:spLocks noChangeArrowheads="1"/>
            </p:cNvSpPr>
            <p:nvPr/>
          </p:nvSpPr>
          <p:spPr bwMode="auto">
            <a:xfrm>
              <a:off x="1760" y="3440"/>
              <a:ext cx="254" cy="2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Text Box 143"/>
            <p:cNvSpPr txBox="1">
              <a:spLocks noChangeArrowheads="1"/>
            </p:cNvSpPr>
            <p:nvPr/>
          </p:nvSpPr>
          <p:spPr bwMode="auto">
            <a:xfrm>
              <a:off x="1458" y="2658"/>
              <a:ext cx="329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结点</a:t>
              </a:r>
              <a:endParaRPr kumimoji="1"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" name="Text Box 144"/>
            <p:cNvSpPr txBox="1">
              <a:spLocks noChangeArrowheads="1"/>
            </p:cNvSpPr>
            <p:nvPr/>
          </p:nvSpPr>
          <p:spPr bwMode="auto">
            <a:xfrm>
              <a:off x="1619" y="2994"/>
              <a:ext cx="329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链路</a:t>
              </a:r>
              <a:endParaRPr kumimoji="1"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" name="Oval 145"/>
            <p:cNvSpPr>
              <a:spLocks noChangeArrowheads="1"/>
            </p:cNvSpPr>
            <p:nvPr/>
          </p:nvSpPr>
          <p:spPr bwMode="auto">
            <a:xfrm>
              <a:off x="1215" y="2790"/>
              <a:ext cx="253" cy="2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3" name="Oval 146"/>
            <p:cNvSpPr>
              <a:spLocks noChangeArrowheads="1"/>
            </p:cNvSpPr>
            <p:nvPr/>
          </p:nvSpPr>
          <p:spPr bwMode="auto">
            <a:xfrm>
              <a:off x="704" y="3448"/>
              <a:ext cx="254" cy="2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" name="Oval 147"/>
            <p:cNvSpPr>
              <a:spLocks noChangeArrowheads="1"/>
            </p:cNvSpPr>
            <p:nvPr/>
          </p:nvSpPr>
          <p:spPr bwMode="auto">
            <a:xfrm>
              <a:off x="1043" y="3551"/>
              <a:ext cx="254" cy="2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3" name="Line 118"/>
            <p:cNvSpPr>
              <a:spLocks noChangeShapeType="1"/>
            </p:cNvSpPr>
            <p:nvPr/>
          </p:nvSpPr>
          <p:spPr bwMode="auto">
            <a:xfrm flipH="1" flipV="1">
              <a:off x="1396" y="2970"/>
              <a:ext cx="109" cy="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44" name="Picture 139"/>
            <p:cNvPicPr>
              <a:picLocks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57" y="3609"/>
              <a:ext cx="182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5" name="Oval 147"/>
            <p:cNvSpPr>
              <a:spLocks noChangeArrowheads="1"/>
            </p:cNvSpPr>
            <p:nvPr/>
          </p:nvSpPr>
          <p:spPr bwMode="auto">
            <a:xfrm>
              <a:off x="1423" y="3578"/>
              <a:ext cx="254" cy="2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73" name="组合 272"/>
          <p:cNvGrpSpPr/>
          <p:nvPr/>
        </p:nvGrpSpPr>
        <p:grpSpPr>
          <a:xfrm>
            <a:off x="6072199" y="3714752"/>
            <a:ext cx="2127925" cy="2381973"/>
            <a:chOff x="6072199" y="3714752"/>
            <a:chExt cx="2127925" cy="2381973"/>
          </a:xfrm>
        </p:grpSpPr>
        <p:grpSp>
          <p:nvGrpSpPr>
            <p:cNvPr id="35" name="Group 248"/>
            <p:cNvGrpSpPr/>
            <p:nvPr/>
          </p:nvGrpSpPr>
          <p:grpSpPr bwMode="auto">
            <a:xfrm>
              <a:off x="6072199" y="3714752"/>
              <a:ext cx="2127925" cy="2381973"/>
              <a:chOff x="2942" y="1169"/>
              <a:chExt cx="2587" cy="2326"/>
            </a:xfrm>
          </p:grpSpPr>
          <p:sp>
            <p:nvSpPr>
              <p:cNvPr id="36" name="Line 16"/>
              <p:cNvSpPr>
                <a:spLocks noChangeShapeType="1"/>
              </p:cNvSpPr>
              <p:nvPr/>
            </p:nvSpPr>
            <p:spPr bwMode="auto">
              <a:xfrm flipH="1">
                <a:off x="4053" y="2091"/>
                <a:ext cx="0" cy="3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7" name="Line 17"/>
              <p:cNvSpPr>
                <a:spLocks noChangeShapeType="1"/>
              </p:cNvSpPr>
              <p:nvPr/>
            </p:nvSpPr>
            <p:spPr bwMode="auto">
              <a:xfrm flipH="1" flipV="1">
                <a:off x="3803" y="1828"/>
                <a:ext cx="187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8" name="Text Box 19"/>
              <p:cNvSpPr txBox="1">
                <a:spLocks noChangeArrowheads="1"/>
              </p:cNvSpPr>
              <p:nvPr/>
            </p:nvSpPr>
            <p:spPr bwMode="auto">
              <a:xfrm>
                <a:off x="4063" y="2984"/>
                <a:ext cx="225" cy="5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endParaRPr kumimoji="1" lang="en-US" altLang="zh-CN" sz="2800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9" name="Line 32"/>
              <p:cNvSpPr>
                <a:spLocks noChangeShapeType="1"/>
              </p:cNvSpPr>
              <p:nvPr/>
            </p:nvSpPr>
            <p:spPr bwMode="auto">
              <a:xfrm flipH="1" flipV="1">
                <a:off x="3615" y="2486"/>
                <a:ext cx="1002" cy="1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0" name="Line 33"/>
              <p:cNvSpPr>
                <a:spLocks noChangeShapeType="1"/>
              </p:cNvSpPr>
              <p:nvPr/>
            </p:nvSpPr>
            <p:spPr bwMode="auto">
              <a:xfrm flipV="1">
                <a:off x="3615" y="1301"/>
                <a:ext cx="31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2" name="Line 35"/>
              <p:cNvSpPr>
                <a:spLocks noChangeShapeType="1"/>
              </p:cNvSpPr>
              <p:nvPr/>
            </p:nvSpPr>
            <p:spPr bwMode="auto">
              <a:xfrm flipH="1">
                <a:off x="3239" y="1828"/>
                <a:ext cx="564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3" name="Line 36"/>
              <p:cNvSpPr>
                <a:spLocks noChangeShapeType="1"/>
              </p:cNvSpPr>
              <p:nvPr/>
            </p:nvSpPr>
            <p:spPr bwMode="auto">
              <a:xfrm>
                <a:off x="4178" y="1301"/>
                <a:ext cx="376" cy="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4" name="Line 37"/>
              <p:cNvSpPr>
                <a:spLocks noChangeShapeType="1"/>
              </p:cNvSpPr>
              <p:nvPr/>
            </p:nvSpPr>
            <p:spPr bwMode="auto">
              <a:xfrm>
                <a:off x="4679" y="1499"/>
                <a:ext cx="564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5" name="Line 38"/>
              <p:cNvSpPr>
                <a:spLocks noChangeShapeType="1"/>
              </p:cNvSpPr>
              <p:nvPr/>
            </p:nvSpPr>
            <p:spPr bwMode="auto">
              <a:xfrm flipH="1">
                <a:off x="4554" y="1564"/>
                <a:ext cx="63" cy="3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6" name="Line 39"/>
              <p:cNvSpPr>
                <a:spLocks noChangeShapeType="1"/>
              </p:cNvSpPr>
              <p:nvPr/>
            </p:nvSpPr>
            <p:spPr bwMode="auto">
              <a:xfrm flipV="1">
                <a:off x="3803" y="1499"/>
                <a:ext cx="626" cy="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7" name="Line 40"/>
              <p:cNvSpPr>
                <a:spLocks noChangeShapeType="1"/>
              </p:cNvSpPr>
              <p:nvPr/>
            </p:nvSpPr>
            <p:spPr bwMode="auto">
              <a:xfrm>
                <a:off x="3551" y="1367"/>
                <a:ext cx="126" cy="3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8" name="Line 41"/>
              <p:cNvSpPr>
                <a:spLocks noChangeShapeType="1"/>
              </p:cNvSpPr>
              <p:nvPr/>
            </p:nvSpPr>
            <p:spPr bwMode="auto">
              <a:xfrm flipV="1">
                <a:off x="4054" y="2026"/>
                <a:ext cx="438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9" name="Line 42"/>
              <p:cNvSpPr>
                <a:spLocks noChangeShapeType="1"/>
              </p:cNvSpPr>
              <p:nvPr/>
            </p:nvSpPr>
            <p:spPr bwMode="auto">
              <a:xfrm>
                <a:off x="4617" y="2026"/>
                <a:ext cx="563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0" name="Line 43"/>
              <p:cNvSpPr>
                <a:spLocks noChangeShapeType="1"/>
              </p:cNvSpPr>
              <p:nvPr/>
            </p:nvSpPr>
            <p:spPr bwMode="auto">
              <a:xfrm flipH="1">
                <a:off x="3489" y="1894"/>
                <a:ext cx="188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1" name="Line 44"/>
              <p:cNvSpPr>
                <a:spLocks noChangeShapeType="1"/>
              </p:cNvSpPr>
              <p:nvPr/>
            </p:nvSpPr>
            <p:spPr bwMode="auto">
              <a:xfrm>
                <a:off x="4554" y="2091"/>
                <a:ext cx="0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pSp>
            <p:nvGrpSpPr>
              <p:cNvPr id="52" name="Group 45"/>
              <p:cNvGrpSpPr/>
              <p:nvPr/>
            </p:nvGrpSpPr>
            <p:grpSpPr bwMode="auto">
              <a:xfrm>
                <a:off x="3304" y="1235"/>
                <a:ext cx="377" cy="328"/>
                <a:chOff x="2949" y="196"/>
                <a:chExt cx="941" cy="598"/>
              </a:xfrm>
            </p:grpSpPr>
            <p:sp>
              <p:nvSpPr>
                <p:cNvPr id="132" name="Oval 46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33" name="Oval 47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34" name="Oval 48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35" name="Oval 49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36" name="Oval 50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37" name="Oval 51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38" name="Oval 52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39" name="Oval 53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40" name="Freeform 54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41" name="Freeform 55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42" name="Freeform 56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53" name="Group 57"/>
              <p:cNvGrpSpPr/>
              <p:nvPr/>
            </p:nvGrpSpPr>
            <p:grpSpPr bwMode="auto">
              <a:xfrm>
                <a:off x="3811" y="1235"/>
                <a:ext cx="1718" cy="2197"/>
                <a:chOff x="2017" y="196"/>
                <a:chExt cx="2866" cy="2857"/>
              </a:xfrm>
            </p:grpSpPr>
            <p:sp>
              <p:nvSpPr>
                <p:cNvPr id="121" name="Oval 58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22" name="Oval 59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23" name="Oval 60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24" name="Oval 61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25" name="Oval 62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26" name="Oval 63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27" name="Oval 64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28" name="Oval 65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29" name="Freeform 66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30" name="Freeform 67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31" name="Freeform 68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46" name="Freeform 66"/>
                <p:cNvSpPr/>
                <p:nvPr/>
              </p:nvSpPr>
              <p:spPr bwMode="auto">
                <a:xfrm>
                  <a:off x="4145" y="2006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61" name="Oval 62"/>
                <p:cNvSpPr>
                  <a:spLocks noChangeArrowheads="1"/>
                </p:cNvSpPr>
                <p:nvPr/>
              </p:nvSpPr>
              <p:spPr bwMode="auto">
                <a:xfrm>
                  <a:off x="2182" y="2814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62" name="Freeform 66"/>
                <p:cNvSpPr/>
                <p:nvPr/>
              </p:nvSpPr>
              <p:spPr bwMode="auto">
                <a:xfrm>
                  <a:off x="2017" y="2559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54" name="Group 69"/>
              <p:cNvGrpSpPr/>
              <p:nvPr/>
            </p:nvGrpSpPr>
            <p:grpSpPr bwMode="auto">
              <a:xfrm rot="-1072061">
                <a:off x="2942" y="1712"/>
                <a:ext cx="440" cy="390"/>
                <a:chOff x="2949" y="196"/>
                <a:chExt cx="941" cy="598"/>
              </a:xfrm>
            </p:grpSpPr>
            <p:sp>
              <p:nvSpPr>
                <p:cNvPr id="110" name="Oval 70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11" name="Oval 71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12" name="Oval 72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13" name="Oval 73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14" name="Oval 74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15" name="Oval 75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16" name="Oval 76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17" name="Oval 77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vert="eaVert"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18" name="Freeform 78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19" name="Freeform 79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20" name="Freeform 80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55" name="Group 81"/>
              <p:cNvGrpSpPr/>
              <p:nvPr/>
            </p:nvGrpSpPr>
            <p:grpSpPr bwMode="auto">
              <a:xfrm rot="-854928">
                <a:off x="3176" y="2207"/>
                <a:ext cx="500" cy="460"/>
                <a:chOff x="2949" y="196"/>
                <a:chExt cx="941" cy="598"/>
              </a:xfrm>
            </p:grpSpPr>
            <p:sp>
              <p:nvSpPr>
                <p:cNvPr id="99" name="Oval 82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0" name="Oval 83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1" name="Oval 84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2" name="Oval 85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3" name="Oval 86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4" name="Oval 87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5" name="Oval 88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6" name="Oval 89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vert="eaVert"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7" name="Freeform 90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8" name="Freeform 91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9" name="Freeform 92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56" name="Line 93"/>
              <p:cNvSpPr>
                <a:spLocks noChangeShapeType="1"/>
              </p:cNvSpPr>
              <p:nvPr/>
            </p:nvSpPr>
            <p:spPr bwMode="auto">
              <a:xfrm flipH="1">
                <a:off x="4617" y="2156"/>
                <a:ext cx="626" cy="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pSp>
            <p:nvGrpSpPr>
              <p:cNvPr id="57" name="Group 94"/>
              <p:cNvGrpSpPr/>
              <p:nvPr/>
            </p:nvGrpSpPr>
            <p:grpSpPr bwMode="auto">
              <a:xfrm rot="-666782">
                <a:off x="4363" y="2421"/>
                <a:ext cx="374" cy="328"/>
                <a:chOff x="2949" y="196"/>
                <a:chExt cx="941" cy="598"/>
              </a:xfrm>
            </p:grpSpPr>
            <p:sp>
              <p:nvSpPr>
                <p:cNvPr id="88" name="Oval 95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89" name="Oval 96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90" name="Oval 97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91" name="Oval 98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92" name="Oval 99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93" name="Oval 100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94" name="Oval 101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95" name="Oval 102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96" name="Freeform 103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97" name="Freeform 104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98" name="Freeform 105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58" name="Group 106"/>
              <p:cNvGrpSpPr/>
              <p:nvPr/>
            </p:nvGrpSpPr>
            <p:grpSpPr bwMode="auto">
              <a:xfrm rot="282232">
                <a:off x="5052" y="1960"/>
                <a:ext cx="374" cy="328"/>
                <a:chOff x="2949" y="196"/>
                <a:chExt cx="941" cy="598"/>
              </a:xfrm>
            </p:grpSpPr>
            <p:sp>
              <p:nvSpPr>
                <p:cNvPr id="77" name="Oval 107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78" name="Oval 108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79" name="Oval 109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80" name="Oval 110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81" name="Oval 111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82" name="Oval 112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83" name="Oval 113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84" name="Oval 114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85" name="Freeform 115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86" name="Freeform 116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87" name="Freeform 117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pic>
            <p:nvPicPr>
              <p:cNvPr id="59" name="Picture 121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551" y="1696"/>
                <a:ext cx="365" cy="241"/>
              </a:xfrm>
              <a:prstGeom prst="rect">
                <a:avLst/>
              </a:prstGeom>
              <a:noFill/>
              <a:ln w="12699">
                <a:noFill/>
                <a:miter lim="800000"/>
                <a:headEnd/>
                <a:tailEnd/>
              </a:ln>
            </p:spPr>
          </p:pic>
          <p:pic>
            <p:nvPicPr>
              <p:cNvPr id="60" name="Picture 122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65" y="2421"/>
                <a:ext cx="364" cy="241"/>
              </a:xfrm>
              <a:prstGeom prst="rect">
                <a:avLst/>
              </a:prstGeom>
              <a:noFill/>
              <a:ln w="12699">
                <a:noFill/>
                <a:miter lim="800000"/>
                <a:headEnd/>
                <a:tailEnd/>
              </a:ln>
            </p:spPr>
          </p:pic>
          <p:pic>
            <p:nvPicPr>
              <p:cNvPr id="61" name="Picture 123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366" y="1894"/>
                <a:ext cx="364" cy="241"/>
              </a:xfrm>
              <a:prstGeom prst="rect">
                <a:avLst/>
              </a:prstGeom>
              <a:noFill/>
              <a:ln w="12699">
                <a:noFill/>
                <a:miter lim="800000"/>
                <a:headEnd/>
                <a:tailEnd/>
              </a:ln>
            </p:spPr>
          </p:pic>
          <p:pic>
            <p:nvPicPr>
              <p:cNvPr id="62" name="Picture 12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5" y="1696"/>
                <a:ext cx="364" cy="241"/>
              </a:xfrm>
              <a:prstGeom prst="rect">
                <a:avLst/>
              </a:prstGeom>
              <a:noFill/>
              <a:ln w="12699">
                <a:noFill/>
                <a:miter lim="800000"/>
                <a:headEnd/>
                <a:tailEnd/>
              </a:ln>
            </p:spPr>
          </p:pic>
          <p:pic>
            <p:nvPicPr>
              <p:cNvPr id="63" name="Picture 12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65" y="1169"/>
                <a:ext cx="364" cy="241"/>
              </a:xfrm>
              <a:prstGeom prst="rect">
                <a:avLst/>
              </a:prstGeom>
              <a:noFill/>
              <a:ln w="12699">
                <a:noFill/>
                <a:miter lim="800000"/>
                <a:headEnd/>
                <a:tailEnd/>
              </a:ln>
            </p:spPr>
          </p:pic>
          <p:pic>
            <p:nvPicPr>
              <p:cNvPr id="64" name="Picture 126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741" y="2289"/>
                <a:ext cx="365" cy="241"/>
              </a:xfrm>
              <a:prstGeom prst="rect">
                <a:avLst/>
              </a:prstGeom>
              <a:noFill/>
              <a:ln w="12699">
                <a:noFill/>
                <a:miter lim="800000"/>
                <a:headEnd/>
                <a:tailEnd/>
              </a:ln>
            </p:spPr>
          </p:pic>
          <p:grpSp>
            <p:nvGrpSpPr>
              <p:cNvPr id="65" name="Group 127"/>
              <p:cNvGrpSpPr/>
              <p:nvPr/>
            </p:nvGrpSpPr>
            <p:grpSpPr bwMode="auto">
              <a:xfrm rot="-666782">
                <a:off x="3862" y="1959"/>
                <a:ext cx="374" cy="328"/>
                <a:chOff x="2949" y="196"/>
                <a:chExt cx="941" cy="598"/>
              </a:xfrm>
            </p:grpSpPr>
            <p:sp>
              <p:nvSpPr>
                <p:cNvPr id="66" name="Oval 128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67" name="Oval 129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68" name="Oval 130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69" name="Oval 131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70" name="Oval 132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71" name="Oval 133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72" name="Oval 134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73" name="Oval 135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74" name="Freeform 136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75" name="Freeform 137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76" name="Freeform 138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</a:ln>
              </p:spPr>
              <p:txBody>
                <a:bodyPr/>
                <a:lstStyle/>
                <a:p>
                  <a:pPr eaLnBrk="1" hangingPunct="1"/>
                  <a:endParaRPr lang="zh-CN" altLang="en-US" b="1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pic>
            <p:nvPicPr>
              <p:cNvPr id="150" name="Picture 126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478" y="2837"/>
                <a:ext cx="365" cy="241"/>
              </a:xfrm>
              <a:prstGeom prst="rect">
                <a:avLst/>
              </a:prstGeom>
              <a:noFill/>
              <a:ln w="12699">
                <a:noFill/>
                <a:miter lim="800000"/>
                <a:headEnd/>
                <a:tailEnd/>
              </a:ln>
            </p:spPr>
          </p:pic>
        </p:grpSp>
        <p:cxnSp>
          <p:nvCxnSpPr>
            <p:cNvPr id="148" name="直接连接符 147"/>
            <p:cNvCxnSpPr>
              <a:endCxn id="146" idx="5"/>
            </p:cNvCxnSpPr>
            <p:nvPr/>
          </p:nvCxnSpPr>
          <p:spPr>
            <a:xfrm rot="16200000" flipH="1">
              <a:off x="7798520" y="5102641"/>
              <a:ext cx="175171" cy="100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>
              <a:stCxn id="150" idx="1"/>
              <a:endCxn id="262" idx="21"/>
            </p:cNvCxnSpPr>
            <p:nvPr/>
          </p:nvCxnSpPr>
          <p:spPr>
            <a:xfrm rot="10800000" flipV="1">
              <a:off x="7116063" y="5546291"/>
              <a:ext cx="219565" cy="157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>
              <a:stCxn id="150" idx="3"/>
              <a:endCxn id="146" idx="42"/>
            </p:cNvCxnSpPr>
            <p:nvPr/>
          </p:nvCxnSpPr>
          <p:spPr>
            <a:xfrm flipV="1">
              <a:off x="7635856" y="5527426"/>
              <a:ext cx="351767" cy="188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>
              <a:stCxn id="92" idx="4"/>
              <a:endCxn id="150" idx="0"/>
            </p:cNvCxnSpPr>
            <p:nvPr/>
          </p:nvCxnSpPr>
          <p:spPr>
            <a:xfrm rot="16200000" flipH="1">
              <a:off x="7413973" y="5351122"/>
              <a:ext cx="95284" cy="4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>
              <a:stCxn id="60" idx="2"/>
              <a:endCxn id="262" idx="11"/>
            </p:cNvCxnSpPr>
            <p:nvPr/>
          </p:nvCxnSpPr>
          <p:spPr>
            <a:xfrm rot="5400000">
              <a:off x="6753734" y="5420131"/>
              <a:ext cx="403828" cy="509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TextBox 273"/>
          <p:cNvSpPr txBox="1"/>
          <p:nvPr/>
        </p:nvSpPr>
        <p:spPr>
          <a:xfrm>
            <a:off x="3357554" y="6357958"/>
            <a:ext cx="2500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图</a:t>
            </a:r>
            <a:r>
              <a:rPr lang="en-US" altLang="zh-CN" sz="1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  </a:t>
            </a:r>
            <a:r>
              <a:rPr lang="zh-CN" altLang="en-US" sz="1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网络与因特网的区别</a:t>
            </a:r>
            <a:endParaRPr lang="zh-CN" altLang="en-US" sz="14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（二）因特网的发展</a:t>
            </a:r>
            <a:endParaRPr lang="zh-CN" altLang="en-US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None/>
            </a:pPr>
            <a:r>
              <a:rPr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第一阶段是从单个网络</a:t>
            </a:r>
            <a:r>
              <a:rPr lang="en-US" altLang="zh-CN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ARPANET</a:t>
            </a:r>
            <a:r>
              <a:rPr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向互联网发展的过程</a:t>
            </a:r>
            <a:r>
              <a:rPr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1969</a:t>
            </a:r>
            <a:r>
              <a:rPr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年美国国防部创建的第一个分组交换网</a:t>
            </a:r>
            <a:r>
              <a:rPr lang="en-US" altLang="zh-CN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ARPANET</a:t>
            </a:r>
            <a:endParaRPr lang="en-US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第二阶段的特点是建成了三级结构的因特网。</a:t>
            </a:r>
            <a:endParaRPr lang="en-US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1985</a:t>
            </a:r>
            <a:r>
              <a:rPr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NFS</a:t>
            </a:r>
            <a:r>
              <a:rPr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围绕六个大型计算机中心建设计算机网络</a:t>
            </a:r>
            <a:r>
              <a:rPr 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NSFNET</a:t>
            </a:r>
            <a:r>
              <a:rPr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，分为主干网、地区网和企业网的一个三级计算机网络</a:t>
            </a:r>
            <a:endParaRPr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第三阶段的特点是逐渐形成了多层次</a:t>
            </a:r>
            <a:r>
              <a:rPr lang="en-US" altLang="zh-CN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ISP</a:t>
            </a:r>
            <a:r>
              <a:rPr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结构的因特网。</a:t>
            </a:r>
            <a:endParaRPr lang="en-US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出现了因特网服务提供者</a:t>
            </a:r>
            <a:r>
              <a:rPr lang="en-US" altLang="zh-CN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ISP </a:t>
            </a:r>
            <a:r>
              <a:rPr lang="en-US" altLang="zh-CN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(Internet Service Provider</a:t>
            </a:r>
            <a:r>
              <a:rPr lang="en-US" altLang="zh-CN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主干</a:t>
            </a:r>
            <a:r>
              <a:rPr 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ISP</a:t>
            </a:r>
            <a:r>
              <a:rPr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由几个服务面积大，还拥有高速；地区</a:t>
            </a:r>
            <a:r>
              <a:rPr 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ISP</a:t>
            </a:r>
            <a:r>
              <a:rPr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与主干</a:t>
            </a:r>
            <a:r>
              <a:rPr 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ISP</a:t>
            </a:r>
            <a:r>
              <a:rPr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连接；本地</a:t>
            </a:r>
            <a:r>
              <a:rPr 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ISP</a:t>
            </a:r>
            <a:r>
              <a:rPr b="1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给端用户提供直接的服务。</a:t>
            </a:r>
            <a:endParaRPr lang="en-US" b="1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392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BA836A"/>
      </a:accent1>
      <a:accent2>
        <a:srgbClr val="D9BFA7"/>
      </a:accent2>
      <a:accent3>
        <a:srgbClr val="9EAA62"/>
      </a:accent3>
      <a:accent4>
        <a:srgbClr val="60869E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rgbClr val="FFFFFF"/>
          </a:solidFill>
          <a:prstDash val="solid"/>
          <a:round/>
        </a:ln>
        <a:effectLst>
          <a:outerShdw dist="63500" dir="3187806" algn="ctr" rotWithShape="0">
            <a:srgbClr val="001D3A"/>
          </a:outerShdw>
        </a:effectLst>
      </a:spPr>
      <a:bodyPr wrap="none" anchor="ctr"/>
      <a:lstStyle>
        <a:defPPr algn="l">
          <a:defRPr lang="zh-CN" altLang="en-US" sz="2400">
            <a:solidFill>
              <a:srgbClr val="081626"/>
            </a:solidFill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A000120150306A10PPBG</Template>
  <TotalTime>0</TotalTime>
  <Words>1518</Words>
  <Application>Kingsoft Office WPP</Application>
  <PresentationFormat>全屏显示(4:3)</PresentationFormat>
  <Paragraphs>251</Paragraphs>
  <Slides>12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A000120140530A99PPBG</vt:lpstr>
      <vt:lpstr>为什么要学习计算机网络课程</vt:lpstr>
      <vt:lpstr>如何学好计算机网络</vt:lpstr>
      <vt:lpstr>计算机网络知识结构</vt:lpstr>
      <vt:lpstr>第1章节   概述</vt:lpstr>
      <vt:lpstr>PowerPoint 演示文稿</vt:lpstr>
      <vt:lpstr>PowerPoint 演示文稿</vt:lpstr>
      <vt:lpstr>（一）因特网的基本概念</vt:lpstr>
      <vt:lpstr>（一）因特网的基本概念</vt:lpstr>
      <vt:lpstr>（二）因特网的发展</vt:lpstr>
      <vt:lpstr>PowerPoint 演示文稿</vt:lpstr>
      <vt:lpstr>PowerPoint 演示文稿</vt:lpstr>
      <vt:lpstr>（三） 因特网的标准化工作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概述</dc:title>
  <dc:creator>LUN</dc:creator>
  <cp:lastModifiedBy>Administrator</cp:lastModifiedBy>
  <cp:revision>182</cp:revision>
  <dcterms:created xsi:type="dcterms:W3CDTF">2015-12-11T01:20:00Z</dcterms:created>
  <dcterms:modified xsi:type="dcterms:W3CDTF">2016-01-26T05:59:34Z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