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14"/>
  </p:handoutMasterIdLst>
  <p:sldIdLst>
    <p:sldId id="262" r:id="rId3"/>
    <p:sldId id="388" r:id="rId4"/>
    <p:sldId id="389" r:id="rId5"/>
    <p:sldId id="390" r:id="rId6"/>
    <p:sldId id="391" r:id="rId8"/>
    <p:sldId id="361" r:id="rId9"/>
    <p:sldId id="362" r:id="rId10"/>
    <p:sldId id="363" r:id="rId11"/>
    <p:sldId id="392" r:id="rId12"/>
    <p:sldId id="393"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5" autoAdjust="0"/>
  </p:normalViewPr>
  <p:slideViewPr>
    <p:cSldViewPr>
      <p:cViewPr varScale="1">
        <p:scale>
          <a:sx n="84" d="100"/>
          <a:sy n="84" d="100"/>
        </p:scale>
        <p:origin x="-1152" y="-78"/>
      </p:cViewPr>
      <p:guideLst>
        <p:guide orient="horz" pos="2115"/>
        <p:guide pos="32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23FB75-F1C1-4782-9E47-9563B57E730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B968C9-8742-43C3-92A5-20FD3581AD6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计算机网络要做到有条不紊地交换数据，必须约定好规则。</a:t>
            </a:r>
            <a:endParaRPr lang="zh-CN" altLang="en-US"/>
          </a:p>
        </p:txBody>
      </p:sp>
      <p:sp>
        <p:nvSpPr>
          <p:cNvPr id="4" name="灯片编号占位符 3"/>
          <p:cNvSpPr>
            <a:spLocks noGrp="1"/>
          </p:cNvSpPr>
          <p:nvPr>
            <p:ph type="sldNum" sz="quarter" idx="5"/>
          </p:nvPr>
        </p:nvSpPr>
        <p:spPr/>
        <p:txBody>
          <a:bodyPr/>
          <a:p>
            <a:fld id="{EDB968C9-8742-43C3-92A5-20FD3581AD6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sp>
        <p:nvSpPr>
          <p:cNvPr id="3" name="KSO_CT2"/>
          <p:cNvSpPr>
            <a:spLocks noGrp="1"/>
          </p:cNvSpPr>
          <p:nvPr>
            <p:ph type="subTitle" idx="1" hasCustomPrompt="1"/>
          </p:nvPr>
        </p:nvSpPr>
        <p:spPr>
          <a:xfrm>
            <a:off x="1828801" y="3648922"/>
            <a:ext cx="5170486" cy="467211"/>
          </a:xfrm>
          <a:noFill/>
        </p:spPr>
        <p:txBody>
          <a:bodyPr>
            <a:noAutofit/>
          </a:bodyPr>
          <a:lstStyle>
            <a:lvl1pPr marL="0" indent="0" algn="ctr">
              <a:buNone/>
              <a:defRPr sz="1800" b="1">
                <a:solidFill>
                  <a:srgbClr val="002060"/>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p>
        </p:txBody>
      </p:sp>
      <p:sp>
        <p:nvSpPr>
          <p:cNvPr id="7" name="KSO_CT1"/>
          <p:cNvSpPr>
            <a:spLocks noGrp="1"/>
          </p:cNvSpPr>
          <p:nvPr>
            <p:ph type="title" hasCustomPrompt="1"/>
          </p:nvPr>
        </p:nvSpPr>
        <p:spPr>
          <a:xfrm>
            <a:off x="1828800" y="2614868"/>
            <a:ext cx="5170486" cy="879025"/>
          </a:xfrm>
        </p:spPr>
        <p:txBody>
          <a:bodyPr>
            <a:noAutofit/>
          </a:bodyPr>
          <a:lstStyle>
            <a:lvl1pPr algn="ctr">
              <a:lnSpc>
                <a:spcPct val="110000"/>
              </a:lnSpc>
              <a:defRPr sz="3200" b="1" baseline="0">
                <a:solidFill>
                  <a:srgbClr val="002060"/>
                </a:solidFill>
                <a:effectLst/>
                <a:latin typeface="+mj-ea"/>
                <a:ea typeface="+mj-ea"/>
              </a:defRPr>
            </a:lvl1pPr>
          </a:lstStyle>
          <a:p>
            <a:r>
              <a:rPr lang="zh-CN" altLang="en-US" dirty="0" smtClean="0"/>
              <a:t>单击此处添加您的标题文字</a:t>
            </a:r>
            <a:endParaRPr lang="zh-CN" altLang="en-US" dirty="0"/>
          </a:p>
        </p:txBody>
      </p:sp>
    </p:spTree>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2">
        <a:schemeClr val="bg1"/>
      </p:bgRef>
    </p:bg>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idx="1"/>
          </p:nvPr>
        </p:nvSpPr>
        <p:spPr/>
        <p:txBody>
          <a:bodyPr/>
          <a:lstStyle>
            <a:lvl1pPr>
              <a:defRPr>
                <a:solidFill>
                  <a:schemeClr val="accent2">
                    <a:lumMod val="75000"/>
                  </a:schemeClr>
                </a:solidFill>
              </a:defRPr>
            </a:lvl1pPr>
          </a:lstStyle>
          <a:p>
            <a:pPr lvl="0"/>
            <a:r>
              <a:rPr lang="zh-CN" altLang="en-US" smtClean="0"/>
              <a:t>单击此处编辑母版文本样式</a:t>
            </a:r>
            <a:endParaRPr lang="zh-CN" altLang="en-US" smtClean="0"/>
          </a:p>
          <a:p>
            <a:pPr lvl="1"/>
            <a:r>
              <a:rPr lang="zh-CN" altLang="en-US" smtClean="0"/>
              <a:t>第二级</a:t>
            </a:r>
          </a:p>
        </p:txBody>
      </p:sp>
    </p:spTree>
  </p:cSld>
  <p:clrMapOvr>
    <a:overrideClrMapping bg1="lt1" tx1="dk1" bg2="lt2" tx2="dk2" accent1="accent1" accent2="accent2" accent3="accent3" accent4="accent4" accent5="accent5" accent6="accent6" hlink="hlink" folHlink="folHlink"/>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KSO_BC1"/>
          <p:cNvSpPr>
            <a:spLocks noGrp="1"/>
          </p:cNvSpPr>
          <p:nvPr>
            <p:ph sz="half" idx="2"/>
          </p:nvPr>
        </p:nvSpPr>
        <p:spPr>
          <a:xfrm>
            <a:off x="824576" y="2200274"/>
            <a:ext cx="3868340" cy="3684588"/>
          </a:xfrm>
        </p:spPr>
        <p:txBody>
          <a:bodyPr/>
          <a:lstStyle/>
          <a:p>
            <a:pPr lvl="0"/>
            <a:r>
              <a:rPr lang="zh-CN" altLang="en-US" smtClean="0"/>
              <a:t>单击此处编辑母版文本样式</a:t>
            </a:r>
            <a:endParaRPr lang="zh-CN" altLang="en-US" smtClean="0"/>
          </a:p>
          <a:p>
            <a:pPr lvl="1"/>
            <a:r>
              <a:rPr lang="zh-CN" altLang="en-US" smtClean="0"/>
              <a:t>第二级</a:t>
            </a:r>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KSO_BC2"/>
          <p:cNvSpPr>
            <a:spLocks noGrp="1"/>
          </p:cNvSpPr>
          <p:nvPr>
            <p:ph sz="quarter" idx="4"/>
          </p:nvPr>
        </p:nvSpPr>
        <p:spPr>
          <a:xfrm>
            <a:off x="4823884" y="2200274"/>
            <a:ext cx="3887391" cy="3684588"/>
          </a:xfrm>
        </p:spPr>
        <p:txBody>
          <a:bodyPr/>
          <a:lstStyle/>
          <a:p>
            <a:pPr lvl="0"/>
            <a:r>
              <a:rPr lang="zh-CN" altLang="en-US" smtClean="0"/>
              <a:t>单击此处编辑母版文本样式</a:t>
            </a:r>
            <a:endParaRPr lang="zh-CN" altLang="en-US" smtClean="0"/>
          </a:p>
          <a:p>
            <a:pPr lvl="1"/>
            <a:r>
              <a:rPr lang="zh-CN" altLang="en-US" smtClean="0"/>
              <a:t>第二级</a:t>
            </a:r>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33375"/>
            <a:ext cx="8507413" cy="61198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a:xfrm>
            <a:off x="6516688" y="0"/>
            <a:ext cx="2514600" cy="260350"/>
          </a:xfrm>
        </p:spPr>
        <p:txBody>
          <a:bodyPr/>
          <a:p>
            <a:pPr marL="0" marR="0" lvl="0" indent="0" algn="r" defTabSz="914400" rtl="0" eaLnBrk="1" fontAlgn="base" latinLnBrk="0" hangingPunct="1">
              <a:spcBef>
                <a:spcPct val="0"/>
              </a:spcBef>
              <a:spcAft>
                <a:spcPct val="0"/>
              </a:spcAft>
              <a:buClrTx/>
              <a:buSzTx/>
              <a:buFontTx/>
              <a:buNone/>
              <a:defRPr/>
            </a:pPr>
            <a:r>
              <a:rPr kumimoji="0" lang="zh-CN" altLang="en-US" sz="1000" b="1" i="0" u="none" strike="noStrike" kern="1200" cap="none" spc="0" normalizeH="0" baseline="0" noProof="0" smtClean="0">
                <a:ln>
                  <a:noFill/>
                </a:ln>
                <a:solidFill>
                  <a:schemeClr val="bg1"/>
                </a:solidFill>
                <a:effectLst/>
                <a:uLnTx/>
                <a:uFillTx/>
                <a:latin typeface="+mn-lt"/>
                <a:ea typeface="Gulim" pitchFamily="34" charset="-127"/>
                <a:cs typeface="+mn-cs"/>
              </a:rPr>
              <a:t>wps.cn/moban</a:t>
            </a:r>
            <a:endParaRPr kumimoji="0" lang="zh-CN" altLang="en-US" sz="1000" b="1" i="0" u="none" strike="noStrike" kern="1200" cap="none" spc="0" normalizeH="0" baseline="0" noProof="0" smtClean="0">
              <a:ln>
                <a:noFill/>
              </a:ln>
              <a:solidFill>
                <a:schemeClr val="bg1"/>
              </a:solidFill>
              <a:effectLst/>
              <a:uLnTx/>
              <a:uFillTx/>
              <a:latin typeface="+mn-lt"/>
              <a:ea typeface="Gulim" pitchFamily="34" charset="-127"/>
              <a:cs typeface="+mn-cs"/>
            </a:endParaRPr>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41438"/>
            <a:ext cx="4038600"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41438"/>
            <a:ext cx="4038600"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6243638"/>
            <a:ext cx="2133600" cy="457200"/>
          </a:xfrm>
        </p:spPr>
        <p:txBody>
          <a:bodyPr/>
          <a:p>
            <a:pPr marL="0" marR="0" lvl="0" indent="0" algn="l" defTabSz="914400" rtl="0" eaLnBrk="1" fontAlgn="base" latinLnBrk="0" hangingPunct="1">
              <a:spcBef>
                <a:spcPct val="0"/>
              </a:spcBef>
              <a:spcAft>
                <a:spcPct val="0"/>
              </a:spcAft>
              <a:buClrTx/>
              <a:buSzTx/>
              <a:buFontTx/>
              <a:buNone/>
              <a:defRPr/>
            </a:pPr>
            <a:fld id="{4C91368E-0E8A-4D18-9310-8A1DE0783537}" type="datetime2">
              <a:rPr kumimoji="0" lang="zh-CN" altLang="en-US" sz="1600" b="0" i="0" u="none" strike="noStrike" kern="1200" cap="none" spc="0" normalizeH="0" baseline="0" noProof="0">
                <a:ln>
                  <a:noFill/>
                </a:ln>
                <a:solidFill>
                  <a:schemeClr val="tx1"/>
                </a:solidFill>
                <a:effectLst/>
                <a:uLnTx/>
                <a:uFillTx/>
                <a:latin typeface="+mj-lt"/>
                <a:ea typeface="宋体" pitchFamily="2" charset="-122"/>
                <a:cs typeface="+mn-cs"/>
              </a:rPr>
            </a:fld>
            <a:endParaRPr kumimoji="0" lang="zh-CN" altLang="en-US" sz="1600" b="0" i="0" u="none" strike="noStrike" kern="1200" cap="none" spc="0" normalizeH="0" baseline="0" noProof="0">
              <a:ln>
                <a:noFill/>
              </a:ln>
              <a:solidFill>
                <a:schemeClr val="tx1"/>
              </a:solidFill>
              <a:effectLst/>
              <a:uLnTx/>
              <a:uFillTx/>
              <a:latin typeface="+mj-lt"/>
              <a:ea typeface="宋体" pitchFamily="2" charset="-122"/>
              <a:cs typeface="+mn-cs"/>
            </a:endParaRPr>
          </a:p>
        </p:txBody>
      </p:sp>
      <p:sp>
        <p:nvSpPr>
          <p:cNvPr id="6" name="页脚占位符 5"/>
          <p:cNvSpPr>
            <a:spLocks noGrp="1"/>
          </p:cNvSpPr>
          <p:nvPr>
            <p:ph type="ftr" sz="quarter" idx="11"/>
          </p:nvPr>
        </p:nvSpPr>
        <p:spPr>
          <a:xfrm>
            <a:off x="5795963" y="6237288"/>
            <a:ext cx="2895600" cy="457200"/>
          </a:xfrm>
        </p:spPr>
        <p:txBody>
          <a:bodyPr/>
          <a:p>
            <a:pPr lvl="0" algn="r" eaLnBrk="1" hangingPunct="1"/>
            <a:fld id="{9A0DB2DC-4C9A-4742-B13C-FB6460FD3503}" type="slidenum">
              <a:rPr lang="en-US" altLang="zh-CN" sz="1600" dirty="0">
                <a:latin typeface="Garamond" pitchFamily="18" charset="0"/>
              </a:rPr>
            </a:fld>
            <a:endParaRPr lang="en-US" altLang="zh-CN" sz="1600" dirty="0">
              <a:latin typeface="Garamond"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6"/>
          <p:cNvSpPr/>
          <p:nvPr/>
        </p:nvSpPr>
        <p:spPr>
          <a:xfrm>
            <a:off x="0" y="0"/>
            <a:ext cx="9144000" cy="6872737"/>
          </a:xfrm>
          <a:prstGeom prst="rect">
            <a:avLst/>
          </a:prstGeom>
          <a:gradFill flip="none" rotWithShape="1">
            <a:gsLst>
              <a:gs pos="0">
                <a:schemeClr val="bg1"/>
              </a:gs>
              <a:gs pos="57000">
                <a:srgbClr val="ECE8E5"/>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fr-FR"/>
          </a:p>
        </p:txBody>
      </p:sp>
      <p:sp>
        <p:nvSpPr>
          <p:cNvPr id="2" name="KSO_BT1"/>
          <p:cNvSpPr>
            <a:spLocks noGrp="1"/>
          </p:cNvSpPr>
          <p:nvPr>
            <p:ph type="title"/>
          </p:nvPr>
        </p:nvSpPr>
        <p:spPr>
          <a:xfrm>
            <a:off x="495300" y="200657"/>
            <a:ext cx="8215843" cy="928558"/>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495300" y="1329873"/>
            <a:ext cx="8215843" cy="5139694"/>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p:txStyles>
    <p:titleStyle>
      <a:lvl1pPr algn="l" defTabSz="914400" rtl="0" eaLnBrk="1" latinLnBrk="0" hangingPunct="1">
        <a:lnSpc>
          <a:spcPct val="90000"/>
        </a:lnSpc>
        <a:spcBef>
          <a:spcPct val="0"/>
        </a:spcBef>
        <a:buNone/>
        <a:defRPr sz="3200" b="0" i="0" kern="1200" baseline="0">
          <a:solidFill>
            <a:schemeClr val="accent1"/>
          </a:solidFill>
          <a:effectLst/>
          <a:latin typeface="+mj-ea"/>
          <a:ea typeface="+mj-ea"/>
          <a:cs typeface="+mj-cs"/>
        </a:defRPr>
      </a:lvl1pPr>
    </p:titleStyle>
    <p:bodyStyle>
      <a:lvl1pPr marL="357505" indent="-357505" algn="just" defTabSz="914400" rtl="0" eaLnBrk="1" latinLnBrk="0" hangingPunct="1">
        <a:lnSpc>
          <a:spcPct val="110000"/>
        </a:lnSpc>
        <a:spcBef>
          <a:spcPts val="600"/>
        </a:spcBef>
        <a:spcAft>
          <a:spcPts val="0"/>
        </a:spcAft>
        <a:buClr>
          <a:schemeClr val="accent1"/>
        </a:buClr>
        <a:buSzPct val="70000"/>
        <a:buFont typeface="Wingdings 2" pitchFamily="18" charset="2"/>
        <a:buChar char=""/>
        <a:defRPr lang="zh-CN" altLang="en-US" sz="2400" kern="1200" baseline="0" dirty="0" smtClean="0">
          <a:solidFill>
            <a:schemeClr val="accent2">
              <a:lumMod val="75000"/>
            </a:schemeClr>
          </a:solidFill>
          <a:latin typeface="+mn-ea"/>
          <a:ea typeface="+mn-ea"/>
          <a:cs typeface="+mn-cs"/>
        </a:defRPr>
      </a:lvl1pPr>
      <a:lvl2pPr marL="357505" indent="-357505" algn="just" defTabSz="914400" rtl="0" eaLnBrk="1" latinLnBrk="0" hangingPunct="1">
        <a:lnSpc>
          <a:spcPct val="120000"/>
        </a:lnSpc>
        <a:spcBef>
          <a:spcPts val="0"/>
        </a:spcBef>
        <a:spcAft>
          <a:spcPts val="600"/>
        </a:spcAft>
        <a:buClr>
          <a:schemeClr val="accent2">
            <a:lumMod val="60000"/>
            <a:lumOff val="40000"/>
          </a:schemeClr>
        </a:buClr>
        <a:buFont typeface="幼圆" pitchFamily="49" charset="-122"/>
        <a:buChar char=" "/>
        <a:defRPr sz="1600" kern="1200" baseline="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image" Target="../media/image4.w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Title"/>
          <p:cNvSpPr>
            <a:spLocks noChangeArrowheads="1"/>
          </p:cNvSpPr>
          <p:nvPr/>
        </p:nvSpPr>
        <p:spPr bwMode="auto">
          <a:xfrm>
            <a:off x="755015" y="692785"/>
            <a:ext cx="6996430" cy="63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a:spcBef>
                <a:spcPct val="0"/>
              </a:spcBef>
              <a:buFont typeface="Arial" pitchFamily="34" charset="0"/>
              <a:buNone/>
            </a:pPr>
            <a:r>
              <a:rPr lang="zh-CN" altLang="en-US" sz="3600" b="1" dirty="0" smtClean="0">
                <a:solidFill>
                  <a:srgbClr val="002060"/>
                </a:solidFill>
                <a:latin typeface="黑体" pitchFamily="49" charset="-122"/>
                <a:ea typeface="黑体" pitchFamily="49" charset="-122"/>
                <a:sym typeface="+mn-ea"/>
              </a:rPr>
              <a:t>知识点六：协议与划分层次</a:t>
            </a:r>
            <a:endParaRPr lang="zh-CN" altLang="en-US" sz="3600" b="1" dirty="0" smtClean="0">
              <a:solidFill>
                <a:schemeClr val="accent1"/>
              </a:solidFill>
              <a:latin typeface="Arial Black" pitchFamily="34" charset="0"/>
              <a:ea typeface="华文细黑" pitchFamily="2" charset="-122"/>
            </a:endParaRPr>
          </a:p>
        </p:txBody>
      </p:sp>
      <p:sp>
        <p:nvSpPr>
          <p:cNvPr id="4" name="文本框 3"/>
          <p:cNvSpPr txBox="1"/>
          <p:nvPr/>
        </p:nvSpPr>
        <p:spPr>
          <a:xfrm>
            <a:off x="929640" y="1706245"/>
            <a:ext cx="7597140" cy="3309620"/>
          </a:xfrm>
          <a:prstGeom prst="rect">
            <a:avLst/>
          </a:prstGeom>
          <a:noFill/>
        </p:spPr>
        <p:txBody>
          <a:bodyPr wrap="square" rtlCol="0">
            <a:spAutoFit/>
          </a:bodyPr>
          <a:p>
            <a:pPr algn="l">
              <a:lnSpc>
                <a:spcPct val="150000"/>
              </a:lnSpc>
            </a:pPr>
            <a:r>
              <a:rPr lang="en-US" altLang="zh-CN" sz="2400" b="1" dirty="0" smtClean="0">
                <a:latin typeface="Arial" pitchFamily="34" charset="0"/>
                <a:ea typeface="微软雅黑" pitchFamily="34" charset="-122"/>
              </a:rPr>
              <a:t>1</a:t>
            </a:r>
            <a:r>
              <a:rPr lang="zh-CN" altLang="en-US" sz="2400" b="1" dirty="0" smtClean="0">
                <a:latin typeface="Arial" pitchFamily="34" charset="0"/>
                <a:ea typeface="微软雅黑" pitchFamily="34" charset="-122"/>
              </a:rPr>
              <a:t>、如何实现两个计算机之间</a:t>
            </a:r>
            <a:r>
              <a:rPr lang="zh-CN" altLang="en-US" sz="2400" b="1" dirty="0" smtClean="0">
                <a:latin typeface="Arial" pitchFamily="34" charset="0"/>
                <a:ea typeface="微软雅黑" pitchFamily="34" charset="-122"/>
                <a:sym typeface="+mn-ea"/>
              </a:rPr>
              <a:t>的</a:t>
            </a:r>
            <a:r>
              <a:rPr lang="zh-CN" altLang="en-US" sz="2400" b="1" dirty="0" smtClean="0">
                <a:latin typeface="Arial" pitchFamily="34" charset="0"/>
                <a:ea typeface="微软雅黑" pitchFamily="34" charset="-122"/>
              </a:rPr>
              <a:t>可靠通信？</a:t>
            </a:r>
            <a:endParaRPr lang="zh-CN" altLang="en-US" sz="2400" b="1" dirty="0" smtClean="0">
              <a:latin typeface="Arial" pitchFamily="34" charset="0"/>
              <a:ea typeface="微软雅黑" pitchFamily="34" charset="-122"/>
            </a:endParaRPr>
          </a:p>
          <a:p>
            <a:pPr algn="l">
              <a:lnSpc>
                <a:spcPct val="150000"/>
              </a:lnSpc>
            </a:pPr>
            <a:r>
              <a:rPr lang="en-US" altLang="zh-CN" sz="2400" b="1" dirty="0" smtClean="0">
                <a:latin typeface="Arial" pitchFamily="34" charset="0"/>
                <a:ea typeface="微软雅黑" pitchFamily="34" charset="-122"/>
              </a:rPr>
              <a:t>2</a:t>
            </a:r>
            <a:r>
              <a:rPr lang="zh-CN" altLang="en-US" sz="2400" b="1" dirty="0" smtClean="0">
                <a:latin typeface="Arial" pitchFamily="34" charset="0"/>
                <a:ea typeface="微软雅黑" pitchFamily="34" charset="-122"/>
              </a:rPr>
              <a:t>、如何实现两个计算机系统之间的协调工作？</a:t>
            </a:r>
            <a:endParaRPr lang="zh-CN" altLang="en-US" sz="2400" b="1" dirty="0" smtClean="0">
              <a:latin typeface="Arial" pitchFamily="34" charset="0"/>
              <a:ea typeface="微软雅黑" pitchFamily="34" charset="-122"/>
            </a:endParaRPr>
          </a:p>
          <a:p>
            <a:pPr algn="l">
              <a:lnSpc>
                <a:spcPct val="150000"/>
              </a:lnSpc>
            </a:pPr>
            <a:r>
              <a:rPr lang="en-US" altLang="zh-CN" sz="2400" b="1" dirty="0" smtClean="0">
                <a:latin typeface="Arial" pitchFamily="34" charset="0"/>
                <a:ea typeface="微软雅黑" pitchFamily="34" charset="-122"/>
              </a:rPr>
              <a:t>3</a:t>
            </a:r>
            <a:r>
              <a:rPr lang="zh-CN" altLang="en-US" sz="2400" b="1" dirty="0" smtClean="0">
                <a:latin typeface="Arial" pitchFamily="34" charset="0"/>
                <a:ea typeface="微软雅黑" pitchFamily="34" charset="-122"/>
              </a:rPr>
              <a:t>、计算机网络如何做到有条不紊的交换数据？</a:t>
            </a:r>
            <a:endParaRPr lang="zh-CN" altLang="en-US" sz="2400" b="1" dirty="0" smtClean="0">
              <a:latin typeface="Arial" pitchFamily="34" charset="0"/>
              <a:ea typeface="微软雅黑" pitchFamily="34" charset="-122"/>
            </a:endParaRPr>
          </a:p>
          <a:p>
            <a:pPr algn="l">
              <a:lnSpc>
                <a:spcPct val="150000"/>
              </a:lnSpc>
            </a:pPr>
            <a:r>
              <a:rPr lang="en-US" altLang="zh-CN" sz="2400" b="1" dirty="0" smtClean="0">
                <a:latin typeface="Arial" pitchFamily="34" charset="0"/>
                <a:ea typeface="微软雅黑" pitchFamily="34" charset="-122"/>
              </a:rPr>
              <a:t>4</a:t>
            </a:r>
            <a:r>
              <a:rPr lang="zh-CN" altLang="en-US" sz="2400" b="1" dirty="0" smtClean="0">
                <a:latin typeface="Arial" pitchFamily="34" charset="0"/>
                <a:ea typeface="微软雅黑" pitchFamily="34" charset="-122"/>
              </a:rPr>
              <a:t>、计算机网络为什么要分层？</a:t>
            </a:r>
            <a:endParaRPr lang="zh-CN" altLang="en-US" sz="2400" b="1" dirty="0" smtClean="0">
              <a:latin typeface="Arial" pitchFamily="34" charset="0"/>
              <a:ea typeface="微软雅黑" pitchFamily="34" charset="-122"/>
            </a:endParaRPr>
          </a:p>
          <a:p>
            <a:pPr algn="l">
              <a:lnSpc>
                <a:spcPct val="150000"/>
              </a:lnSpc>
            </a:pPr>
            <a:endParaRPr lang="zh-CN" altLang="en-US" sz="2400" b="1" dirty="0" smtClean="0">
              <a:latin typeface="Arial" pitchFamily="34" charset="0"/>
              <a:ea typeface="微软雅黑" pitchFamily="34" charset="-122"/>
            </a:endParaRPr>
          </a:p>
          <a:p>
            <a:pPr algn="l">
              <a:lnSpc>
                <a:spcPct val="130000"/>
              </a:lnSpc>
            </a:pPr>
            <a:endParaRPr lang="zh-CN" altLang="en-US" sz="2400" b="1" dirty="0" smtClean="0">
              <a:latin typeface="Arial" pitchFamily="34" charset="0"/>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sz="3600" b="1" smtClean="0">
                <a:latin typeface="Arial Black" pitchFamily="34" charset="0"/>
                <a:ea typeface="华文细黑" pitchFamily="2" charset="-122"/>
                <a:cs typeface="+mn-cs"/>
                <a:sym typeface="+mn-ea"/>
              </a:rPr>
              <a:t>2  </a:t>
            </a:r>
            <a:r>
              <a:rPr lang="zh-CN" altLang="en-US" sz="3600" b="1" smtClean="0">
                <a:latin typeface="Arial Black" pitchFamily="34" charset="0"/>
                <a:ea typeface="华文细黑" pitchFamily="2" charset="-122"/>
                <a:cs typeface="+mn-cs"/>
                <a:sym typeface="+mn-ea"/>
              </a:rPr>
              <a:t>协议与划分层次</a:t>
            </a:r>
            <a:endParaRPr lang="zh-CN" altLang="en-US" sz="3600" b="1" smtClean="0">
              <a:latin typeface="Arial Black" pitchFamily="34" charset="0"/>
              <a:ea typeface="华文细黑" pitchFamily="2" charset="-122"/>
              <a:cs typeface="+mn-cs"/>
              <a:sym typeface="+mn-ea"/>
            </a:endParaRPr>
          </a:p>
        </p:txBody>
      </p:sp>
      <p:sp>
        <p:nvSpPr>
          <p:cNvPr id="3" name="文本占位符 2"/>
          <p:cNvSpPr>
            <a:spLocks noGrp="1"/>
          </p:cNvSpPr>
          <p:nvPr>
            <p:ph type="body" idx="1"/>
          </p:nvPr>
        </p:nvSpPr>
        <p:spPr/>
        <p:txBody>
          <a:bodyPr/>
          <a:p>
            <a:pPr marL="0" indent="0">
              <a:buNone/>
            </a:pPr>
            <a:r>
              <a:rPr lang="zh-CN" altLang="en-US" sz="3200" b="1">
                <a:solidFill>
                  <a:srgbClr val="FF0000"/>
                </a:solidFill>
              </a:rPr>
              <a:t>什么是体系结构？</a:t>
            </a:r>
            <a:endParaRPr lang="zh-CN" altLang="en-US" sz="3200" b="1">
              <a:solidFill>
                <a:srgbClr val="FF0000"/>
              </a:solidFill>
            </a:endParaRPr>
          </a:p>
          <a:p>
            <a:pPr marL="0" indent="0">
              <a:buNone/>
            </a:pPr>
            <a:r>
              <a:rPr lang="zh-CN" altLang="en-US" sz="3200" b="1">
                <a:solidFill>
                  <a:schemeClr val="tx1">
                    <a:lumMod val="50000"/>
                  </a:schemeClr>
                </a:solidFill>
              </a:rPr>
              <a:t>计算机网络的各层及其协议的集合。它是此计算机网络及其构件所应完成的功能的精确定义。</a:t>
            </a:r>
            <a:endParaRPr lang="zh-CN" altLang="en-US" sz="3200" b="1">
              <a:solidFill>
                <a:schemeClr val="tx1">
                  <a:lumMod val="50000"/>
                </a:schemeClr>
              </a:solidFill>
            </a:endParaRPr>
          </a:p>
          <a:p>
            <a:pPr marL="0" indent="0">
              <a:buNone/>
            </a:pPr>
            <a:r>
              <a:rPr lang="zh-CN" altLang="en-US" sz="3200" b="1">
                <a:solidFill>
                  <a:schemeClr val="tx1">
                    <a:lumMod val="50000"/>
                  </a:schemeClr>
                </a:solidFill>
              </a:rPr>
              <a:t>体系结构是抽象的，实现是</a:t>
            </a:r>
            <a:r>
              <a:rPr sz="3200" b="1">
                <a:solidFill>
                  <a:schemeClr val="tx1">
                    <a:lumMod val="50000"/>
                  </a:schemeClr>
                </a:solidFill>
                <a:sym typeface="+mn-ea"/>
              </a:rPr>
              <a:t>具体的，是</a:t>
            </a:r>
            <a:r>
              <a:rPr lang="zh-CN" altLang="en-US" sz="3200" b="1">
                <a:solidFill>
                  <a:schemeClr val="tx1">
                    <a:lumMod val="50000"/>
                  </a:schemeClr>
                </a:solidFill>
              </a:rPr>
              <a:t>真正在运行的计算机硬件和软件。</a:t>
            </a:r>
            <a:endParaRPr lang="zh-CN" altLang="en-US" sz="3200" b="1">
              <a:solidFill>
                <a:schemeClr val="tx1">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MH_Title"/>
          <p:cNvSpPr>
            <a:spLocks noChangeArrowheads="1"/>
          </p:cNvSpPr>
          <p:nvPr/>
        </p:nvSpPr>
        <p:spPr bwMode="auto">
          <a:xfrm>
            <a:off x="1548130" y="405765"/>
            <a:ext cx="6396355" cy="63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eaLnBrk="1" hangingPunct="1">
              <a:lnSpc>
                <a:spcPct val="120000"/>
              </a:lnSpc>
              <a:spcBef>
                <a:spcPct val="0"/>
              </a:spcBef>
              <a:buFont typeface="Arial" pitchFamily="34" charset="0"/>
              <a:buNone/>
            </a:pPr>
            <a:r>
              <a:rPr lang="en-US" altLang="zh-CN" sz="3600" b="1" smtClean="0">
                <a:solidFill>
                  <a:schemeClr val="accent1"/>
                </a:solidFill>
                <a:latin typeface="Arial Black" pitchFamily="34" charset="0"/>
                <a:ea typeface="华文细黑" pitchFamily="2" charset="-122"/>
              </a:rPr>
              <a:t>1</a:t>
            </a:r>
            <a:r>
              <a:rPr lang="zh-CN" altLang="en-US" sz="3600" b="1" smtClean="0">
                <a:solidFill>
                  <a:schemeClr val="accent1"/>
                </a:solidFill>
                <a:latin typeface="Arial Black" pitchFamily="34" charset="0"/>
                <a:ea typeface="华文细黑" pitchFamily="2" charset="-122"/>
              </a:rPr>
              <a:t>、计算机网络体系结构的形成</a:t>
            </a:r>
            <a:endParaRPr lang="zh-CN" altLang="en-US" sz="3600" b="1" dirty="0" smtClean="0">
              <a:solidFill>
                <a:schemeClr val="accent1"/>
              </a:solidFill>
              <a:latin typeface="Arial Black" pitchFamily="34" charset="0"/>
              <a:ea typeface="华文细黑" pitchFamily="2" charset="-122"/>
            </a:endParaRPr>
          </a:p>
        </p:txBody>
      </p:sp>
      <p:sp>
        <p:nvSpPr>
          <p:cNvPr id="10" name="文本框 9"/>
          <p:cNvSpPr txBox="1"/>
          <p:nvPr/>
        </p:nvSpPr>
        <p:spPr>
          <a:xfrm>
            <a:off x="490855" y="1340485"/>
            <a:ext cx="8188960" cy="3657600"/>
          </a:xfrm>
          <a:prstGeom prst="rect">
            <a:avLst/>
          </a:prstGeom>
          <a:noFill/>
        </p:spPr>
        <p:txBody>
          <a:bodyPr wrap="square" rtlCol="0">
            <a:spAutoFit/>
          </a:bodyPr>
          <a:p>
            <a:pPr>
              <a:lnSpc>
                <a:spcPct val="130000"/>
              </a:lnSpc>
            </a:pPr>
            <a:r>
              <a:rPr lang="zh-CN" altLang="en-US" sz="2000" b="1" dirty="0" smtClean="0">
                <a:solidFill>
                  <a:srgbClr val="FF0000"/>
                </a:solidFill>
                <a:latin typeface="Arial" pitchFamily="34" charset="0"/>
                <a:ea typeface="微软雅黑" pitchFamily="34" charset="-122"/>
              </a:rPr>
              <a:t>如何实现主机</a:t>
            </a:r>
            <a:r>
              <a:rPr lang="en-US" altLang="zh-CN" sz="2000" b="1" dirty="0" smtClean="0">
                <a:solidFill>
                  <a:srgbClr val="FF0000"/>
                </a:solidFill>
                <a:latin typeface="Arial" pitchFamily="34" charset="0"/>
                <a:ea typeface="微软雅黑" pitchFamily="34" charset="-122"/>
              </a:rPr>
              <a:t>A</a:t>
            </a:r>
            <a:r>
              <a:rPr lang="zh-CN" altLang="en-US" sz="2000" b="1" dirty="0" smtClean="0">
                <a:solidFill>
                  <a:srgbClr val="FF0000"/>
                </a:solidFill>
                <a:latin typeface="Arial" pitchFamily="34" charset="0"/>
                <a:ea typeface="微软雅黑" pitchFamily="34" charset="-122"/>
              </a:rPr>
              <a:t>与主机</a:t>
            </a:r>
            <a:r>
              <a:rPr lang="en-US" altLang="zh-CN" sz="2000" b="1" dirty="0" smtClean="0">
                <a:solidFill>
                  <a:srgbClr val="FF0000"/>
                </a:solidFill>
                <a:latin typeface="Arial" pitchFamily="34" charset="0"/>
                <a:ea typeface="微软雅黑" pitchFamily="34" charset="-122"/>
              </a:rPr>
              <a:t>B</a:t>
            </a:r>
            <a:r>
              <a:rPr lang="zh-CN" altLang="en-US" sz="2000" b="1" dirty="0" smtClean="0">
                <a:solidFill>
                  <a:srgbClr val="FF0000"/>
                </a:solidFill>
                <a:latin typeface="Arial" pitchFamily="34" charset="0"/>
                <a:ea typeface="微软雅黑" pitchFamily="34" charset="-122"/>
              </a:rPr>
              <a:t>间的可靠通信？</a:t>
            </a:r>
            <a:endParaRPr lang="zh-CN" altLang="en-US" sz="2000" b="1" dirty="0" smtClean="0">
              <a:solidFill>
                <a:srgbClr val="FF0000"/>
              </a:solidFill>
              <a:latin typeface="Arial" pitchFamily="34" charset="0"/>
              <a:ea typeface="微软雅黑" pitchFamily="34" charset="-122"/>
            </a:endParaRPr>
          </a:p>
          <a:p>
            <a:pPr>
              <a:lnSpc>
                <a:spcPct val="130000"/>
              </a:lnSpc>
            </a:pPr>
            <a:r>
              <a:rPr lang="zh-CN" altLang="en-US" sz="2000" b="1" dirty="0" smtClean="0">
                <a:solidFill>
                  <a:schemeClr val="tx1">
                    <a:lumMod val="50000"/>
                  </a:schemeClr>
                </a:solidFill>
                <a:latin typeface="新宋体" charset="0"/>
                <a:ea typeface="新宋体" charset="0"/>
              </a:rPr>
              <a:t>第一，主机</a:t>
            </a:r>
            <a:r>
              <a:rPr lang="en-US" altLang="zh-CN" sz="2000" b="1" dirty="0" smtClean="0">
                <a:solidFill>
                  <a:schemeClr val="tx1">
                    <a:lumMod val="50000"/>
                  </a:schemeClr>
                </a:solidFill>
                <a:latin typeface="新宋体" charset="0"/>
                <a:ea typeface="新宋体" charset="0"/>
              </a:rPr>
              <a:t>A</a:t>
            </a:r>
            <a:r>
              <a:rPr lang="zh-CN" altLang="en-US" sz="2000" b="1" dirty="0" smtClean="0">
                <a:solidFill>
                  <a:schemeClr val="tx1">
                    <a:lumMod val="50000"/>
                  </a:schemeClr>
                </a:solidFill>
                <a:latin typeface="新宋体" charset="0"/>
                <a:ea typeface="新宋体" charset="0"/>
              </a:rPr>
              <a:t>激活数据通信的通路；</a:t>
            </a:r>
            <a:endParaRPr lang="zh-CN" altLang="en-US" sz="2000" b="1" dirty="0" smtClean="0">
              <a:solidFill>
                <a:schemeClr val="tx1">
                  <a:lumMod val="50000"/>
                </a:schemeClr>
              </a:solidFill>
              <a:latin typeface="新宋体" charset="0"/>
              <a:ea typeface="新宋体" charset="0"/>
            </a:endParaRPr>
          </a:p>
          <a:p>
            <a:pPr>
              <a:lnSpc>
                <a:spcPct val="130000"/>
              </a:lnSpc>
            </a:pPr>
            <a:r>
              <a:rPr lang="zh-CN" altLang="en-US" sz="2000" b="1" dirty="0" smtClean="0">
                <a:solidFill>
                  <a:schemeClr val="tx1">
                    <a:lumMod val="50000"/>
                  </a:schemeClr>
                </a:solidFill>
                <a:latin typeface="新宋体" charset="0"/>
                <a:ea typeface="新宋体" charset="0"/>
              </a:rPr>
              <a:t>第二，提供网络识别主机</a:t>
            </a:r>
            <a:r>
              <a:rPr lang="en-US" altLang="zh-CN" sz="2000" b="1" dirty="0" smtClean="0">
                <a:solidFill>
                  <a:schemeClr val="tx1">
                    <a:lumMod val="50000"/>
                  </a:schemeClr>
                </a:solidFill>
                <a:latin typeface="新宋体" charset="0"/>
                <a:ea typeface="新宋体" charset="0"/>
              </a:rPr>
              <a:t>B</a:t>
            </a:r>
            <a:r>
              <a:rPr lang="zh-CN" altLang="en-US" sz="2000" b="1" dirty="0" smtClean="0">
                <a:solidFill>
                  <a:schemeClr val="tx1">
                    <a:lumMod val="50000"/>
                  </a:schemeClr>
                </a:solidFill>
                <a:latin typeface="新宋体" charset="0"/>
                <a:ea typeface="新宋体" charset="0"/>
              </a:rPr>
              <a:t>的地址信息；</a:t>
            </a:r>
            <a:endParaRPr lang="zh-CN" altLang="en-US" sz="2000" b="1" dirty="0" smtClean="0">
              <a:solidFill>
                <a:schemeClr val="tx1">
                  <a:lumMod val="50000"/>
                </a:schemeClr>
              </a:solidFill>
              <a:latin typeface="新宋体" charset="0"/>
              <a:ea typeface="新宋体" charset="0"/>
            </a:endParaRPr>
          </a:p>
          <a:p>
            <a:pPr>
              <a:lnSpc>
                <a:spcPct val="130000"/>
              </a:lnSpc>
            </a:pPr>
            <a:r>
              <a:rPr lang="zh-CN" altLang="en-US" sz="2000" b="1" dirty="0" smtClean="0">
                <a:solidFill>
                  <a:schemeClr val="tx1">
                    <a:lumMod val="50000"/>
                  </a:schemeClr>
                </a:solidFill>
                <a:latin typeface="新宋体" charset="0"/>
                <a:ea typeface="新宋体" charset="0"/>
              </a:rPr>
              <a:t>第三，查找主机</a:t>
            </a:r>
            <a:r>
              <a:rPr lang="en-US" altLang="zh-CN" sz="2000" b="1" dirty="0" smtClean="0">
                <a:solidFill>
                  <a:schemeClr val="tx1">
                    <a:lumMod val="50000"/>
                  </a:schemeClr>
                </a:solidFill>
                <a:latin typeface="新宋体" charset="0"/>
                <a:ea typeface="新宋体" charset="0"/>
              </a:rPr>
              <a:t>B</a:t>
            </a:r>
            <a:r>
              <a:rPr lang="zh-CN" altLang="en-US" sz="2000" b="1" dirty="0" smtClean="0">
                <a:solidFill>
                  <a:schemeClr val="tx1">
                    <a:lumMod val="50000"/>
                  </a:schemeClr>
                </a:solidFill>
                <a:latin typeface="新宋体" charset="0"/>
                <a:ea typeface="新宋体" charset="0"/>
              </a:rPr>
              <a:t>是否与网络正常连接；</a:t>
            </a:r>
            <a:endParaRPr lang="zh-CN" altLang="en-US" sz="2000" b="1" dirty="0" smtClean="0">
              <a:solidFill>
                <a:schemeClr val="tx1">
                  <a:lumMod val="50000"/>
                </a:schemeClr>
              </a:solidFill>
              <a:latin typeface="新宋体" charset="0"/>
              <a:ea typeface="新宋体" charset="0"/>
            </a:endParaRPr>
          </a:p>
          <a:p>
            <a:pPr>
              <a:lnSpc>
                <a:spcPct val="130000"/>
              </a:lnSpc>
            </a:pPr>
            <a:r>
              <a:rPr lang="zh-CN" altLang="en-US" sz="2000" b="1" dirty="0" smtClean="0">
                <a:solidFill>
                  <a:schemeClr val="tx1">
                    <a:lumMod val="50000"/>
                  </a:schemeClr>
                </a:solidFill>
                <a:latin typeface="新宋体" charset="0"/>
                <a:ea typeface="新宋体" charset="0"/>
              </a:rPr>
              <a:t>第四，核查主机</a:t>
            </a:r>
            <a:r>
              <a:rPr lang="en-US" altLang="zh-CN" sz="2000" b="1" dirty="0" smtClean="0">
                <a:solidFill>
                  <a:schemeClr val="tx1">
                    <a:lumMod val="50000"/>
                  </a:schemeClr>
                </a:solidFill>
                <a:latin typeface="新宋体" charset="0"/>
                <a:ea typeface="新宋体" charset="0"/>
              </a:rPr>
              <a:t>B</a:t>
            </a:r>
            <a:r>
              <a:rPr lang="zh-CN" altLang="en-US" sz="2000" b="1" dirty="0" smtClean="0">
                <a:solidFill>
                  <a:schemeClr val="tx1">
                    <a:lumMod val="50000"/>
                  </a:schemeClr>
                </a:solidFill>
                <a:latin typeface="新宋体" charset="0"/>
                <a:ea typeface="新宋体" charset="0"/>
              </a:rPr>
              <a:t>是否做好通信准备；</a:t>
            </a:r>
            <a:endParaRPr lang="zh-CN" altLang="en-US" sz="2000" b="1" dirty="0" smtClean="0">
              <a:solidFill>
                <a:schemeClr val="tx1">
                  <a:lumMod val="50000"/>
                </a:schemeClr>
              </a:solidFill>
              <a:latin typeface="新宋体" charset="0"/>
              <a:ea typeface="新宋体" charset="0"/>
            </a:endParaRPr>
          </a:p>
          <a:p>
            <a:pPr>
              <a:lnSpc>
                <a:spcPct val="130000"/>
              </a:lnSpc>
            </a:pPr>
            <a:r>
              <a:rPr lang="zh-CN" altLang="en-US" sz="2000" b="1" dirty="0" smtClean="0">
                <a:solidFill>
                  <a:schemeClr val="tx1">
                    <a:lumMod val="50000"/>
                  </a:schemeClr>
                </a:solidFill>
                <a:latin typeface="新宋体" charset="0"/>
                <a:ea typeface="新宋体" charset="0"/>
              </a:rPr>
              <a:t>第五，主机</a:t>
            </a:r>
            <a:r>
              <a:rPr lang="en-US" altLang="zh-CN" sz="2000" b="1" dirty="0" smtClean="0">
                <a:solidFill>
                  <a:schemeClr val="tx1">
                    <a:lumMod val="50000"/>
                  </a:schemeClr>
                </a:solidFill>
                <a:latin typeface="新宋体" charset="0"/>
                <a:ea typeface="新宋体" charset="0"/>
              </a:rPr>
              <a:t>A</a:t>
            </a:r>
            <a:r>
              <a:rPr lang="zh-CN" altLang="en-US" sz="2000" b="1" dirty="0" smtClean="0">
                <a:solidFill>
                  <a:schemeClr val="tx1">
                    <a:lumMod val="50000"/>
                  </a:schemeClr>
                </a:solidFill>
                <a:latin typeface="新宋体" charset="0"/>
                <a:ea typeface="新宋体" charset="0"/>
              </a:rPr>
              <a:t>和主机</a:t>
            </a:r>
            <a:r>
              <a:rPr lang="en-US" altLang="zh-CN" sz="2000" b="1" dirty="0" smtClean="0">
                <a:solidFill>
                  <a:schemeClr val="tx1">
                    <a:lumMod val="50000"/>
                  </a:schemeClr>
                </a:solidFill>
                <a:latin typeface="新宋体" charset="0"/>
                <a:ea typeface="新宋体" charset="0"/>
              </a:rPr>
              <a:t>B</a:t>
            </a:r>
            <a:r>
              <a:rPr lang="zh-CN" altLang="en-US" sz="2000" b="1" dirty="0" smtClean="0">
                <a:solidFill>
                  <a:schemeClr val="tx1">
                    <a:lumMod val="50000"/>
                  </a:schemeClr>
                </a:solidFill>
                <a:latin typeface="新宋体" charset="0"/>
                <a:ea typeface="新宋体" charset="0"/>
              </a:rPr>
              <a:t>的传送数据格式是否兼容；</a:t>
            </a:r>
            <a:endParaRPr lang="zh-CN" altLang="en-US" sz="2000" b="1" dirty="0" smtClean="0">
              <a:solidFill>
                <a:schemeClr val="tx1">
                  <a:lumMod val="50000"/>
                </a:schemeClr>
              </a:solidFill>
              <a:latin typeface="新宋体" charset="0"/>
              <a:ea typeface="新宋体" charset="0"/>
            </a:endParaRPr>
          </a:p>
          <a:p>
            <a:pPr>
              <a:lnSpc>
                <a:spcPct val="130000"/>
              </a:lnSpc>
            </a:pPr>
            <a:r>
              <a:rPr lang="zh-CN" altLang="en-US" sz="2000" b="1" dirty="0" smtClean="0">
                <a:solidFill>
                  <a:schemeClr val="tx1">
                    <a:lumMod val="50000"/>
                  </a:schemeClr>
                </a:solidFill>
                <a:latin typeface="新宋体" charset="0"/>
                <a:ea typeface="新宋体" charset="0"/>
              </a:rPr>
              <a:t>第六，数据通信出错的处理；</a:t>
            </a:r>
            <a:endParaRPr lang="zh-CN" altLang="en-US" sz="2000" b="1" dirty="0" smtClean="0">
              <a:solidFill>
                <a:schemeClr val="tx1">
                  <a:lumMod val="50000"/>
                </a:schemeClr>
              </a:solidFill>
              <a:latin typeface="新宋体" charset="0"/>
              <a:ea typeface="新宋体" charset="0"/>
            </a:endParaRPr>
          </a:p>
          <a:p>
            <a:pPr>
              <a:lnSpc>
                <a:spcPct val="130000"/>
              </a:lnSpc>
            </a:pPr>
            <a:r>
              <a:rPr lang="zh-CN" altLang="en-US" sz="2000" b="1" dirty="0" smtClean="0">
                <a:solidFill>
                  <a:schemeClr val="tx1">
                    <a:lumMod val="50000"/>
                  </a:schemeClr>
                </a:solidFill>
                <a:latin typeface="新宋体" charset="0"/>
                <a:ea typeface="新宋体" charset="0"/>
              </a:rPr>
              <a:t>第七，主机</a:t>
            </a:r>
            <a:r>
              <a:rPr lang="en-US" altLang="zh-CN" sz="2000" b="1" dirty="0" smtClean="0">
                <a:solidFill>
                  <a:schemeClr val="tx1">
                    <a:lumMod val="50000"/>
                  </a:schemeClr>
                </a:solidFill>
                <a:latin typeface="新宋体" charset="0"/>
                <a:ea typeface="新宋体" charset="0"/>
              </a:rPr>
              <a:t>B</a:t>
            </a:r>
            <a:r>
              <a:rPr lang="zh-CN" altLang="en-US" sz="2000" b="1" dirty="0" smtClean="0">
                <a:solidFill>
                  <a:schemeClr val="tx1">
                    <a:lumMod val="50000"/>
                  </a:schemeClr>
                </a:solidFill>
                <a:latin typeface="新宋体" charset="0"/>
                <a:ea typeface="新宋体" charset="0"/>
              </a:rPr>
              <a:t>收到正确信息的确认</a:t>
            </a:r>
            <a:r>
              <a:rPr lang="en-US" altLang="zh-CN" sz="2000" b="1" dirty="0" smtClean="0">
                <a:solidFill>
                  <a:schemeClr val="tx1">
                    <a:lumMod val="50000"/>
                  </a:schemeClr>
                </a:solidFill>
                <a:latin typeface="新宋体" charset="0"/>
                <a:ea typeface="新宋体" charset="0"/>
              </a:rPr>
              <a:t>......</a:t>
            </a:r>
            <a:endParaRPr lang="en-US" altLang="zh-CN" sz="2000" b="1" dirty="0" smtClean="0">
              <a:solidFill>
                <a:schemeClr val="tx1">
                  <a:lumMod val="50000"/>
                </a:schemeClr>
              </a:solidFill>
              <a:latin typeface="新宋体" charset="0"/>
              <a:ea typeface="新宋体" charset="0"/>
            </a:endParaRPr>
          </a:p>
          <a:p>
            <a:pPr>
              <a:lnSpc>
                <a:spcPct val="130000"/>
              </a:lnSpc>
            </a:pPr>
            <a:r>
              <a:rPr lang="zh-CN" altLang="en-US" sz="2000" b="1" dirty="0" smtClean="0">
                <a:solidFill>
                  <a:schemeClr val="tx1">
                    <a:lumMod val="50000"/>
                  </a:schemeClr>
                </a:solidFill>
                <a:latin typeface="新宋体" charset="0"/>
                <a:ea typeface="新宋体" charset="0"/>
              </a:rPr>
              <a:t>因此，相互通信的主机</a:t>
            </a:r>
            <a:r>
              <a:rPr lang="en-US" altLang="zh-CN" sz="2000" b="1" dirty="0" smtClean="0">
                <a:solidFill>
                  <a:schemeClr val="tx1">
                    <a:lumMod val="50000"/>
                  </a:schemeClr>
                </a:solidFill>
                <a:latin typeface="新宋体" charset="0"/>
                <a:ea typeface="新宋体" charset="0"/>
              </a:rPr>
              <a:t>A</a:t>
            </a:r>
            <a:r>
              <a:rPr lang="zh-CN" altLang="en-US" sz="2000" b="1" dirty="0" smtClean="0">
                <a:solidFill>
                  <a:schemeClr val="tx1">
                    <a:lumMod val="50000"/>
                  </a:schemeClr>
                </a:solidFill>
                <a:latin typeface="新宋体" charset="0"/>
                <a:ea typeface="新宋体" charset="0"/>
              </a:rPr>
              <a:t>和主机</a:t>
            </a:r>
            <a:r>
              <a:rPr lang="en-US" altLang="zh-CN" sz="2000" b="1" dirty="0" smtClean="0">
                <a:solidFill>
                  <a:schemeClr val="tx1">
                    <a:lumMod val="50000"/>
                  </a:schemeClr>
                </a:solidFill>
                <a:latin typeface="新宋体" charset="0"/>
                <a:ea typeface="新宋体" charset="0"/>
              </a:rPr>
              <a:t>B</a:t>
            </a:r>
            <a:r>
              <a:rPr lang="zh-CN" altLang="en-US" sz="2000" b="1" dirty="0" smtClean="0">
                <a:solidFill>
                  <a:schemeClr val="tx1">
                    <a:lumMod val="50000"/>
                  </a:schemeClr>
                </a:solidFill>
                <a:latin typeface="新宋体" charset="0"/>
                <a:ea typeface="新宋体" charset="0"/>
              </a:rPr>
              <a:t>必须高度协调统一才能实现可靠通信。</a:t>
            </a:r>
            <a:endParaRPr lang="zh-CN" altLang="en-US" sz="2000" b="1" dirty="0" smtClean="0">
              <a:solidFill>
                <a:schemeClr val="tx1">
                  <a:lumMod val="50000"/>
                </a:schemeClr>
              </a:solidFill>
              <a:latin typeface="新宋体" charset="0"/>
              <a:ea typeface="新宋体" charset="0"/>
            </a:endParaRPr>
          </a:p>
        </p:txBody>
      </p:sp>
      <p:pic>
        <p:nvPicPr>
          <p:cNvPr id="11" name="Picture 139"/>
          <p:cNvPicPr>
            <a:picLocks noChangeArrowheads="1"/>
          </p:cNvPicPr>
          <p:nvPr/>
        </p:nvPicPr>
        <p:blipFill>
          <a:blip r:embed="rId1"/>
          <a:srcRect/>
          <a:stretch>
            <a:fillRect/>
          </a:stretch>
        </p:blipFill>
        <p:spPr bwMode="auto">
          <a:xfrm>
            <a:off x="2195195" y="5077460"/>
            <a:ext cx="1125855" cy="1068070"/>
          </a:xfrm>
          <a:prstGeom prst="rect">
            <a:avLst/>
          </a:prstGeom>
          <a:noFill/>
          <a:ln w="9525">
            <a:noFill/>
            <a:miter lim="800000"/>
            <a:headEnd/>
            <a:tailEnd/>
          </a:ln>
        </p:spPr>
      </p:pic>
      <p:sp>
        <p:nvSpPr>
          <p:cNvPr id="12" name="文本框 11"/>
          <p:cNvSpPr txBox="1"/>
          <p:nvPr/>
        </p:nvSpPr>
        <p:spPr>
          <a:xfrm>
            <a:off x="2626995" y="5221605"/>
            <a:ext cx="349250" cy="447675"/>
          </a:xfrm>
          <a:prstGeom prst="rect">
            <a:avLst/>
          </a:prstGeom>
          <a:noFill/>
        </p:spPr>
        <p:txBody>
          <a:bodyPr wrap="square" rtlCol="0">
            <a:spAutoFit/>
          </a:bodyPr>
          <a:p>
            <a:pPr>
              <a:lnSpc>
                <a:spcPct val="130000"/>
              </a:lnSpc>
            </a:pPr>
            <a:r>
              <a:rPr lang="en-US" altLang="zh-CN" b="1" dirty="0" smtClean="0">
                <a:latin typeface="Arial" pitchFamily="34" charset="0"/>
                <a:ea typeface="微软雅黑" pitchFamily="34" charset="-122"/>
              </a:rPr>
              <a:t>A</a:t>
            </a:r>
            <a:endParaRPr lang="en-US" altLang="zh-CN" b="1" dirty="0" smtClean="0">
              <a:latin typeface="Arial" pitchFamily="34" charset="0"/>
              <a:ea typeface="微软雅黑" pitchFamily="34" charset="-122"/>
            </a:endParaRPr>
          </a:p>
        </p:txBody>
      </p:sp>
      <p:pic>
        <p:nvPicPr>
          <p:cNvPr id="13" name="Picture 139"/>
          <p:cNvPicPr>
            <a:picLocks noChangeArrowheads="1"/>
          </p:cNvPicPr>
          <p:nvPr/>
        </p:nvPicPr>
        <p:blipFill>
          <a:blip r:embed="rId2"/>
          <a:srcRect/>
          <a:stretch>
            <a:fillRect/>
          </a:stretch>
        </p:blipFill>
        <p:spPr bwMode="auto">
          <a:xfrm>
            <a:off x="4788535" y="5085080"/>
            <a:ext cx="1237615" cy="988060"/>
          </a:xfrm>
          <a:prstGeom prst="rect">
            <a:avLst/>
          </a:prstGeom>
          <a:noFill/>
          <a:ln w="9525">
            <a:noFill/>
            <a:miter lim="800000"/>
            <a:headEnd/>
            <a:tailEnd/>
          </a:ln>
        </p:spPr>
      </p:pic>
      <p:sp>
        <p:nvSpPr>
          <p:cNvPr id="14" name="文本框 13"/>
          <p:cNvSpPr txBox="1"/>
          <p:nvPr/>
        </p:nvSpPr>
        <p:spPr>
          <a:xfrm>
            <a:off x="5075555" y="5293360"/>
            <a:ext cx="594995" cy="447675"/>
          </a:xfrm>
          <a:prstGeom prst="rect">
            <a:avLst/>
          </a:prstGeom>
          <a:noFill/>
        </p:spPr>
        <p:txBody>
          <a:bodyPr wrap="square" rtlCol="0">
            <a:spAutoFit/>
          </a:bodyPr>
          <a:p>
            <a:pPr algn="ctr">
              <a:lnSpc>
                <a:spcPct val="130000"/>
              </a:lnSpc>
            </a:pPr>
            <a:r>
              <a:rPr lang="en-US" altLang="zh-CN" b="1" dirty="0" smtClean="0">
                <a:latin typeface="Arial" pitchFamily="34" charset="0"/>
                <a:ea typeface="微软雅黑" pitchFamily="34" charset="-122"/>
              </a:rPr>
              <a:t>B</a:t>
            </a:r>
            <a:endParaRPr lang="en-US" altLang="zh-CN" b="1" dirty="0" smtClean="0">
              <a:latin typeface="Arial" pitchFamily="34" charset="0"/>
              <a:ea typeface="微软雅黑" pitchFamily="34" charset="-122"/>
            </a:endParaRPr>
          </a:p>
        </p:txBody>
      </p:sp>
      <p:cxnSp>
        <p:nvCxnSpPr>
          <p:cNvPr id="15" name="直接箭头连接符 14"/>
          <p:cNvCxnSpPr/>
          <p:nvPr/>
        </p:nvCxnSpPr>
        <p:spPr>
          <a:xfrm>
            <a:off x="3275330" y="5437505"/>
            <a:ext cx="1647190" cy="0"/>
          </a:xfrm>
          <a:prstGeom prst="straightConnector1">
            <a:avLst/>
          </a:prstGeom>
          <a:ln w="66675" cmpd="sng">
            <a:solidFill>
              <a:schemeClr val="accent1">
                <a:shade val="50000"/>
              </a:schemeClr>
            </a:solidFill>
            <a:prstDash val="solid"/>
            <a:tailEnd type="stealth" w="lg" len="lg"/>
          </a:ln>
          <a:effectLst>
            <a:reflection stA="45000" endPos="34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3275330" y="5653405"/>
            <a:ext cx="1636395" cy="0"/>
          </a:xfrm>
          <a:prstGeom prst="straightConnector1">
            <a:avLst/>
          </a:prstGeom>
          <a:ln w="69850">
            <a:tailEnd type="stealth" w="lg" len="lg"/>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347720" y="4933950"/>
            <a:ext cx="1768475" cy="408305"/>
          </a:xfrm>
          <a:prstGeom prst="rect">
            <a:avLst/>
          </a:prstGeom>
          <a:noFill/>
        </p:spPr>
        <p:txBody>
          <a:bodyPr wrap="square" rtlCol="0">
            <a:spAutoFit/>
          </a:bodyPr>
          <a:p>
            <a:pPr>
              <a:lnSpc>
                <a:spcPct val="130000"/>
              </a:lnSpc>
            </a:pPr>
            <a:r>
              <a:rPr lang="en-US" altLang="zh-CN" sz="1600" b="1" dirty="0" smtClean="0">
                <a:latin typeface="Arial" pitchFamily="34" charset="0"/>
                <a:ea typeface="微软雅黑" pitchFamily="34" charset="-122"/>
                <a:sym typeface="+mn-ea"/>
              </a:rPr>
              <a:t>A</a:t>
            </a:r>
            <a:r>
              <a:rPr lang="zh-CN" altLang="en-US" sz="1600" b="1" dirty="0" smtClean="0">
                <a:latin typeface="Arial" pitchFamily="34" charset="0"/>
                <a:ea typeface="微软雅黑" pitchFamily="34" charset="-122"/>
                <a:sym typeface="+mn-ea"/>
              </a:rPr>
              <a:t>正确发送数据</a:t>
            </a:r>
            <a:endParaRPr lang="en-US" altLang="zh-CN" sz="1600" b="1" dirty="0" smtClean="0">
              <a:latin typeface="Arial" pitchFamily="34" charset="0"/>
              <a:ea typeface="微软雅黑" pitchFamily="34" charset="-122"/>
            </a:endParaRPr>
          </a:p>
        </p:txBody>
      </p:sp>
      <p:sp>
        <p:nvSpPr>
          <p:cNvPr id="18" name="文本框 17"/>
          <p:cNvSpPr txBox="1"/>
          <p:nvPr/>
        </p:nvSpPr>
        <p:spPr>
          <a:xfrm>
            <a:off x="3347085" y="5869305"/>
            <a:ext cx="1833880" cy="408305"/>
          </a:xfrm>
          <a:prstGeom prst="rect">
            <a:avLst/>
          </a:prstGeom>
          <a:noFill/>
        </p:spPr>
        <p:txBody>
          <a:bodyPr wrap="square" rtlCol="0">
            <a:spAutoFit/>
          </a:bodyPr>
          <a:p>
            <a:pPr>
              <a:lnSpc>
                <a:spcPct val="130000"/>
              </a:lnSpc>
            </a:pPr>
            <a:r>
              <a:rPr lang="en-US" altLang="zh-CN" sz="1600" b="1" dirty="0" smtClean="0">
                <a:latin typeface="Arial" pitchFamily="34" charset="0"/>
                <a:ea typeface="微软雅黑" pitchFamily="34" charset="-122"/>
              </a:rPr>
              <a:t>B</a:t>
            </a:r>
            <a:r>
              <a:rPr lang="zh-CN" altLang="en-US" sz="1600" b="1" dirty="0" smtClean="0">
                <a:latin typeface="Arial" pitchFamily="34" charset="0"/>
                <a:ea typeface="微软雅黑" pitchFamily="34" charset="-122"/>
              </a:rPr>
              <a:t>正确接收数据</a:t>
            </a:r>
            <a:endParaRPr lang="en-US" altLang="zh-CN" sz="1600" b="1" dirty="0" smtClean="0">
              <a:latin typeface="Arial" pitchFamily="34" charset="0"/>
              <a:ea typeface="微软雅黑" pitchFamily="34" charset="-122"/>
            </a:endParaRPr>
          </a:p>
        </p:txBody>
      </p:sp>
      <p:pic>
        <p:nvPicPr>
          <p:cNvPr id="19" name="Picture 139"/>
          <p:cNvPicPr>
            <a:picLocks noChangeArrowheads="1"/>
          </p:cNvPicPr>
          <p:nvPr/>
        </p:nvPicPr>
        <p:blipFill>
          <a:blip r:embed="rId3"/>
          <a:srcRect/>
          <a:stretch>
            <a:fillRect/>
          </a:stretch>
        </p:blipFill>
        <p:spPr bwMode="auto">
          <a:xfrm>
            <a:off x="2196465" y="5085080"/>
            <a:ext cx="1125855" cy="1068070"/>
          </a:xfrm>
          <a:prstGeom prst="rect">
            <a:avLst/>
          </a:prstGeom>
          <a:noFill/>
          <a:ln w="9525">
            <a:noFill/>
            <a:miter lim="800000"/>
            <a:headEnd/>
            <a:tailEnd/>
          </a:ln>
        </p:spPr>
      </p:pic>
      <p:sp>
        <p:nvSpPr>
          <p:cNvPr id="20" name="文本框 19"/>
          <p:cNvSpPr txBox="1"/>
          <p:nvPr/>
        </p:nvSpPr>
        <p:spPr>
          <a:xfrm>
            <a:off x="2628265" y="5229225"/>
            <a:ext cx="349250" cy="447675"/>
          </a:xfrm>
          <a:prstGeom prst="rect">
            <a:avLst/>
          </a:prstGeom>
          <a:noFill/>
        </p:spPr>
        <p:txBody>
          <a:bodyPr wrap="square" rtlCol="0">
            <a:spAutoFit/>
          </a:bodyPr>
          <a:p>
            <a:pPr>
              <a:lnSpc>
                <a:spcPct val="130000"/>
              </a:lnSpc>
            </a:pPr>
            <a:r>
              <a:rPr lang="en-US" altLang="zh-CN" b="1" dirty="0" smtClean="0">
                <a:latin typeface="Arial" pitchFamily="34" charset="0"/>
                <a:ea typeface="微软雅黑" pitchFamily="34" charset="-122"/>
              </a:rPr>
              <a:t>A</a:t>
            </a:r>
            <a:endParaRPr lang="en-US" altLang="zh-CN" b="1" dirty="0" smtClean="0">
              <a:latin typeface="Arial" pitchFamily="34" charset="0"/>
              <a:ea typeface="微软雅黑" pitchFamily="34" charset="-122"/>
            </a:endParaRPr>
          </a:p>
        </p:txBody>
      </p:sp>
      <p:sp>
        <p:nvSpPr>
          <p:cNvPr id="21" name="文本框 20"/>
          <p:cNvSpPr txBox="1"/>
          <p:nvPr/>
        </p:nvSpPr>
        <p:spPr>
          <a:xfrm>
            <a:off x="2713990" y="6313170"/>
            <a:ext cx="2858135" cy="368300"/>
          </a:xfrm>
          <a:prstGeom prst="rect">
            <a:avLst/>
          </a:prstGeom>
          <a:noFill/>
        </p:spPr>
        <p:txBody>
          <a:bodyPr wrap="square" rtlCol="0">
            <a:spAutoFit/>
          </a:bodyPr>
          <a:p>
            <a:pPr algn="ctr">
              <a:lnSpc>
                <a:spcPct val="130000"/>
              </a:lnSpc>
            </a:pPr>
            <a:r>
              <a:rPr lang="zh-CN" altLang="en-US" sz="1400" dirty="0" smtClean="0">
                <a:latin typeface="Arial" pitchFamily="34" charset="0"/>
                <a:ea typeface="微软雅黑" pitchFamily="34" charset="-122"/>
              </a:rPr>
              <a:t>图</a:t>
            </a:r>
            <a:r>
              <a:rPr lang="en-US" altLang="zh-CN" sz="1400" dirty="0" smtClean="0">
                <a:latin typeface="Arial" pitchFamily="34" charset="0"/>
                <a:ea typeface="微软雅黑" pitchFamily="34" charset="-122"/>
              </a:rPr>
              <a:t>1   </a:t>
            </a:r>
            <a:r>
              <a:rPr lang="zh-CN" altLang="en-US" sz="1400" dirty="0" smtClean="0">
                <a:latin typeface="Arial" pitchFamily="34" charset="0"/>
                <a:ea typeface="微软雅黑" pitchFamily="34" charset="-122"/>
              </a:rPr>
              <a:t>两机间通信</a:t>
            </a:r>
            <a:endParaRPr lang="zh-CN" altLang="en-US" sz="1400" dirty="0" smtClean="0">
              <a:latin typeface="Arial" pitchFamily="34" charset="0"/>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idx="1"/>
          </p:nvPr>
        </p:nvSpPr>
        <p:spPr/>
        <p:txBody>
          <a:bodyPr>
            <a:normAutofit lnSpcReduction="20000"/>
          </a:bodyPr>
          <a:p>
            <a:pPr marL="0" indent="0">
              <a:buNone/>
            </a:pPr>
            <a:r>
              <a:rPr lang="zh-CN" altLang="en-US" b="1">
                <a:solidFill>
                  <a:schemeClr val="tx1">
                    <a:lumMod val="50000"/>
                  </a:schemeClr>
                </a:solidFill>
              </a:rPr>
              <a:t>（</a:t>
            </a:r>
            <a:r>
              <a:rPr lang="en-US" altLang="zh-CN" b="1">
                <a:solidFill>
                  <a:schemeClr val="tx1">
                    <a:lumMod val="50000"/>
                  </a:schemeClr>
                </a:solidFill>
              </a:rPr>
              <a:t>1</a:t>
            </a:r>
            <a:r>
              <a:rPr b="1">
                <a:solidFill>
                  <a:schemeClr val="tx1">
                    <a:lumMod val="50000"/>
                  </a:schemeClr>
                </a:solidFill>
                <a:ea typeface="宋体" charset="0"/>
              </a:rPr>
              <a:t>）</a:t>
            </a:r>
            <a:r>
              <a:rPr lang="zh-CN" altLang="en-US" b="1">
                <a:solidFill>
                  <a:schemeClr val="tx1">
                    <a:lumMod val="50000"/>
                  </a:schemeClr>
                </a:solidFill>
              </a:rPr>
              <a:t>分层思想的产生：相互通信的两个计算机系统必须高度协调一致工作相当庞大复杂，分层可将庞大复杂的问题转化为若干的局部问题。</a:t>
            </a:r>
            <a:r>
              <a:rPr lang="en-US" altLang="zh-CN" b="1">
                <a:solidFill>
                  <a:schemeClr val="tx1">
                    <a:lumMod val="50000"/>
                  </a:schemeClr>
                </a:solidFill>
              </a:rPr>
              <a:t>ARPANET</a:t>
            </a:r>
            <a:r>
              <a:rPr b="1">
                <a:solidFill>
                  <a:schemeClr val="tx1">
                    <a:lumMod val="50000"/>
                  </a:schemeClr>
                </a:solidFill>
                <a:ea typeface="宋体" charset="0"/>
              </a:rPr>
              <a:t>设计最早提出了分层的方法。</a:t>
            </a:r>
            <a:endParaRPr b="1">
              <a:solidFill>
                <a:schemeClr val="tx1">
                  <a:lumMod val="50000"/>
                </a:schemeClr>
              </a:solidFill>
              <a:ea typeface="宋体" charset="0"/>
            </a:endParaRPr>
          </a:p>
          <a:p>
            <a:pPr marL="0" indent="0">
              <a:buNone/>
            </a:pPr>
            <a:r>
              <a:rPr b="1">
                <a:solidFill>
                  <a:schemeClr val="tx1">
                    <a:lumMod val="50000"/>
                  </a:schemeClr>
                </a:solidFill>
                <a:ea typeface="宋体" charset="0"/>
              </a:rPr>
              <a:t>（</a:t>
            </a:r>
            <a:r>
              <a:rPr lang="en-US" altLang="zh-CN" b="1">
                <a:solidFill>
                  <a:schemeClr val="tx1">
                    <a:lumMod val="50000"/>
                  </a:schemeClr>
                </a:solidFill>
                <a:ea typeface="宋体" charset="0"/>
              </a:rPr>
              <a:t>2</a:t>
            </a:r>
            <a:r>
              <a:rPr b="1">
                <a:solidFill>
                  <a:schemeClr val="tx1">
                    <a:lumMod val="50000"/>
                  </a:schemeClr>
                </a:solidFill>
                <a:ea typeface="宋体" charset="0"/>
              </a:rPr>
              <a:t>）</a:t>
            </a:r>
            <a:r>
              <a:rPr lang="en-US" altLang="zh-CN" b="1">
                <a:solidFill>
                  <a:schemeClr val="tx1">
                    <a:lumMod val="50000"/>
                  </a:schemeClr>
                </a:solidFill>
                <a:ea typeface="宋体" charset="0"/>
              </a:rPr>
              <a:t>1974</a:t>
            </a:r>
            <a:r>
              <a:rPr b="1">
                <a:solidFill>
                  <a:schemeClr val="tx1">
                    <a:lumMod val="50000"/>
                  </a:schemeClr>
                </a:solidFill>
                <a:ea typeface="宋体" charset="0"/>
              </a:rPr>
              <a:t>年，</a:t>
            </a:r>
            <a:r>
              <a:rPr lang="en-US" altLang="zh-CN" b="1">
                <a:solidFill>
                  <a:schemeClr val="tx1">
                    <a:lumMod val="50000"/>
                  </a:schemeClr>
                </a:solidFill>
                <a:ea typeface="宋体" charset="0"/>
              </a:rPr>
              <a:t>IBM</a:t>
            </a:r>
            <a:r>
              <a:rPr b="1">
                <a:solidFill>
                  <a:schemeClr val="tx1">
                    <a:lumMod val="50000"/>
                  </a:schemeClr>
                </a:solidFill>
                <a:ea typeface="宋体" charset="0"/>
              </a:rPr>
              <a:t>宣布了系统网络体系结构</a:t>
            </a:r>
            <a:r>
              <a:rPr lang="en-US" altLang="zh-CN" b="1">
                <a:solidFill>
                  <a:schemeClr val="tx1">
                    <a:lumMod val="50000"/>
                  </a:schemeClr>
                </a:solidFill>
                <a:ea typeface="宋体" charset="0"/>
              </a:rPr>
              <a:t>SNA</a:t>
            </a:r>
            <a:r>
              <a:rPr b="1">
                <a:solidFill>
                  <a:schemeClr val="tx1">
                    <a:lumMod val="50000"/>
                  </a:schemeClr>
                </a:solidFill>
                <a:ea typeface="宋体" charset="0"/>
              </a:rPr>
              <a:t>，全球经济的发展使得不同的网络体系结构的用户迫切要求能够互相交换信息。</a:t>
            </a:r>
            <a:endParaRPr b="1">
              <a:solidFill>
                <a:schemeClr val="tx1">
                  <a:lumMod val="50000"/>
                </a:schemeClr>
              </a:solidFill>
              <a:ea typeface="宋体" charset="0"/>
            </a:endParaRPr>
          </a:p>
          <a:p>
            <a:pPr marL="0" indent="0">
              <a:buNone/>
            </a:pPr>
            <a:r>
              <a:rPr b="1">
                <a:solidFill>
                  <a:schemeClr val="tx1">
                    <a:lumMod val="50000"/>
                  </a:schemeClr>
                </a:solidFill>
                <a:ea typeface="宋体" charset="0"/>
              </a:rPr>
              <a:t>（</a:t>
            </a:r>
            <a:r>
              <a:rPr lang="en-US" altLang="zh-CN" b="1">
                <a:solidFill>
                  <a:schemeClr val="tx1">
                    <a:lumMod val="50000"/>
                  </a:schemeClr>
                </a:solidFill>
                <a:ea typeface="宋体" charset="0"/>
              </a:rPr>
              <a:t>3</a:t>
            </a:r>
            <a:r>
              <a:rPr b="1">
                <a:solidFill>
                  <a:schemeClr val="tx1">
                    <a:lumMod val="50000"/>
                  </a:schemeClr>
                </a:solidFill>
                <a:ea typeface="宋体" charset="0"/>
              </a:rPr>
              <a:t>）国际标准化组织</a:t>
            </a:r>
            <a:r>
              <a:rPr lang="en-US" altLang="zh-CN" b="1">
                <a:solidFill>
                  <a:schemeClr val="tx1">
                    <a:lumMod val="50000"/>
                  </a:schemeClr>
                </a:solidFill>
                <a:ea typeface="宋体" charset="0"/>
              </a:rPr>
              <a:t>ISO</a:t>
            </a:r>
            <a:r>
              <a:rPr b="1">
                <a:solidFill>
                  <a:schemeClr val="tx1">
                    <a:lumMod val="50000"/>
                  </a:schemeClr>
                </a:solidFill>
                <a:ea typeface="宋体" charset="0"/>
              </a:rPr>
              <a:t>于</a:t>
            </a:r>
            <a:r>
              <a:rPr lang="en-US" altLang="zh-CN" b="1">
                <a:solidFill>
                  <a:schemeClr val="tx1">
                    <a:lumMod val="50000"/>
                  </a:schemeClr>
                </a:solidFill>
                <a:ea typeface="宋体" charset="0"/>
              </a:rPr>
              <a:t>1977</a:t>
            </a:r>
            <a:r>
              <a:rPr b="1">
                <a:solidFill>
                  <a:schemeClr val="tx1">
                    <a:lumMod val="50000"/>
                  </a:schemeClr>
                </a:solidFill>
                <a:ea typeface="宋体" charset="0"/>
              </a:rPr>
              <a:t>年提出开放系统互连基本参考模型</a:t>
            </a:r>
            <a:r>
              <a:rPr lang="en-US" altLang="zh-CN" b="1">
                <a:solidFill>
                  <a:schemeClr val="tx1">
                    <a:lumMod val="50000"/>
                  </a:schemeClr>
                </a:solidFill>
                <a:ea typeface="宋体" charset="0"/>
              </a:rPr>
              <a:t>OSI/RM</a:t>
            </a:r>
            <a:r>
              <a:rPr b="1">
                <a:solidFill>
                  <a:schemeClr val="tx1">
                    <a:lumMod val="50000"/>
                  </a:schemeClr>
                </a:solidFill>
                <a:ea typeface="宋体" charset="0"/>
              </a:rPr>
              <a:t>。于</a:t>
            </a:r>
            <a:r>
              <a:rPr lang="en-US" altLang="zh-CN" b="1">
                <a:solidFill>
                  <a:schemeClr val="tx1">
                    <a:lumMod val="50000"/>
                  </a:schemeClr>
                </a:solidFill>
                <a:ea typeface="宋体" charset="0"/>
              </a:rPr>
              <a:t>1983</a:t>
            </a:r>
            <a:r>
              <a:rPr b="1">
                <a:solidFill>
                  <a:schemeClr val="tx1">
                    <a:lumMod val="50000"/>
                  </a:schemeClr>
                </a:solidFill>
                <a:ea typeface="宋体" charset="0"/>
              </a:rPr>
              <a:t>年提出</a:t>
            </a:r>
            <a:r>
              <a:rPr lang="en-US" altLang="zh-CN" b="1">
                <a:solidFill>
                  <a:schemeClr val="tx1">
                    <a:lumMod val="50000"/>
                  </a:schemeClr>
                </a:solidFill>
                <a:ea typeface="宋体" charset="0"/>
              </a:rPr>
              <a:t>ISO7498</a:t>
            </a:r>
            <a:r>
              <a:rPr b="1">
                <a:solidFill>
                  <a:schemeClr val="tx1">
                    <a:lumMod val="50000"/>
                  </a:schemeClr>
                </a:solidFill>
                <a:ea typeface="宋体" charset="0"/>
              </a:rPr>
              <a:t>标准，七层协议的体系结构。</a:t>
            </a:r>
            <a:endParaRPr b="1">
              <a:solidFill>
                <a:schemeClr val="tx1">
                  <a:lumMod val="50000"/>
                </a:schemeClr>
              </a:solidFill>
              <a:ea typeface="宋体" charset="0"/>
            </a:endParaRPr>
          </a:p>
          <a:p>
            <a:pPr marL="0" indent="0">
              <a:buNone/>
            </a:pPr>
            <a:r>
              <a:rPr b="1">
                <a:solidFill>
                  <a:schemeClr val="tx1">
                    <a:lumMod val="50000"/>
                  </a:schemeClr>
                </a:solidFill>
                <a:ea typeface="宋体" charset="0"/>
              </a:rPr>
              <a:t>（</a:t>
            </a:r>
            <a:r>
              <a:rPr lang="en-US" altLang="zh-CN" b="1">
                <a:solidFill>
                  <a:schemeClr val="tx1">
                    <a:lumMod val="50000"/>
                  </a:schemeClr>
                </a:solidFill>
                <a:ea typeface="宋体" charset="0"/>
              </a:rPr>
              <a:t>4</a:t>
            </a:r>
            <a:r>
              <a:rPr b="1">
                <a:solidFill>
                  <a:schemeClr val="tx1">
                    <a:lumMod val="50000"/>
                  </a:schemeClr>
                </a:solidFill>
                <a:ea typeface="宋体" charset="0"/>
              </a:rPr>
              <a:t>）</a:t>
            </a:r>
            <a:r>
              <a:rPr lang="en-US" altLang="zh-CN" b="1">
                <a:solidFill>
                  <a:schemeClr val="tx1">
                    <a:lumMod val="50000"/>
                  </a:schemeClr>
                </a:solidFill>
                <a:ea typeface="宋体" charset="0"/>
              </a:rPr>
              <a:t>90</a:t>
            </a:r>
            <a:r>
              <a:rPr b="1">
                <a:solidFill>
                  <a:schemeClr val="tx1">
                    <a:lumMod val="50000"/>
                  </a:schemeClr>
                </a:solidFill>
                <a:ea typeface="宋体" charset="0"/>
              </a:rPr>
              <a:t>年代初期，</a:t>
            </a:r>
            <a:r>
              <a:rPr lang="en-US" altLang="zh-CN" b="1">
                <a:solidFill>
                  <a:schemeClr val="tx1">
                    <a:lumMod val="50000"/>
                  </a:schemeClr>
                </a:solidFill>
                <a:ea typeface="宋体" charset="0"/>
              </a:rPr>
              <a:t>OSI</a:t>
            </a:r>
            <a:r>
              <a:rPr b="1">
                <a:solidFill>
                  <a:schemeClr val="tx1">
                    <a:lumMod val="50000"/>
                  </a:schemeClr>
                </a:solidFill>
                <a:ea typeface="宋体" charset="0"/>
              </a:rPr>
              <a:t>标准也制定出整套的国际标准，但找不到能够生产出符合</a:t>
            </a:r>
            <a:r>
              <a:rPr lang="en-US" altLang="zh-CN" b="1">
                <a:solidFill>
                  <a:schemeClr val="tx1">
                    <a:lumMod val="50000"/>
                  </a:schemeClr>
                </a:solidFill>
                <a:ea typeface="宋体" charset="0"/>
              </a:rPr>
              <a:t>OSI</a:t>
            </a:r>
            <a:r>
              <a:rPr b="1">
                <a:solidFill>
                  <a:schemeClr val="tx1">
                    <a:lumMod val="50000"/>
                  </a:schemeClr>
                </a:solidFill>
                <a:ea typeface="宋体" charset="0"/>
              </a:rPr>
              <a:t>标准的商用产品。</a:t>
            </a:r>
            <a:endParaRPr b="1">
              <a:solidFill>
                <a:schemeClr val="tx1">
                  <a:lumMod val="50000"/>
                </a:schemeClr>
              </a:solidFill>
              <a:ea typeface="宋体" charset="0"/>
            </a:endParaRPr>
          </a:p>
          <a:p>
            <a:pPr marL="0" indent="0">
              <a:buNone/>
            </a:pPr>
            <a:r>
              <a:rPr lang="en-US" altLang="zh-CN" b="1">
                <a:solidFill>
                  <a:schemeClr val="tx1">
                    <a:lumMod val="50000"/>
                  </a:schemeClr>
                </a:solidFill>
                <a:ea typeface="宋体" charset="0"/>
              </a:rPr>
              <a:t>OSI</a:t>
            </a:r>
            <a:r>
              <a:rPr b="1">
                <a:solidFill>
                  <a:schemeClr val="tx1">
                    <a:lumMod val="50000"/>
                  </a:schemeClr>
                </a:solidFill>
                <a:ea typeface="宋体" charset="0"/>
              </a:rPr>
              <a:t>标准失败的主要原因：</a:t>
            </a:r>
            <a:r>
              <a:rPr lang="en-US" altLang="zh-CN" b="1">
                <a:solidFill>
                  <a:schemeClr val="tx1">
                    <a:lumMod val="50000"/>
                  </a:schemeClr>
                </a:solidFill>
                <a:ea typeface="宋体" charset="0"/>
              </a:rPr>
              <a:t>OSI</a:t>
            </a:r>
            <a:r>
              <a:rPr b="1">
                <a:solidFill>
                  <a:schemeClr val="tx1">
                    <a:lumMod val="50000"/>
                  </a:schemeClr>
                </a:solidFill>
                <a:ea typeface="宋体" charset="0"/>
              </a:rPr>
              <a:t>的协议实现起来太复杂，</a:t>
            </a:r>
            <a:r>
              <a:rPr lang="en-US" altLang="zh-CN" b="1">
                <a:solidFill>
                  <a:schemeClr val="tx1">
                    <a:lumMod val="50000"/>
                  </a:schemeClr>
                </a:solidFill>
                <a:ea typeface="宋体" charset="0"/>
              </a:rPr>
              <a:t>OSI</a:t>
            </a:r>
            <a:r>
              <a:rPr b="1">
                <a:solidFill>
                  <a:schemeClr val="tx1">
                    <a:lumMod val="50000"/>
                  </a:schemeClr>
                </a:solidFill>
                <a:ea typeface="宋体" charset="0"/>
              </a:rPr>
              <a:t>标准的制定周期太长，</a:t>
            </a:r>
            <a:r>
              <a:rPr lang="en-US" altLang="zh-CN" b="1">
                <a:solidFill>
                  <a:schemeClr val="tx1">
                    <a:lumMod val="50000"/>
                  </a:schemeClr>
                </a:solidFill>
                <a:ea typeface="宋体" charset="0"/>
              </a:rPr>
              <a:t>OSI</a:t>
            </a:r>
            <a:r>
              <a:rPr b="1">
                <a:solidFill>
                  <a:schemeClr val="tx1">
                    <a:lumMod val="50000"/>
                  </a:schemeClr>
                </a:solidFill>
                <a:ea typeface="宋体" charset="0"/>
              </a:rPr>
              <a:t>的层次划分不合理等。</a:t>
            </a:r>
            <a:endParaRPr b="1">
              <a:solidFill>
                <a:schemeClr val="tx1">
                  <a:lumMod val="50000"/>
                </a:schemeClr>
              </a:solidFill>
              <a:ea typeface="宋体" charset="0"/>
            </a:endParaRPr>
          </a:p>
        </p:txBody>
      </p:sp>
      <p:sp>
        <p:nvSpPr>
          <p:cNvPr id="7" name="MH_Title"/>
          <p:cNvSpPr>
            <a:spLocks noChangeArrowheads="1"/>
          </p:cNvSpPr>
          <p:nvPr/>
        </p:nvSpPr>
        <p:spPr bwMode="auto">
          <a:xfrm>
            <a:off x="1548130" y="404495"/>
            <a:ext cx="5886450" cy="63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fontScale="90000"/>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eaLnBrk="1" hangingPunct="1">
              <a:lnSpc>
                <a:spcPct val="120000"/>
              </a:lnSpc>
              <a:spcBef>
                <a:spcPct val="0"/>
              </a:spcBef>
              <a:buFont typeface="Arial" pitchFamily="34" charset="0"/>
              <a:buNone/>
            </a:pPr>
            <a:r>
              <a:rPr lang="en-US" altLang="zh-CN" sz="3600" b="1" smtClean="0">
                <a:solidFill>
                  <a:schemeClr val="accent1"/>
                </a:solidFill>
                <a:latin typeface="Arial Black" pitchFamily="34" charset="0"/>
                <a:ea typeface="华文细黑" pitchFamily="2" charset="-122"/>
              </a:rPr>
              <a:t>1</a:t>
            </a:r>
            <a:r>
              <a:rPr lang="zh-CN" altLang="en-US" sz="3600" b="1" smtClean="0">
                <a:solidFill>
                  <a:schemeClr val="accent1"/>
                </a:solidFill>
                <a:latin typeface="Arial Black" pitchFamily="34" charset="0"/>
                <a:ea typeface="华文细黑" pitchFamily="2" charset="-122"/>
              </a:rPr>
              <a:t>、计算机网络体系结构的形成</a:t>
            </a:r>
            <a:endParaRPr lang="zh-CN" altLang="en-US" sz="3600" b="1" dirty="0">
              <a:solidFill>
                <a:schemeClr val="accent1"/>
              </a:solidFill>
              <a:latin typeface="Arial Black" pitchFamily="34" charset="0"/>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2" name="Rectangle 2"/>
          <p:cNvSpPr>
            <a:spLocks noGrp="1"/>
          </p:cNvSpPr>
          <p:nvPr>
            <p:ph type="title"/>
          </p:nvPr>
        </p:nvSpPr>
        <p:spPr/>
        <p:txBody>
          <a:bodyPr vert="horz" wrap="square" lIns="91440" tIns="45720" rIns="91440" bIns="45720" anchor="t"/>
          <a:p>
            <a:pPr algn="ctr" eaLnBrk="1" hangingPunct="1">
              <a:lnSpc>
                <a:spcPct val="120000"/>
              </a:lnSpc>
              <a:buFont typeface="Arial" pitchFamily="34" charset="0"/>
            </a:pPr>
            <a:r>
              <a:rPr lang="en-US" altLang="zh-CN" sz="3600" b="1" smtClean="0">
                <a:latin typeface="Arial Black" pitchFamily="34" charset="0"/>
                <a:ea typeface="华文细黑" pitchFamily="2" charset="-122"/>
                <a:cs typeface="+mn-cs"/>
              </a:rPr>
              <a:t>2  </a:t>
            </a:r>
            <a:r>
              <a:rPr lang="zh-CN" altLang="en-US" sz="3600" b="1" smtClean="0">
                <a:latin typeface="Arial Black" pitchFamily="34" charset="0"/>
                <a:ea typeface="华文细黑" pitchFamily="2" charset="-122"/>
                <a:cs typeface="+mn-cs"/>
              </a:rPr>
              <a:t>协议与层次划分</a:t>
            </a:r>
            <a:endParaRPr lang="zh-CN" altLang="en-US" sz="3600" b="1" smtClean="0">
              <a:latin typeface="Arial Black" pitchFamily="34" charset="0"/>
              <a:ea typeface="华文细黑" pitchFamily="2" charset="-122"/>
              <a:cs typeface="+mn-cs"/>
            </a:endParaRPr>
          </a:p>
        </p:txBody>
      </p:sp>
      <p:sp>
        <p:nvSpPr>
          <p:cNvPr id="27653" name="Rectangle 3"/>
          <p:cNvSpPr>
            <a:spLocks noGrp="1"/>
          </p:cNvSpPr>
          <p:nvPr>
            <p:ph idx="1"/>
          </p:nvPr>
        </p:nvSpPr>
        <p:spPr>
          <a:xfrm>
            <a:off x="457200" y="1341755"/>
            <a:ext cx="7731760" cy="4103370"/>
          </a:xfrm>
        </p:spPr>
        <p:txBody>
          <a:bodyPr vert="horz" wrap="square" lIns="91440" tIns="45720" rIns="91440" bIns="45720" anchor="t">
            <a:normAutofit/>
          </a:bodyPr>
          <a:p>
            <a:pPr marL="0" indent="0" eaLnBrk="1" hangingPunct="1">
              <a:buNone/>
            </a:pPr>
            <a:r>
              <a:rPr lang="en-US" altLang="zh-CN" sz="3600" b="1" dirty="0"/>
              <a:t>1</a:t>
            </a:r>
            <a:r>
              <a:rPr sz="3600" b="1" dirty="0">
                <a:ea typeface="宋体" charset="0"/>
              </a:rPr>
              <a:t>、</a:t>
            </a:r>
            <a:r>
              <a:rPr lang="zh-CN" altLang="en-US" sz="3600" b="1" dirty="0"/>
              <a:t>什么是协议</a:t>
            </a:r>
            <a:endParaRPr lang="zh-CN" altLang="en-US" sz="3600" b="1" dirty="0"/>
          </a:p>
          <a:p>
            <a:pPr lvl="1" eaLnBrk="1" hangingPunct="1"/>
            <a:r>
              <a:rPr lang="zh-CN" altLang="en-US" sz="3200" b="1" dirty="0">
                <a:ea typeface="宋体" charset="0"/>
                <a:sym typeface="+mn-ea"/>
              </a:rPr>
              <a:t>网络协议</a:t>
            </a:r>
            <a:r>
              <a:rPr lang="zh-CN" altLang="en-US" sz="3200" b="1" dirty="0">
                <a:ea typeface="宋体" charset="0"/>
              </a:rPr>
              <a:t>是计算机网络实现数据交换而建立的规则、标准或约定，简称</a:t>
            </a:r>
            <a:r>
              <a:rPr lang="zh-CN" altLang="en-US" sz="3200" b="1" dirty="0">
                <a:ea typeface="宋体" charset="0"/>
                <a:sym typeface="+mn-ea"/>
              </a:rPr>
              <a:t>协议</a:t>
            </a:r>
            <a:endParaRPr lang="zh-CN" altLang="en-US" sz="3200" b="1" dirty="0">
              <a:ea typeface="宋体" charset="0"/>
              <a:sym typeface="+mn-ea"/>
            </a:endParaRPr>
          </a:p>
        </p:txBody>
      </p:sp>
      <p:sp>
        <p:nvSpPr>
          <p:cNvPr id="27666" name="Rectangle 24"/>
          <p:cNvSpPr/>
          <p:nvPr/>
        </p:nvSpPr>
        <p:spPr>
          <a:xfrm>
            <a:off x="8244205" y="5895975"/>
            <a:ext cx="647700" cy="257175"/>
          </a:xfrm>
          <a:prstGeom prst="rect">
            <a:avLst/>
          </a:prstGeom>
          <a:solidFill>
            <a:schemeClr val="bg1"/>
          </a:solidFill>
          <a:ln w="9525">
            <a:noFill/>
            <a:miter/>
          </a:ln>
        </p:spPr>
        <p:txBody>
          <a:bodyPr wrap="none" anchor="ctr"/>
          <a:p>
            <a:pPr lvl="0" eaLnBrk="1" hangingPunct="1"/>
            <a:endParaRPr lang="zh-CN" altLang="en-US" dirty="0">
              <a:latin typeface="Arial" charset="0"/>
              <a:ea typeface="宋体" pitchFamily="2" charset="-122"/>
            </a:endParaRPr>
          </a:p>
        </p:txBody>
      </p:sp>
      <p:cxnSp>
        <p:nvCxnSpPr>
          <p:cNvPr id="15" name="直接箭头连接符 14"/>
          <p:cNvCxnSpPr/>
          <p:nvPr/>
        </p:nvCxnSpPr>
        <p:spPr>
          <a:xfrm>
            <a:off x="3131820" y="4148455"/>
            <a:ext cx="1647190" cy="0"/>
          </a:xfrm>
          <a:prstGeom prst="straightConnector1">
            <a:avLst/>
          </a:prstGeom>
          <a:ln w="66675" cmpd="sng">
            <a:solidFill>
              <a:schemeClr val="accent1">
                <a:shade val="50000"/>
              </a:schemeClr>
            </a:solidFill>
            <a:prstDash val="solid"/>
            <a:tailEnd type="stealth" w="lg" len="lg"/>
          </a:ln>
          <a:effectLst>
            <a:reflection stA="45000" endPos="34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3131820" y="4364355"/>
            <a:ext cx="1636395" cy="0"/>
          </a:xfrm>
          <a:prstGeom prst="straightConnector1">
            <a:avLst/>
          </a:prstGeom>
          <a:ln w="69850">
            <a:tailEnd type="stealth" w="lg" len="lg"/>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204210" y="3644900"/>
            <a:ext cx="1768475" cy="408305"/>
          </a:xfrm>
          <a:prstGeom prst="rect">
            <a:avLst/>
          </a:prstGeom>
          <a:noFill/>
        </p:spPr>
        <p:txBody>
          <a:bodyPr wrap="square" rtlCol="0">
            <a:spAutoFit/>
          </a:bodyPr>
          <a:p>
            <a:pPr>
              <a:lnSpc>
                <a:spcPct val="130000"/>
              </a:lnSpc>
            </a:pPr>
            <a:r>
              <a:rPr lang="en-US" altLang="zh-CN" sz="1600" b="1" dirty="0" smtClean="0">
                <a:latin typeface="Arial" pitchFamily="34" charset="0"/>
                <a:ea typeface="微软雅黑" pitchFamily="34" charset="-122"/>
                <a:sym typeface="+mn-ea"/>
              </a:rPr>
              <a:t>A</a:t>
            </a:r>
            <a:r>
              <a:rPr lang="zh-CN" altLang="en-US" sz="1600" b="1" dirty="0" smtClean="0">
                <a:latin typeface="Arial" pitchFamily="34" charset="0"/>
                <a:ea typeface="微软雅黑" pitchFamily="34" charset="-122"/>
                <a:sym typeface="+mn-ea"/>
              </a:rPr>
              <a:t>发送数据格式</a:t>
            </a:r>
            <a:endParaRPr lang="en-US" altLang="zh-CN" sz="1600" b="1" dirty="0" smtClean="0">
              <a:latin typeface="Arial" pitchFamily="34" charset="0"/>
              <a:ea typeface="微软雅黑" pitchFamily="34" charset="-122"/>
            </a:endParaRPr>
          </a:p>
        </p:txBody>
      </p:sp>
      <p:sp>
        <p:nvSpPr>
          <p:cNvPr id="18" name="文本框 17"/>
          <p:cNvSpPr txBox="1"/>
          <p:nvPr/>
        </p:nvSpPr>
        <p:spPr>
          <a:xfrm>
            <a:off x="3203575" y="4580255"/>
            <a:ext cx="1833880" cy="408305"/>
          </a:xfrm>
          <a:prstGeom prst="rect">
            <a:avLst/>
          </a:prstGeom>
          <a:noFill/>
        </p:spPr>
        <p:txBody>
          <a:bodyPr wrap="square" rtlCol="0">
            <a:spAutoFit/>
          </a:bodyPr>
          <a:p>
            <a:pPr>
              <a:lnSpc>
                <a:spcPct val="130000"/>
              </a:lnSpc>
            </a:pPr>
            <a:r>
              <a:rPr lang="en-US" altLang="zh-CN" sz="1600" b="1" dirty="0" smtClean="0">
                <a:latin typeface="Arial" pitchFamily="34" charset="0"/>
                <a:ea typeface="微软雅黑" pitchFamily="34" charset="-122"/>
              </a:rPr>
              <a:t>B</a:t>
            </a:r>
            <a:r>
              <a:rPr lang="zh-CN" altLang="en-US" sz="1600" b="1" dirty="0" smtClean="0">
                <a:latin typeface="Arial" pitchFamily="34" charset="0"/>
                <a:ea typeface="微软雅黑" pitchFamily="34" charset="-122"/>
              </a:rPr>
              <a:t>接收数据格式</a:t>
            </a:r>
            <a:endParaRPr lang="en-US" altLang="zh-CN" sz="1600" b="1" dirty="0" smtClean="0">
              <a:latin typeface="Arial" pitchFamily="34" charset="0"/>
              <a:ea typeface="微软雅黑" pitchFamily="34" charset="-122"/>
            </a:endParaRPr>
          </a:p>
        </p:txBody>
      </p:sp>
      <p:pic>
        <p:nvPicPr>
          <p:cNvPr id="19" name="Picture 139"/>
          <p:cNvPicPr>
            <a:picLocks noChangeArrowheads="1"/>
          </p:cNvPicPr>
          <p:nvPr/>
        </p:nvPicPr>
        <p:blipFill>
          <a:blip r:embed="rId1"/>
          <a:srcRect/>
          <a:stretch>
            <a:fillRect/>
          </a:stretch>
        </p:blipFill>
        <p:spPr bwMode="auto">
          <a:xfrm>
            <a:off x="1979930" y="3573145"/>
            <a:ext cx="1125855" cy="1068070"/>
          </a:xfrm>
          <a:prstGeom prst="rect">
            <a:avLst/>
          </a:prstGeom>
          <a:noFill/>
          <a:ln w="9525">
            <a:noFill/>
            <a:miter lim="800000"/>
            <a:headEnd/>
            <a:tailEnd/>
          </a:ln>
        </p:spPr>
      </p:pic>
      <p:sp>
        <p:nvSpPr>
          <p:cNvPr id="20" name="文本框 19"/>
          <p:cNvSpPr txBox="1"/>
          <p:nvPr/>
        </p:nvSpPr>
        <p:spPr>
          <a:xfrm>
            <a:off x="2411730" y="3717290"/>
            <a:ext cx="349250" cy="447675"/>
          </a:xfrm>
          <a:prstGeom prst="rect">
            <a:avLst/>
          </a:prstGeom>
          <a:noFill/>
        </p:spPr>
        <p:txBody>
          <a:bodyPr wrap="square" rtlCol="0">
            <a:spAutoFit/>
          </a:bodyPr>
          <a:p>
            <a:pPr>
              <a:lnSpc>
                <a:spcPct val="130000"/>
              </a:lnSpc>
            </a:pPr>
            <a:r>
              <a:rPr lang="en-US" altLang="zh-CN" b="1" dirty="0" smtClean="0">
                <a:latin typeface="Arial" pitchFamily="34" charset="0"/>
                <a:ea typeface="微软雅黑" pitchFamily="34" charset="-122"/>
              </a:rPr>
              <a:t>A</a:t>
            </a:r>
            <a:endParaRPr lang="en-US" altLang="zh-CN" b="1" dirty="0" smtClean="0">
              <a:latin typeface="Arial" pitchFamily="34" charset="0"/>
              <a:ea typeface="微软雅黑" pitchFamily="34" charset="-122"/>
            </a:endParaRPr>
          </a:p>
        </p:txBody>
      </p:sp>
      <p:pic>
        <p:nvPicPr>
          <p:cNvPr id="2" name="Picture 139"/>
          <p:cNvPicPr>
            <a:picLocks noChangeArrowheads="1"/>
          </p:cNvPicPr>
          <p:nvPr/>
        </p:nvPicPr>
        <p:blipFill>
          <a:blip r:embed="rId2"/>
          <a:srcRect/>
          <a:stretch>
            <a:fillRect/>
          </a:stretch>
        </p:blipFill>
        <p:spPr bwMode="auto">
          <a:xfrm>
            <a:off x="4860290" y="3644900"/>
            <a:ext cx="1125855" cy="1068070"/>
          </a:xfrm>
          <a:prstGeom prst="rect">
            <a:avLst/>
          </a:prstGeom>
          <a:noFill/>
          <a:ln w="9525">
            <a:noFill/>
            <a:miter lim="800000"/>
            <a:headEnd/>
            <a:tailEnd/>
          </a:ln>
        </p:spPr>
      </p:pic>
      <p:sp>
        <p:nvSpPr>
          <p:cNvPr id="3" name="文本框 2"/>
          <p:cNvSpPr txBox="1"/>
          <p:nvPr/>
        </p:nvSpPr>
        <p:spPr>
          <a:xfrm>
            <a:off x="5292090" y="3789045"/>
            <a:ext cx="349250" cy="447675"/>
          </a:xfrm>
          <a:prstGeom prst="rect">
            <a:avLst/>
          </a:prstGeom>
          <a:noFill/>
        </p:spPr>
        <p:txBody>
          <a:bodyPr wrap="square" rtlCol="0">
            <a:spAutoFit/>
          </a:bodyPr>
          <a:p>
            <a:pPr>
              <a:lnSpc>
                <a:spcPct val="130000"/>
              </a:lnSpc>
            </a:pPr>
            <a:r>
              <a:rPr lang="en-US" altLang="zh-CN" b="1" dirty="0" smtClean="0">
                <a:latin typeface="Arial" pitchFamily="34" charset="0"/>
                <a:ea typeface="微软雅黑" pitchFamily="34" charset="-122"/>
              </a:rPr>
              <a:t>B</a:t>
            </a:r>
            <a:endParaRPr lang="en-US" altLang="zh-CN" b="1" dirty="0" smtClean="0">
              <a:latin typeface="Arial" pitchFamily="34" charset="0"/>
              <a:ea typeface="微软雅黑" pitchFamily="34" charset="-122"/>
            </a:endParaRPr>
          </a:p>
        </p:txBody>
      </p:sp>
      <p:sp>
        <p:nvSpPr>
          <p:cNvPr id="21" name="文本框 20"/>
          <p:cNvSpPr txBox="1"/>
          <p:nvPr/>
        </p:nvSpPr>
        <p:spPr>
          <a:xfrm>
            <a:off x="2700020" y="5156835"/>
            <a:ext cx="2858135" cy="368300"/>
          </a:xfrm>
          <a:prstGeom prst="rect">
            <a:avLst/>
          </a:prstGeom>
          <a:noFill/>
        </p:spPr>
        <p:txBody>
          <a:bodyPr wrap="square" rtlCol="0">
            <a:spAutoFit/>
          </a:bodyPr>
          <a:p>
            <a:pPr algn="ctr">
              <a:lnSpc>
                <a:spcPct val="130000"/>
              </a:lnSpc>
            </a:pPr>
            <a:r>
              <a:rPr lang="zh-CN" altLang="en-US" sz="1400" dirty="0" smtClean="0">
                <a:latin typeface="Arial" pitchFamily="34" charset="0"/>
                <a:ea typeface="微软雅黑" pitchFamily="34" charset="-122"/>
              </a:rPr>
              <a:t>图</a:t>
            </a:r>
            <a:r>
              <a:rPr lang="en-US" altLang="zh-CN" sz="1400" dirty="0" smtClean="0">
                <a:latin typeface="Arial" pitchFamily="34" charset="0"/>
                <a:ea typeface="微软雅黑" pitchFamily="34" charset="-122"/>
              </a:rPr>
              <a:t>2</a:t>
            </a:r>
            <a:r>
              <a:rPr lang="zh-CN" altLang="en-US" sz="1400" dirty="0" smtClean="0">
                <a:latin typeface="Arial" pitchFamily="34" charset="0"/>
                <a:ea typeface="微软雅黑" pitchFamily="34" charset="-122"/>
              </a:rPr>
              <a:t>  两机间数据交换协议</a:t>
            </a:r>
            <a:endParaRPr lang="zh-CN" altLang="en-US" sz="1400" dirty="0" smtClean="0">
              <a:latin typeface="Arial" pitchFamily="34" charset="0"/>
              <a:ea typeface="微软雅黑"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52" name="Group 6"/>
          <p:cNvGrpSpPr/>
          <p:nvPr/>
        </p:nvGrpSpPr>
        <p:grpSpPr>
          <a:xfrm>
            <a:off x="6145530" y="3664268"/>
            <a:ext cx="576263" cy="933450"/>
            <a:chOff x="4180" y="783"/>
            <a:chExt cx="150" cy="307"/>
          </a:xfrm>
          <a:solidFill>
            <a:schemeClr val="accent2">
              <a:lumMod val="75000"/>
            </a:schemeClr>
          </a:solidFill>
        </p:grpSpPr>
        <p:sp>
          <p:nvSpPr>
            <p:cNvPr id="2070" name="AutoShape 7"/>
            <p:cNvSpPr/>
            <p:nvPr/>
          </p:nvSpPr>
          <p:spPr>
            <a:xfrm>
              <a:off x="4180" y="1019"/>
              <a:ext cx="150" cy="71"/>
            </a:xfrm>
            <a:prstGeom prst="parallelogram">
              <a:avLst>
                <a:gd name="adj" fmla="val 81386"/>
              </a:avLst>
            </a:prstGeom>
            <a:grpFill/>
            <a:ln w="9525">
              <a:noFill/>
              <a:miter/>
            </a:ln>
          </p:spPr>
          <p:txBody>
            <a:bodyPr wrap="none" anchor="ctr"/>
            <a:p>
              <a:pPr lvl="0" eaLnBrk="1" hangingPunct="1"/>
              <a:endParaRPr lang="zh-CN" altLang="en-US" dirty="0">
                <a:latin typeface="Arial" charset="0"/>
                <a:ea typeface="宋体" pitchFamily="2" charset="-122"/>
              </a:endParaRPr>
            </a:p>
          </p:txBody>
        </p:sp>
        <p:sp>
          <p:nvSpPr>
            <p:cNvPr id="2071" name="Rectangle 8"/>
            <p:cNvSpPr/>
            <p:nvPr/>
          </p:nvSpPr>
          <p:spPr>
            <a:xfrm>
              <a:off x="4256" y="785"/>
              <a:ext cx="69" cy="236"/>
            </a:xfrm>
            <a:prstGeom prst="rect">
              <a:avLst/>
            </a:prstGeom>
            <a:grpFill/>
            <a:ln w="9525">
              <a:noFill/>
              <a:miter/>
            </a:ln>
          </p:spPr>
          <p:txBody>
            <a:bodyPr wrap="none" anchor="ctr"/>
            <a:p>
              <a:pPr lvl="0" eaLnBrk="1" hangingPunct="1"/>
              <a:endParaRPr lang="zh-CN" altLang="en-US" dirty="0">
                <a:latin typeface="Arial" charset="0"/>
                <a:ea typeface="宋体" pitchFamily="2" charset="-122"/>
              </a:endParaRPr>
            </a:p>
          </p:txBody>
        </p:sp>
        <p:sp>
          <p:nvSpPr>
            <p:cNvPr id="2072" name="Rectangle 9"/>
            <p:cNvSpPr/>
            <p:nvPr/>
          </p:nvSpPr>
          <p:spPr>
            <a:xfrm>
              <a:off x="4181" y="852"/>
              <a:ext cx="95" cy="236"/>
            </a:xfrm>
            <a:prstGeom prst="rect">
              <a:avLst/>
            </a:prstGeom>
            <a:grp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charset="0"/>
                <a:ea typeface="宋体" pitchFamily="2" charset="-122"/>
              </a:endParaRPr>
            </a:p>
          </p:txBody>
        </p:sp>
        <p:sp>
          <p:nvSpPr>
            <p:cNvPr id="2073" name="AutoShape 10"/>
            <p:cNvSpPr/>
            <p:nvPr/>
          </p:nvSpPr>
          <p:spPr>
            <a:xfrm>
              <a:off x="4180" y="783"/>
              <a:ext cx="150" cy="71"/>
            </a:xfrm>
            <a:prstGeom prst="parallelogram">
              <a:avLst>
                <a:gd name="adj" fmla="val 81386"/>
              </a:avLst>
            </a:prstGeom>
            <a:grp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charset="0"/>
                <a:ea typeface="宋体" pitchFamily="2" charset="-122"/>
              </a:endParaRPr>
            </a:p>
          </p:txBody>
        </p:sp>
        <p:sp>
          <p:nvSpPr>
            <p:cNvPr id="2074" name="Line 11"/>
            <p:cNvSpPr/>
            <p:nvPr/>
          </p:nvSpPr>
          <p:spPr>
            <a:xfrm>
              <a:off x="4330" y="788"/>
              <a:ext cx="0" cy="231"/>
            </a:xfrm>
            <a:prstGeom prst="line">
              <a:avLst/>
            </a:prstGeom>
            <a:grpFill/>
            <a:ln w="9525" cap="flat" cmpd="sng">
              <a:solidFill>
                <a:schemeClr val="tx1"/>
              </a:solidFill>
              <a:prstDash val="solid"/>
              <a:headEnd type="none" w="med" len="med"/>
              <a:tailEnd type="none" w="med" len="med"/>
            </a:ln>
          </p:spPr>
          <p:txBody>
            <a:bodyPr/>
            <a:p>
              <a:endParaRPr lang="zh-CN" altLang="en-US"/>
            </a:p>
          </p:txBody>
        </p:sp>
        <p:sp>
          <p:nvSpPr>
            <p:cNvPr id="2075" name="Line 12"/>
            <p:cNvSpPr/>
            <p:nvPr/>
          </p:nvSpPr>
          <p:spPr>
            <a:xfrm flipH="1">
              <a:off x="4276" y="1019"/>
              <a:ext cx="54" cy="69"/>
            </a:xfrm>
            <a:prstGeom prst="line">
              <a:avLst/>
            </a:prstGeom>
            <a:grpFill/>
            <a:ln w="9525" cap="flat" cmpd="sng">
              <a:solidFill>
                <a:schemeClr val="tx1"/>
              </a:solidFill>
              <a:prstDash val="solid"/>
              <a:headEnd type="none" w="med" len="med"/>
              <a:tailEnd type="none" w="med" len="med"/>
            </a:ln>
          </p:spPr>
          <p:txBody>
            <a:bodyPr/>
            <a:p>
              <a:endParaRPr lang="zh-CN" altLang="en-US"/>
            </a:p>
          </p:txBody>
        </p:sp>
        <p:sp>
          <p:nvSpPr>
            <p:cNvPr id="2076" name="Rectangle 13"/>
            <p:cNvSpPr/>
            <p:nvPr/>
          </p:nvSpPr>
          <p:spPr>
            <a:xfrm>
              <a:off x="4193" y="883"/>
              <a:ext cx="63" cy="136"/>
            </a:xfrm>
            <a:prstGeom prst="rect">
              <a:avLst/>
            </a:prstGeom>
            <a:grp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charset="0"/>
                <a:ea typeface="宋体" pitchFamily="2" charset="-122"/>
              </a:endParaRPr>
            </a:p>
          </p:txBody>
        </p:sp>
        <p:sp>
          <p:nvSpPr>
            <p:cNvPr id="2077" name="Rectangle 14"/>
            <p:cNvSpPr/>
            <p:nvPr/>
          </p:nvSpPr>
          <p:spPr>
            <a:xfrm>
              <a:off x="4202" y="924"/>
              <a:ext cx="48" cy="48"/>
            </a:xfrm>
            <a:prstGeom prst="rect">
              <a:avLst/>
            </a:prstGeom>
            <a:grpFill/>
            <a:ln w="9525">
              <a:noFill/>
              <a:miter/>
            </a:ln>
          </p:spPr>
          <p:txBody>
            <a:bodyPr wrap="none" anchor="ctr"/>
            <a:p>
              <a:pPr lvl="0" eaLnBrk="1" hangingPunct="1"/>
              <a:endParaRPr lang="zh-CN" altLang="en-US" dirty="0">
                <a:latin typeface="Arial" charset="0"/>
                <a:ea typeface="宋体" pitchFamily="2" charset="-122"/>
              </a:endParaRPr>
            </a:p>
          </p:txBody>
        </p:sp>
      </p:grpSp>
      <p:sp>
        <p:nvSpPr>
          <p:cNvPr id="2053" name="Text Box 29"/>
          <p:cNvSpPr txBox="1"/>
          <p:nvPr/>
        </p:nvSpPr>
        <p:spPr>
          <a:xfrm>
            <a:off x="3841115" y="3231833"/>
            <a:ext cx="1733550" cy="396875"/>
          </a:xfrm>
          <a:prstGeom prst="rect">
            <a:avLst/>
          </a:prstGeom>
          <a:noFill/>
          <a:ln w="9525">
            <a:noFill/>
            <a:miter/>
          </a:ln>
        </p:spPr>
        <p:txBody>
          <a:bodyPr wrap="none">
            <a:spAutoFit/>
          </a:bodyPr>
          <a:p>
            <a:pPr lvl="0" eaLnBrk="0" hangingPunct="0"/>
            <a:r>
              <a:rPr lang="en-US" altLang="zh-CN" sz="2000" dirty="0">
                <a:solidFill>
                  <a:srgbClr val="FF0000"/>
                </a:solidFill>
                <a:latin typeface="Comic Sans MS" pitchFamily="66" charset="0"/>
                <a:ea typeface="宋体" pitchFamily="2" charset="-122"/>
              </a:rPr>
              <a:t>TCP </a:t>
            </a:r>
            <a:r>
              <a:rPr lang="zh-CN" altLang="en-US" sz="2000" dirty="0">
                <a:solidFill>
                  <a:srgbClr val="FF0000"/>
                </a:solidFill>
                <a:latin typeface="Comic Sans MS" pitchFamily="66" charset="0"/>
                <a:ea typeface="宋体" pitchFamily="2" charset="-122"/>
              </a:rPr>
              <a:t>连接请求</a:t>
            </a:r>
            <a:endParaRPr lang="en-US" altLang="zh-CN" sz="2400" dirty="0">
              <a:latin typeface="Times New Roman" pitchFamily="18" charset="0"/>
              <a:ea typeface="宋体" pitchFamily="2" charset="-122"/>
            </a:endParaRPr>
          </a:p>
        </p:txBody>
      </p:sp>
      <p:sp>
        <p:nvSpPr>
          <p:cNvPr id="2054" name="Line 30"/>
          <p:cNvSpPr/>
          <p:nvPr/>
        </p:nvSpPr>
        <p:spPr>
          <a:xfrm flipV="1">
            <a:off x="3564255" y="5215255"/>
            <a:ext cx="2343150" cy="428625"/>
          </a:xfrm>
          <a:prstGeom prst="line">
            <a:avLst/>
          </a:prstGeom>
          <a:ln w="28575" cap="flat" cmpd="sng">
            <a:solidFill>
              <a:srgbClr val="FF0000"/>
            </a:solidFill>
            <a:prstDash val="solid"/>
            <a:headEnd type="triangle" w="med" len="med"/>
            <a:tailEnd type="none" w="med" len="med"/>
          </a:ln>
        </p:spPr>
        <p:txBody>
          <a:bodyPr/>
          <a:p>
            <a:endParaRPr lang="zh-CN" altLang="en-US"/>
          </a:p>
        </p:txBody>
      </p:sp>
      <p:sp>
        <p:nvSpPr>
          <p:cNvPr id="2055" name="Line 31"/>
          <p:cNvSpPr/>
          <p:nvPr/>
        </p:nvSpPr>
        <p:spPr>
          <a:xfrm>
            <a:off x="3840480" y="3548380"/>
            <a:ext cx="1762125" cy="276225"/>
          </a:xfrm>
          <a:prstGeom prst="line">
            <a:avLst/>
          </a:prstGeom>
          <a:ln w="28575" cap="flat" cmpd="sng">
            <a:solidFill>
              <a:srgbClr val="FF0000"/>
            </a:solidFill>
            <a:prstDash val="solid"/>
            <a:headEnd type="none" w="med" len="med"/>
            <a:tailEnd type="triangle" w="med" len="med"/>
          </a:ln>
        </p:spPr>
        <p:txBody>
          <a:bodyPr/>
          <a:p>
            <a:endParaRPr lang="zh-CN" altLang="en-US"/>
          </a:p>
        </p:txBody>
      </p:sp>
      <p:sp>
        <p:nvSpPr>
          <p:cNvPr id="2056" name="Line 32"/>
          <p:cNvSpPr/>
          <p:nvPr/>
        </p:nvSpPr>
        <p:spPr>
          <a:xfrm flipV="1">
            <a:off x="3516630" y="4043680"/>
            <a:ext cx="2085975" cy="361950"/>
          </a:xfrm>
          <a:prstGeom prst="line">
            <a:avLst/>
          </a:prstGeom>
          <a:ln w="28575" cap="flat" cmpd="sng">
            <a:solidFill>
              <a:srgbClr val="FF0000"/>
            </a:solidFill>
            <a:prstDash val="solid"/>
            <a:headEnd type="triangle" w="med" len="med"/>
            <a:tailEnd type="none" w="med" len="med"/>
          </a:ln>
        </p:spPr>
        <p:txBody>
          <a:bodyPr/>
          <a:p>
            <a:endParaRPr lang="zh-CN" altLang="en-US"/>
          </a:p>
        </p:txBody>
      </p:sp>
      <p:grpSp>
        <p:nvGrpSpPr>
          <p:cNvPr id="2057" name="Group 33"/>
          <p:cNvGrpSpPr/>
          <p:nvPr/>
        </p:nvGrpSpPr>
        <p:grpSpPr>
          <a:xfrm>
            <a:off x="3776980" y="3975418"/>
            <a:ext cx="1733550" cy="396875"/>
            <a:chOff x="3248" y="2147"/>
            <a:chExt cx="1092" cy="250"/>
          </a:xfrm>
        </p:grpSpPr>
        <p:sp>
          <p:nvSpPr>
            <p:cNvPr id="2068" name="Rectangle 34"/>
            <p:cNvSpPr/>
            <p:nvPr/>
          </p:nvSpPr>
          <p:spPr>
            <a:xfrm>
              <a:off x="3306" y="2190"/>
              <a:ext cx="906" cy="180"/>
            </a:xfrm>
            <a:prstGeom prst="rect">
              <a:avLst/>
            </a:prstGeom>
            <a:solidFill>
              <a:schemeClr val="bg1"/>
            </a:solidFill>
            <a:ln w="9525">
              <a:noFill/>
              <a:miter/>
            </a:ln>
          </p:spPr>
          <p:txBody>
            <a:bodyPr wrap="none" anchor="ctr"/>
            <a:p>
              <a:pPr lvl="0" eaLnBrk="1" hangingPunct="1"/>
              <a:endParaRPr lang="zh-CN" altLang="en-US" dirty="0">
                <a:latin typeface="Arial" charset="0"/>
                <a:ea typeface="宋体" pitchFamily="2" charset="-122"/>
              </a:endParaRPr>
            </a:p>
          </p:txBody>
        </p:sp>
        <p:sp>
          <p:nvSpPr>
            <p:cNvPr id="2069" name="Text Box 35"/>
            <p:cNvSpPr txBox="1"/>
            <p:nvPr/>
          </p:nvSpPr>
          <p:spPr>
            <a:xfrm>
              <a:off x="3248" y="2147"/>
              <a:ext cx="1092" cy="250"/>
            </a:xfrm>
            <a:prstGeom prst="rect">
              <a:avLst/>
            </a:prstGeom>
            <a:noFill/>
            <a:ln w="9525">
              <a:noFill/>
              <a:miter/>
            </a:ln>
          </p:spPr>
          <p:txBody>
            <a:bodyPr wrap="none">
              <a:spAutoFit/>
            </a:bodyPr>
            <a:p>
              <a:pPr lvl="0" eaLnBrk="0" hangingPunct="0"/>
              <a:r>
                <a:rPr lang="en-US" altLang="zh-CN" sz="2000" dirty="0">
                  <a:solidFill>
                    <a:srgbClr val="FF0000"/>
                  </a:solidFill>
                  <a:latin typeface="Comic Sans MS" pitchFamily="66" charset="0"/>
                  <a:ea typeface="宋体" pitchFamily="2" charset="-122"/>
                </a:rPr>
                <a:t>TCP </a:t>
              </a:r>
              <a:r>
                <a:rPr lang="zh-CN" altLang="en-US" sz="2000" dirty="0">
                  <a:solidFill>
                    <a:srgbClr val="FF0000"/>
                  </a:solidFill>
                  <a:latin typeface="Comic Sans MS" pitchFamily="66" charset="0"/>
                  <a:ea typeface="宋体" pitchFamily="2" charset="-122"/>
                </a:rPr>
                <a:t>连接响应</a:t>
              </a:r>
              <a:endParaRPr lang="zh-CN" altLang="en-US" sz="2400" dirty="0">
                <a:latin typeface="Times New Roman" pitchFamily="18" charset="0"/>
                <a:ea typeface="宋体" pitchFamily="2" charset="-122"/>
              </a:endParaRPr>
            </a:p>
          </p:txBody>
        </p:sp>
      </p:grpSp>
      <p:sp>
        <p:nvSpPr>
          <p:cNvPr id="2058" name="Line 36"/>
          <p:cNvSpPr/>
          <p:nvPr/>
        </p:nvSpPr>
        <p:spPr>
          <a:xfrm>
            <a:off x="3564255" y="4653280"/>
            <a:ext cx="2400300" cy="419100"/>
          </a:xfrm>
          <a:prstGeom prst="line">
            <a:avLst/>
          </a:prstGeom>
          <a:ln w="28575" cap="flat" cmpd="sng">
            <a:solidFill>
              <a:srgbClr val="FF0000"/>
            </a:solidFill>
            <a:prstDash val="solid"/>
            <a:headEnd type="none" w="med" len="med"/>
            <a:tailEnd type="triangle" w="med" len="med"/>
          </a:ln>
        </p:spPr>
        <p:txBody>
          <a:bodyPr/>
          <a:p>
            <a:endParaRPr lang="zh-CN" altLang="en-US"/>
          </a:p>
        </p:txBody>
      </p:sp>
      <p:grpSp>
        <p:nvGrpSpPr>
          <p:cNvPr id="2059" name="Group 37"/>
          <p:cNvGrpSpPr/>
          <p:nvPr/>
        </p:nvGrpSpPr>
        <p:grpSpPr>
          <a:xfrm>
            <a:off x="3924300" y="4580573"/>
            <a:ext cx="3794125" cy="322263"/>
            <a:chOff x="3212" y="2597"/>
            <a:chExt cx="2390" cy="203"/>
          </a:xfrm>
        </p:grpSpPr>
        <p:sp>
          <p:nvSpPr>
            <p:cNvPr id="2066" name="Rectangle 38"/>
            <p:cNvSpPr/>
            <p:nvPr/>
          </p:nvSpPr>
          <p:spPr>
            <a:xfrm>
              <a:off x="3252" y="2628"/>
              <a:ext cx="2100" cy="114"/>
            </a:xfrm>
            <a:prstGeom prst="rect">
              <a:avLst/>
            </a:prstGeom>
            <a:solidFill>
              <a:schemeClr val="bg1"/>
            </a:solidFill>
            <a:ln w="9525">
              <a:noFill/>
              <a:miter/>
            </a:ln>
          </p:spPr>
          <p:txBody>
            <a:bodyPr wrap="none" anchor="ctr"/>
            <a:p>
              <a:pPr lvl="0" eaLnBrk="1" hangingPunct="1"/>
              <a:endParaRPr lang="zh-CN" altLang="en-US" dirty="0">
                <a:latin typeface="Arial" charset="0"/>
                <a:ea typeface="宋体" pitchFamily="2" charset="-122"/>
              </a:endParaRPr>
            </a:p>
          </p:txBody>
        </p:sp>
        <p:sp>
          <p:nvSpPr>
            <p:cNvPr id="2067" name="Text Box 39"/>
            <p:cNvSpPr txBox="1"/>
            <p:nvPr/>
          </p:nvSpPr>
          <p:spPr>
            <a:xfrm>
              <a:off x="3212" y="2597"/>
              <a:ext cx="2390" cy="203"/>
            </a:xfrm>
            <a:prstGeom prst="rect">
              <a:avLst/>
            </a:prstGeom>
            <a:noFill/>
            <a:ln w="9525">
              <a:noFill/>
              <a:miter/>
            </a:ln>
          </p:spPr>
          <p:txBody>
            <a:bodyPr>
              <a:spAutoFit/>
            </a:bodyPr>
            <a:p>
              <a:pPr lvl="0" eaLnBrk="0" hangingPunct="0"/>
              <a:r>
                <a:rPr lang="en-US" altLang="zh-CN" sz="1400" dirty="0">
                  <a:solidFill>
                    <a:srgbClr val="FF0000"/>
                  </a:solidFill>
                  <a:latin typeface="Comic Sans MS" pitchFamily="66" charset="0"/>
                  <a:ea typeface="宋体" pitchFamily="2" charset="-122"/>
                </a:rPr>
                <a:t>http://www.bhu.edu.cn/page/index.asp</a:t>
              </a:r>
              <a:endParaRPr lang="en-US" altLang="zh-CN" sz="1400" dirty="0">
                <a:solidFill>
                  <a:srgbClr val="FF0000"/>
                </a:solidFill>
                <a:latin typeface="Comic Sans MS" pitchFamily="66" charset="0"/>
                <a:ea typeface="宋体" pitchFamily="2" charset="-122"/>
              </a:endParaRPr>
            </a:p>
          </p:txBody>
        </p:sp>
      </p:grpSp>
      <p:grpSp>
        <p:nvGrpSpPr>
          <p:cNvPr id="2060" name="Group 40"/>
          <p:cNvGrpSpPr/>
          <p:nvPr/>
        </p:nvGrpSpPr>
        <p:grpSpPr>
          <a:xfrm>
            <a:off x="4405630" y="5223193"/>
            <a:ext cx="923925" cy="457200"/>
            <a:chOff x="1046" y="2771"/>
            <a:chExt cx="582" cy="288"/>
          </a:xfrm>
        </p:grpSpPr>
        <p:sp>
          <p:nvSpPr>
            <p:cNvPr id="2064" name="Rectangle 41"/>
            <p:cNvSpPr/>
            <p:nvPr/>
          </p:nvSpPr>
          <p:spPr>
            <a:xfrm>
              <a:off x="1104" y="2820"/>
              <a:ext cx="444" cy="186"/>
            </a:xfrm>
            <a:prstGeom prst="rect">
              <a:avLst/>
            </a:prstGeom>
            <a:solidFill>
              <a:schemeClr val="bg1"/>
            </a:solidFill>
            <a:ln w="9525">
              <a:noFill/>
              <a:miter/>
            </a:ln>
          </p:spPr>
          <p:txBody>
            <a:bodyPr wrap="none" anchor="ctr"/>
            <a:p>
              <a:pPr lvl="0" eaLnBrk="1" hangingPunct="1"/>
              <a:endParaRPr lang="zh-CN" altLang="en-US" dirty="0">
                <a:latin typeface="Arial" charset="0"/>
                <a:ea typeface="宋体" pitchFamily="2" charset="-122"/>
              </a:endParaRPr>
            </a:p>
          </p:txBody>
        </p:sp>
        <p:sp>
          <p:nvSpPr>
            <p:cNvPr id="2065" name="Text Box 42"/>
            <p:cNvSpPr txBox="1"/>
            <p:nvPr/>
          </p:nvSpPr>
          <p:spPr>
            <a:xfrm>
              <a:off x="1046" y="2771"/>
              <a:ext cx="582" cy="288"/>
            </a:xfrm>
            <a:prstGeom prst="rect">
              <a:avLst/>
            </a:prstGeom>
            <a:noFill/>
            <a:ln w="9525">
              <a:noFill/>
              <a:miter/>
            </a:ln>
          </p:spPr>
          <p:txBody>
            <a:bodyPr wrap="none">
              <a:spAutoFit/>
            </a:bodyPr>
            <a:p>
              <a:pPr lvl="0" eaLnBrk="0" hangingPunct="0"/>
              <a:r>
                <a:rPr lang="zh-CN" altLang="en-US" sz="2400" dirty="0">
                  <a:solidFill>
                    <a:srgbClr val="FF0000"/>
                  </a:solidFill>
                  <a:latin typeface="Comic Sans MS" pitchFamily="66" charset="0"/>
                  <a:ea typeface="宋体" pitchFamily="2" charset="-122"/>
                </a:rPr>
                <a:t>&lt;</a:t>
              </a:r>
              <a:r>
                <a:rPr lang="zh-CN" altLang="en-US" sz="2000" dirty="0">
                  <a:solidFill>
                    <a:srgbClr val="FF0000"/>
                  </a:solidFill>
                  <a:latin typeface="Comic Sans MS" pitchFamily="66" charset="0"/>
                  <a:ea typeface="宋体" pitchFamily="2" charset="-122"/>
                </a:rPr>
                <a:t>文件</a:t>
              </a:r>
              <a:r>
                <a:rPr lang="en-US" altLang="zh-CN" sz="2400" dirty="0">
                  <a:solidFill>
                    <a:srgbClr val="FF0000"/>
                  </a:solidFill>
                  <a:latin typeface="Comic Sans MS" pitchFamily="66" charset="0"/>
                  <a:ea typeface="宋体" pitchFamily="2" charset="-122"/>
                </a:rPr>
                <a:t>&gt;</a:t>
              </a:r>
              <a:endParaRPr lang="en-US" altLang="zh-CN" sz="2400" dirty="0">
                <a:latin typeface="Times New Roman" pitchFamily="18" charset="0"/>
                <a:ea typeface="宋体" pitchFamily="2" charset="-122"/>
              </a:endParaRPr>
            </a:p>
          </p:txBody>
        </p:sp>
      </p:grpSp>
      <p:sp>
        <p:nvSpPr>
          <p:cNvPr id="2063" name="Rectangle 3"/>
          <p:cNvSpPr/>
          <p:nvPr/>
        </p:nvSpPr>
        <p:spPr>
          <a:xfrm>
            <a:off x="468313" y="1341438"/>
            <a:ext cx="8351837" cy="3240087"/>
          </a:xfrm>
          <a:prstGeom prst="rect">
            <a:avLst/>
          </a:prstGeom>
          <a:noFill/>
          <a:ln w="9525">
            <a:noFill/>
            <a:miter/>
          </a:ln>
        </p:spPr>
        <p:txBody>
          <a:bodyPr/>
          <a:p>
            <a:pPr lvl="0" indent="0" eaLnBrk="1" hangingPunct="1">
              <a:lnSpc>
                <a:spcPct val="90000"/>
              </a:lnSpc>
              <a:spcBef>
                <a:spcPct val="20000"/>
              </a:spcBef>
              <a:buClr>
                <a:schemeClr val="accent1"/>
              </a:buClr>
              <a:buSzPct val="65000"/>
              <a:buFont typeface="Wingdings" pitchFamily="2" charset="2"/>
              <a:buNone/>
            </a:pPr>
            <a:r>
              <a:rPr lang="en-US" altLang="zh-CN" sz="2800" b="1" dirty="0">
                <a:latin typeface="Arial" charset="0"/>
                <a:ea typeface="宋体" pitchFamily="2" charset="-122"/>
              </a:rPr>
              <a:t>  </a:t>
            </a:r>
            <a:r>
              <a:rPr lang="zh-CN" altLang="en-US" sz="3200" b="1" dirty="0">
                <a:solidFill>
                  <a:srgbClr val="FF0000"/>
                </a:solidFill>
                <a:latin typeface="Arial" charset="0"/>
                <a:ea typeface="宋体" pitchFamily="2" charset="-122"/>
              </a:rPr>
              <a:t>网络协议三要素</a:t>
            </a:r>
            <a:endParaRPr lang="zh-CN" altLang="en-US" sz="3200" b="1" dirty="0">
              <a:solidFill>
                <a:srgbClr val="FF0000"/>
              </a:solidFill>
              <a:latin typeface="Arial" charset="0"/>
              <a:ea typeface="宋体" pitchFamily="2" charset="-122"/>
            </a:endParaRPr>
          </a:p>
          <a:p>
            <a:pPr marL="1022350" lvl="2" indent="-350520" eaLnBrk="1" hangingPunct="1">
              <a:lnSpc>
                <a:spcPct val="90000"/>
              </a:lnSpc>
              <a:spcBef>
                <a:spcPct val="20000"/>
              </a:spcBef>
              <a:buClr>
                <a:schemeClr val="accent1"/>
              </a:buClr>
              <a:buSzPct val="65000"/>
              <a:buFont typeface="Wingdings" pitchFamily="2" charset="2"/>
              <a:buChar char="n"/>
            </a:pPr>
            <a:r>
              <a:rPr lang="zh-CN" altLang="en-US" sz="2800" b="1" dirty="0">
                <a:solidFill>
                  <a:schemeClr val="tx2">
                    <a:lumMod val="50000"/>
                  </a:schemeClr>
                </a:solidFill>
                <a:latin typeface="Arial" charset="0"/>
                <a:ea typeface="宋体" pitchFamily="2" charset="-122"/>
              </a:rPr>
              <a:t>语法：数据与控制信息的格式</a:t>
            </a:r>
            <a:endParaRPr lang="zh-CN" altLang="en-US" sz="2800" b="1" dirty="0">
              <a:solidFill>
                <a:schemeClr val="tx2">
                  <a:lumMod val="50000"/>
                </a:schemeClr>
              </a:solidFill>
              <a:latin typeface="Arial" charset="0"/>
              <a:ea typeface="宋体" pitchFamily="2" charset="-122"/>
            </a:endParaRPr>
          </a:p>
          <a:p>
            <a:pPr marL="1022350" lvl="2" indent="-350520" eaLnBrk="1" hangingPunct="1">
              <a:lnSpc>
                <a:spcPct val="90000"/>
              </a:lnSpc>
              <a:spcBef>
                <a:spcPct val="20000"/>
              </a:spcBef>
              <a:buClr>
                <a:schemeClr val="accent1"/>
              </a:buClr>
              <a:buSzPct val="65000"/>
              <a:buFont typeface="Wingdings" pitchFamily="2" charset="2"/>
              <a:buChar char="n"/>
            </a:pPr>
            <a:r>
              <a:rPr lang="zh-CN" altLang="en-US" sz="2800" b="1" dirty="0">
                <a:solidFill>
                  <a:schemeClr val="tx2">
                    <a:lumMod val="50000"/>
                  </a:schemeClr>
                </a:solidFill>
                <a:latin typeface="Arial" charset="0"/>
                <a:ea typeface="宋体" pitchFamily="2" charset="-122"/>
              </a:rPr>
              <a:t>语义：发出控制信息和做出响应的涵义</a:t>
            </a:r>
            <a:endParaRPr lang="zh-CN" altLang="en-US" sz="2800" b="1" dirty="0">
              <a:solidFill>
                <a:schemeClr val="tx2">
                  <a:lumMod val="50000"/>
                </a:schemeClr>
              </a:solidFill>
              <a:latin typeface="Arial" charset="0"/>
              <a:ea typeface="宋体" pitchFamily="2" charset="-122"/>
            </a:endParaRPr>
          </a:p>
          <a:p>
            <a:pPr marL="1022350" lvl="2" indent="-350520" eaLnBrk="1" hangingPunct="1">
              <a:lnSpc>
                <a:spcPct val="90000"/>
              </a:lnSpc>
              <a:spcBef>
                <a:spcPct val="20000"/>
              </a:spcBef>
              <a:buClr>
                <a:schemeClr val="accent1"/>
              </a:buClr>
              <a:buSzPct val="65000"/>
              <a:buFont typeface="Wingdings" pitchFamily="2" charset="2"/>
              <a:buChar char="n"/>
            </a:pPr>
            <a:r>
              <a:rPr lang="zh-CN" altLang="en-US" sz="2800" b="1" dirty="0">
                <a:solidFill>
                  <a:schemeClr val="tx2">
                    <a:lumMod val="50000"/>
                  </a:schemeClr>
                </a:solidFill>
                <a:latin typeface="Arial" charset="0"/>
                <a:ea typeface="宋体" pitchFamily="2" charset="-122"/>
              </a:rPr>
              <a:t>同步：双方动作协调一致的顺序说明</a:t>
            </a:r>
            <a:endParaRPr lang="zh-CN" altLang="en-US" sz="2800" b="1" dirty="0">
              <a:solidFill>
                <a:schemeClr val="tx2">
                  <a:lumMod val="50000"/>
                </a:schemeClr>
              </a:solidFill>
              <a:latin typeface="Arial" charset="0"/>
              <a:ea typeface="宋体" pitchFamily="2" charset="-122"/>
            </a:endParaRPr>
          </a:p>
        </p:txBody>
      </p:sp>
      <p:sp>
        <p:nvSpPr>
          <p:cNvPr id="27652" name="Rectangle 2"/>
          <p:cNvSpPr>
            <a:spLocks noGrp="1"/>
          </p:cNvSpPr>
          <p:nvPr/>
        </p:nvSpPr>
        <p:spPr>
          <a:xfrm>
            <a:off x="622300" y="327657"/>
            <a:ext cx="8215843" cy="928558"/>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3200" b="0" i="0" kern="1200" baseline="0">
                <a:solidFill>
                  <a:schemeClr val="accent1"/>
                </a:solidFill>
                <a:effectLst/>
                <a:latin typeface="+mj-ea"/>
                <a:ea typeface="+mj-ea"/>
                <a:cs typeface="+mj-cs"/>
              </a:defRPr>
            </a:lvl1pPr>
          </a:lstStyle>
          <a:p>
            <a:pPr algn="ctr" eaLnBrk="1" hangingPunct="1">
              <a:lnSpc>
                <a:spcPct val="120000"/>
              </a:lnSpc>
              <a:buFont typeface="Arial" pitchFamily="34" charset="0"/>
            </a:pPr>
            <a:r>
              <a:rPr lang="en-US" altLang="zh-CN" sz="3600" b="1" smtClean="0">
                <a:latin typeface="Arial Black" pitchFamily="34" charset="0"/>
                <a:ea typeface="华文细黑" pitchFamily="2" charset="-122"/>
                <a:cs typeface="+mn-cs"/>
              </a:rPr>
              <a:t>2  </a:t>
            </a:r>
            <a:r>
              <a:rPr lang="zh-CN" altLang="en-US" sz="3600" b="1" smtClean="0">
                <a:latin typeface="Arial Black" pitchFamily="34" charset="0"/>
                <a:ea typeface="华文细黑" pitchFamily="2" charset="-122"/>
                <a:cs typeface="+mn-cs"/>
              </a:rPr>
              <a:t>协议与层次划分</a:t>
            </a:r>
            <a:endParaRPr lang="zh-CN" altLang="en-US" sz="3600" b="1" smtClean="0">
              <a:latin typeface="Arial Black" pitchFamily="34" charset="0"/>
              <a:ea typeface="华文细黑" pitchFamily="2" charset="-122"/>
              <a:cs typeface="+mn-cs"/>
            </a:endParaRPr>
          </a:p>
        </p:txBody>
      </p:sp>
      <p:grpSp>
        <p:nvGrpSpPr>
          <p:cNvPr id="3" name="组合 2"/>
          <p:cNvGrpSpPr/>
          <p:nvPr/>
        </p:nvGrpSpPr>
        <p:grpSpPr>
          <a:xfrm>
            <a:off x="2832735" y="4023360"/>
            <a:ext cx="652780" cy="688975"/>
            <a:chOff x="6586" y="6761"/>
            <a:chExt cx="1028" cy="1085"/>
          </a:xfrm>
        </p:grpSpPr>
        <p:pic>
          <p:nvPicPr>
            <p:cNvPr id="19" name="Picture 139"/>
            <p:cNvPicPr>
              <a:picLocks noChangeArrowheads="1"/>
            </p:cNvPicPr>
            <p:nvPr/>
          </p:nvPicPr>
          <p:blipFill>
            <a:blip r:embed="rId1"/>
            <a:srcRect/>
            <a:stretch>
              <a:fillRect/>
            </a:stretch>
          </p:blipFill>
          <p:spPr bwMode="auto">
            <a:xfrm>
              <a:off x="6586" y="6762"/>
              <a:ext cx="1029" cy="1085"/>
            </a:xfrm>
            <a:prstGeom prst="rect">
              <a:avLst/>
            </a:prstGeom>
            <a:noFill/>
            <a:ln w="9525">
              <a:noFill/>
              <a:miter lim="800000"/>
              <a:headEnd/>
              <a:tailEnd/>
            </a:ln>
          </p:spPr>
        </p:pic>
        <p:sp>
          <p:nvSpPr>
            <p:cNvPr id="20" name="文本框 19"/>
            <p:cNvSpPr txBox="1"/>
            <p:nvPr/>
          </p:nvSpPr>
          <p:spPr>
            <a:xfrm>
              <a:off x="6860" y="6761"/>
              <a:ext cx="550" cy="705"/>
            </a:xfrm>
            <a:prstGeom prst="rect">
              <a:avLst/>
            </a:prstGeom>
            <a:noFill/>
          </p:spPr>
          <p:txBody>
            <a:bodyPr wrap="square" rtlCol="0">
              <a:spAutoFit/>
            </a:bodyPr>
            <a:p>
              <a:pPr>
                <a:lnSpc>
                  <a:spcPct val="130000"/>
                </a:lnSpc>
              </a:pPr>
              <a:r>
                <a:rPr lang="en-US" altLang="zh-CN" b="1" dirty="0" smtClean="0">
                  <a:latin typeface="Arial" pitchFamily="34" charset="0"/>
                  <a:ea typeface="微软雅黑" pitchFamily="34" charset="-122"/>
                </a:rPr>
                <a:t>A</a:t>
              </a:r>
              <a:endParaRPr lang="en-US" altLang="zh-CN" b="1" dirty="0" smtClean="0">
                <a:latin typeface="Arial" pitchFamily="34" charset="0"/>
                <a:ea typeface="微软雅黑" pitchFamily="34" charset="-122"/>
              </a:endParaRPr>
            </a:p>
          </p:txBody>
        </p:sp>
      </p:grpSp>
      <p:sp>
        <p:nvSpPr>
          <p:cNvPr id="21" name="文本框 20"/>
          <p:cNvSpPr txBox="1"/>
          <p:nvPr/>
        </p:nvSpPr>
        <p:spPr>
          <a:xfrm>
            <a:off x="2555875" y="6021070"/>
            <a:ext cx="2858135" cy="368300"/>
          </a:xfrm>
          <a:prstGeom prst="rect">
            <a:avLst/>
          </a:prstGeom>
          <a:noFill/>
        </p:spPr>
        <p:txBody>
          <a:bodyPr wrap="square" rtlCol="0">
            <a:spAutoFit/>
          </a:bodyPr>
          <a:p>
            <a:pPr algn="ctr">
              <a:lnSpc>
                <a:spcPct val="130000"/>
              </a:lnSpc>
            </a:pPr>
            <a:r>
              <a:rPr lang="zh-CN" altLang="en-US" sz="1400" dirty="0" smtClean="0">
                <a:latin typeface="Arial" pitchFamily="34" charset="0"/>
                <a:ea typeface="微软雅黑" pitchFamily="34" charset="-122"/>
              </a:rPr>
              <a:t>图</a:t>
            </a:r>
            <a:r>
              <a:rPr lang="en-US" altLang="zh-CN" sz="1400" dirty="0" smtClean="0">
                <a:latin typeface="Arial" pitchFamily="34" charset="0"/>
                <a:ea typeface="微软雅黑" pitchFamily="34" charset="-122"/>
              </a:rPr>
              <a:t> </a:t>
            </a:r>
            <a:r>
              <a:rPr lang="en-US" altLang="zh-CN" sz="1400" dirty="0" smtClean="0">
                <a:latin typeface="Arial" pitchFamily="34" charset="0"/>
                <a:ea typeface="微软雅黑" pitchFamily="34" charset="-122"/>
              </a:rPr>
              <a:t>3</a:t>
            </a:r>
            <a:r>
              <a:rPr lang="zh-CN" altLang="en-US" sz="1400" dirty="0" smtClean="0">
                <a:latin typeface="Arial" pitchFamily="34" charset="0"/>
                <a:ea typeface="微软雅黑" pitchFamily="34" charset="-122"/>
              </a:rPr>
              <a:t>  主机</a:t>
            </a:r>
            <a:r>
              <a:rPr lang="en-US" altLang="zh-CN" sz="1400" dirty="0" smtClean="0">
                <a:latin typeface="Arial" pitchFamily="34" charset="0"/>
                <a:ea typeface="微软雅黑" pitchFamily="34" charset="-122"/>
              </a:rPr>
              <a:t>A</a:t>
            </a:r>
            <a:r>
              <a:rPr lang="zh-CN" altLang="en-US" sz="1400" dirty="0" smtClean="0">
                <a:latin typeface="Arial" pitchFamily="34" charset="0"/>
                <a:ea typeface="微软雅黑" pitchFamily="34" charset="-122"/>
              </a:rPr>
              <a:t>与服务器间协议</a:t>
            </a:r>
            <a:endParaRPr lang="zh-CN" altLang="en-US" sz="1400" dirty="0" smtClean="0">
              <a:latin typeface="Arial" pitchFamily="34" charset="0"/>
              <a:ea typeface="微软雅黑"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日期占位符 3"/>
          <p:cNvSpPr txBox="1">
            <a:spLocks noGrp="1"/>
          </p:cNvSpPr>
          <p:nvPr>
            <p:ph type="dt" sz="half" idx="10"/>
          </p:nvPr>
        </p:nvSpPr>
        <p:spPr bwMode="auto">
          <a:xfrm>
            <a:off x="6516688" y="0"/>
            <a:ext cx="2514600" cy="260350"/>
          </a:xfrm>
        </p:spPr>
        <p:txBody>
          <a:bodyPr vert="horz" wrap="square" lIns="91440" tIns="45720" rIns="91440" bIns="45720" numCol="1" anchor="t" anchorCtr="0" compatLnSpc="1"/>
          <a:lstStyle/>
          <a:p>
            <a:pPr marL="0" marR="0" lvl="0" indent="0" algn="r" defTabSz="914400" rtl="0" eaLnBrk="1" fontAlgn="base" latinLnBrk="0" hangingPunct="1">
              <a:spcBef>
                <a:spcPct val="0"/>
              </a:spcBef>
              <a:spcAft>
                <a:spcPct val="0"/>
              </a:spcAft>
              <a:buClrTx/>
              <a:buSzTx/>
              <a:buFontTx/>
              <a:buNone/>
              <a:defRPr/>
            </a:pPr>
            <a:r>
              <a:rPr kumimoji="0" lang="zh-CN" altLang="en-US" sz="1000" b="1" i="0" u="none" strike="noStrike" kern="1200" cap="none" spc="0" normalizeH="0" baseline="0" noProof="0" smtClean="0">
                <a:ln>
                  <a:noFill/>
                </a:ln>
                <a:solidFill>
                  <a:schemeClr val="bg1"/>
                </a:solidFill>
                <a:effectLst/>
                <a:uLnTx/>
                <a:uFillTx/>
                <a:latin typeface="+mn-lt"/>
                <a:ea typeface="Gulim" pitchFamily="34" charset="-127"/>
                <a:cs typeface="+mn-cs"/>
              </a:rPr>
              <a:t>wps.cn/moban</a:t>
            </a:r>
            <a:endParaRPr kumimoji="0" lang="zh-CN" altLang="en-US" sz="1000" b="1" i="0" u="none" strike="noStrike" kern="1200" cap="none" spc="0" normalizeH="0" baseline="0" noProof="0" smtClean="0">
              <a:ln>
                <a:noFill/>
              </a:ln>
              <a:solidFill>
                <a:schemeClr val="bg1"/>
              </a:solidFill>
              <a:effectLst/>
              <a:uLnTx/>
              <a:uFillTx/>
              <a:latin typeface="+mn-lt"/>
              <a:ea typeface="Gulim" pitchFamily="34" charset="-127"/>
              <a:cs typeface="+mn-cs"/>
            </a:endParaRPr>
          </a:p>
        </p:txBody>
      </p:sp>
      <p:sp>
        <p:nvSpPr>
          <p:cNvPr id="104464" name="Rectangle 16"/>
          <p:cNvSpPr>
            <a:spLocks noChangeArrowheads="1"/>
          </p:cNvSpPr>
          <p:nvPr/>
        </p:nvSpPr>
        <p:spPr bwMode="auto">
          <a:xfrm>
            <a:off x="6371908" y="4220845"/>
            <a:ext cx="1871663" cy="647700"/>
          </a:xfrm>
          <a:prstGeom prst="rect">
            <a:avLst/>
          </a:prstGeom>
          <a:solidFill>
            <a:srgbClr val="FFFF99"/>
          </a:solidFill>
          <a:ln w="28575">
            <a:solidFill>
              <a:srgbClr val="333399"/>
            </a:solidFill>
            <a:miter lim="800000"/>
          </a:ln>
          <a:effectLst>
            <a:outerShdw dist="35921" dir="18900000" algn="ctr" rotWithShape="0">
              <a:srgbClr val="333399"/>
            </a:outerShdw>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104463" name="Rectangle 15"/>
          <p:cNvSpPr>
            <a:spLocks noChangeArrowheads="1"/>
          </p:cNvSpPr>
          <p:nvPr/>
        </p:nvSpPr>
        <p:spPr bwMode="auto">
          <a:xfrm>
            <a:off x="683895" y="4220845"/>
            <a:ext cx="1871663" cy="647700"/>
          </a:xfrm>
          <a:prstGeom prst="rect">
            <a:avLst/>
          </a:prstGeom>
          <a:solidFill>
            <a:srgbClr val="FFFF99"/>
          </a:solidFill>
          <a:ln w="28575">
            <a:solidFill>
              <a:srgbClr val="333399"/>
            </a:solidFill>
            <a:miter lim="800000"/>
          </a:ln>
          <a:effectLst>
            <a:outerShdw dist="35921" dir="18900000" algn="ctr" rotWithShape="0">
              <a:srgbClr val="333399"/>
            </a:outerShdw>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70663" name="Text Box 5"/>
          <p:cNvSpPr txBox="1"/>
          <p:nvPr/>
        </p:nvSpPr>
        <p:spPr>
          <a:xfrm>
            <a:off x="764858" y="4346258"/>
            <a:ext cx="1708150" cy="396875"/>
          </a:xfrm>
          <a:prstGeom prst="rect">
            <a:avLst/>
          </a:prstGeom>
          <a:noFill/>
          <a:ln w="9525">
            <a:noFill/>
            <a:miter/>
          </a:ln>
        </p:spPr>
        <p:txBody>
          <a:bodyPr wrap="none">
            <a:spAutoFit/>
          </a:bodyPr>
          <a:p>
            <a:pPr lvl="0" eaLnBrk="1" hangingPunct="1"/>
            <a:r>
              <a:rPr lang="zh-CN" altLang="en-US" sz="2000" dirty="0">
                <a:solidFill>
                  <a:srgbClr val="333399"/>
                </a:solidFill>
                <a:latin typeface="Tahoma" pitchFamily="34" charset="0"/>
                <a:ea typeface="黑体" pitchFamily="2" charset="-122"/>
              </a:rPr>
              <a:t>文件传送模块</a:t>
            </a:r>
            <a:endParaRPr lang="zh-CN" altLang="en-US" sz="2000" dirty="0">
              <a:solidFill>
                <a:srgbClr val="333399"/>
              </a:solidFill>
              <a:latin typeface="Tahoma" pitchFamily="34" charset="0"/>
              <a:ea typeface="黑体" pitchFamily="2" charset="-122"/>
            </a:endParaRPr>
          </a:p>
        </p:txBody>
      </p:sp>
      <p:sp>
        <p:nvSpPr>
          <p:cNvPr id="70664" name="Text Box 6"/>
          <p:cNvSpPr txBox="1"/>
          <p:nvPr/>
        </p:nvSpPr>
        <p:spPr>
          <a:xfrm>
            <a:off x="1115695" y="3789045"/>
            <a:ext cx="885190" cy="397510"/>
          </a:xfrm>
          <a:prstGeom prst="rect">
            <a:avLst/>
          </a:prstGeom>
          <a:noFill/>
          <a:ln w="9525">
            <a:noFill/>
            <a:miter/>
          </a:ln>
        </p:spPr>
        <p:txBody>
          <a:bodyPr wrap="none">
            <a:spAutoFit/>
          </a:bodyPr>
          <a:p>
            <a:pPr lvl="0" eaLnBrk="1" hangingPunct="1"/>
            <a:r>
              <a:rPr lang="zh-CN" altLang="en-US" sz="2000" dirty="0">
                <a:solidFill>
                  <a:srgbClr val="333399"/>
                </a:solidFill>
                <a:latin typeface="Tahoma" pitchFamily="34" charset="0"/>
                <a:ea typeface="黑体" pitchFamily="2" charset="-122"/>
              </a:rPr>
              <a:t>主机</a:t>
            </a:r>
            <a:r>
              <a:rPr lang="zh-CN" altLang="en-US" sz="1400" dirty="0">
                <a:solidFill>
                  <a:srgbClr val="333399"/>
                </a:solidFill>
                <a:latin typeface="Tahoma" pitchFamily="34" charset="0"/>
                <a:ea typeface="黑体" pitchFamily="2" charset="-122"/>
              </a:rPr>
              <a:t> </a:t>
            </a:r>
            <a:r>
              <a:rPr lang="en-US" altLang="zh-CN" sz="2000" dirty="0">
                <a:solidFill>
                  <a:srgbClr val="333399"/>
                </a:solidFill>
                <a:latin typeface="Tahoma" pitchFamily="34" charset="0"/>
                <a:ea typeface="黑体" pitchFamily="2" charset="-122"/>
              </a:rPr>
              <a:t>2</a:t>
            </a:r>
            <a:endParaRPr lang="en-US" altLang="zh-CN" sz="2000" dirty="0">
              <a:solidFill>
                <a:srgbClr val="333399"/>
              </a:solidFill>
              <a:latin typeface="Tahoma" pitchFamily="34" charset="0"/>
              <a:ea typeface="黑体" pitchFamily="2" charset="-122"/>
            </a:endParaRPr>
          </a:p>
        </p:txBody>
      </p:sp>
      <p:sp>
        <p:nvSpPr>
          <p:cNvPr id="70665" name="Text Box 9"/>
          <p:cNvSpPr txBox="1"/>
          <p:nvPr/>
        </p:nvSpPr>
        <p:spPr>
          <a:xfrm>
            <a:off x="6805295" y="3789045"/>
            <a:ext cx="885825" cy="396875"/>
          </a:xfrm>
          <a:prstGeom prst="rect">
            <a:avLst/>
          </a:prstGeom>
          <a:noFill/>
          <a:ln w="9525">
            <a:noFill/>
            <a:miter/>
          </a:ln>
        </p:spPr>
        <p:txBody>
          <a:bodyPr wrap="none">
            <a:spAutoFit/>
          </a:bodyPr>
          <a:p>
            <a:pPr lvl="0" eaLnBrk="1" hangingPunct="1"/>
            <a:r>
              <a:rPr lang="zh-CN" altLang="en-US" sz="2000" dirty="0">
                <a:solidFill>
                  <a:srgbClr val="333399"/>
                </a:solidFill>
                <a:latin typeface="Tahoma" pitchFamily="34" charset="0"/>
                <a:ea typeface="黑体" pitchFamily="2" charset="-122"/>
              </a:rPr>
              <a:t>主机</a:t>
            </a:r>
            <a:r>
              <a:rPr lang="zh-CN" altLang="en-US" sz="1400" dirty="0">
                <a:solidFill>
                  <a:srgbClr val="333399"/>
                </a:solidFill>
                <a:latin typeface="Tahoma" pitchFamily="34" charset="0"/>
                <a:ea typeface="黑体" pitchFamily="2" charset="-122"/>
              </a:rPr>
              <a:t> </a:t>
            </a:r>
            <a:r>
              <a:rPr lang="en-US" altLang="zh-CN" sz="2000" dirty="0">
                <a:solidFill>
                  <a:srgbClr val="333399"/>
                </a:solidFill>
                <a:latin typeface="Tahoma" pitchFamily="34" charset="0"/>
                <a:ea typeface="黑体" pitchFamily="2" charset="-122"/>
              </a:rPr>
              <a:t>2</a:t>
            </a:r>
            <a:endParaRPr lang="en-US" altLang="zh-CN" sz="2000" dirty="0">
              <a:solidFill>
                <a:srgbClr val="333399"/>
              </a:solidFill>
              <a:latin typeface="Tahoma" pitchFamily="34" charset="0"/>
              <a:ea typeface="黑体" pitchFamily="2" charset="-122"/>
            </a:endParaRPr>
          </a:p>
        </p:txBody>
      </p:sp>
      <p:sp>
        <p:nvSpPr>
          <p:cNvPr id="70666" name="Text Box 10"/>
          <p:cNvSpPr txBox="1"/>
          <p:nvPr/>
        </p:nvSpPr>
        <p:spPr>
          <a:xfrm>
            <a:off x="6452870" y="4346258"/>
            <a:ext cx="1708150" cy="396875"/>
          </a:xfrm>
          <a:prstGeom prst="rect">
            <a:avLst/>
          </a:prstGeom>
          <a:noFill/>
          <a:ln w="9525">
            <a:noFill/>
            <a:miter/>
          </a:ln>
        </p:spPr>
        <p:txBody>
          <a:bodyPr wrap="none">
            <a:spAutoFit/>
          </a:bodyPr>
          <a:p>
            <a:pPr lvl="0" eaLnBrk="1" hangingPunct="1"/>
            <a:r>
              <a:rPr lang="zh-CN" altLang="en-US" sz="2000" dirty="0">
                <a:solidFill>
                  <a:srgbClr val="333399"/>
                </a:solidFill>
                <a:latin typeface="Tahoma" pitchFamily="34" charset="0"/>
                <a:ea typeface="黑体" pitchFamily="2" charset="-122"/>
              </a:rPr>
              <a:t>文件传送模块</a:t>
            </a:r>
            <a:endParaRPr lang="zh-CN" altLang="en-US" sz="2000" dirty="0">
              <a:solidFill>
                <a:srgbClr val="333399"/>
              </a:solidFill>
              <a:latin typeface="Tahoma" pitchFamily="34" charset="0"/>
              <a:ea typeface="黑体" pitchFamily="2" charset="-122"/>
            </a:endParaRPr>
          </a:p>
        </p:txBody>
      </p:sp>
      <p:sp>
        <p:nvSpPr>
          <p:cNvPr id="104459" name="Line 11"/>
          <p:cNvSpPr/>
          <p:nvPr/>
        </p:nvSpPr>
        <p:spPr>
          <a:xfrm>
            <a:off x="2555558" y="4544695"/>
            <a:ext cx="3816350" cy="0"/>
          </a:xfrm>
          <a:prstGeom prst="line">
            <a:avLst/>
          </a:prstGeom>
          <a:ln w="28575" cap="flat" cmpd="sng">
            <a:solidFill>
              <a:srgbClr val="333399"/>
            </a:solidFill>
            <a:prstDash val="dash"/>
            <a:headEnd type="none" w="med" len="lg"/>
            <a:tailEnd type="triangle" w="med" len="lg"/>
          </a:ln>
        </p:spPr>
        <p:txBody>
          <a:bodyPr/>
          <a:p>
            <a:endParaRPr lang="zh-CN" altLang="en-US"/>
          </a:p>
        </p:txBody>
      </p:sp>
      <p:sp>
        <p:nvSpPr>
          <p:cNvPr id="104460" name="Text Box 12"/>
          <p:cNvSpPr txBox="1"/>
          <p:nvPr/>
        </p:nvSpPr>
        <p:spPr>
          <a:xfrm>
            <a:off x="2801303" y="3861435"/>
            <a:ext cx="3484880" cy="701040"/>
          </a:xfrm>
          <a:prstGeom prst="rect">
            <a:avLst/>
          </a:prstGeom>
          <a:noFill/>
          <a:ln w="9525">
            <a:noFill/>
            <a:miter/>
          </a:ln>
        </p:spPr>
        <p:txBody>
          <a:bodyPr wrap="none">
            <a:spAutoFit/>
          </a:bodyPr>
          <a:p>
            <a:pPr lvl="0" algn="ctr" eaLnBrk="1" hangingPunct="1"/>
            <a:r>
              <a:rPr lang="zh-CN" altLang="en-US" sz="2000" dirty="0">
                <a:solidFill>
                  <a:srgbClr val="333399"/>
                </a:solidFill>
                <a:latin typeface="Tahoma" pitchFamily="34" charset="0"/>
                <a:ea typeface="黑体" pitchFamily="2" charset="-122"/>
              </a:rPr>
              <a:t>好像文件及文件传送命令</a:t>
            </a:r>
            <a:endParaRPr lang="zh-CN" altLang="en-US" sz="2000" dirty="0">
              <a:solidFill>
                <a:srgbClr val="333399"/>
              </a:solidFill>
              <a:latin typeface="Tahoma" pitchFamily="34" charset="0"/>
              <a:ea typeface="黑体" pitchFamily="2" charset="-122"/>
            </a:endParaRPr>
          </a:p>
          <a:p>
            <a:pPr lvl="0" algn="ctr" eaLnBrk="1" hangingPunct="1"/>
            <a:r>
              <a:rPr lang="zh-CN" altLang="en-US" sz="2000" dirty="0">
                <a:solidFill>
                  <a:srgbClr val="333399"/>
                </a:solidFill>
                <a:latin typeface="Tahoma" pitchFamily="34" charset="0"/>
                <a:ea typeface="黑体" pitchFamily="2" charset="-122"/>
              </a:rPr>
              <a:t>是按照水平方向的虚线传送的</a:t>
            </a:r>
            <a:endParaRPr lang="zh-CN" altLang="en-US" sz="2000" dirty="0">
              <a:solidFill>
                <a:srgbClr val="333399"/>
              </a:solidFill>
              <a:latin typeface="Tahoma" pitchFamily="34" charset="0"/>
              <a:ea typeface="黑体" pitchFamily="2" charset="-122"/>
            </a:endParaRPr>
          </a:p>
        </p:txBody>
      </p:sp>
      <p:sp>
        <p:nvSpPr>
          <p:cNvPr id="70669" name="Line 17"/>
          <p:cNvSpPr/>
          <p:nvPr/>
        </p:nvSpPr>
        <p:spPr>
          <a:xfrm>
            <a:off x="179070" y="4912995"/>
            <a:ext cx="8642350" cy="0"/>
          </a:xfrm>
          <a:prstGeom prst="line">
            <a:avLst/>
          </a:prstGeom>
          <a:ln w="38100" cap="flat" cmpd="sng">
            <a:solidFill>
              <a:schemeClr val="hlink"/>
            </a:solidFill>
            <a:prstDash val="solid"/>
            <a:headEnd type="none" w="med" len="med"/>
            <a:tailEnd type="none" w="med" len="med"/>
          </a:ln>
        </p:spPr>
        <p:txBody>
          <a:bodyPr/>
          <a:p>
            <a:endParaRPr lang="zh-CN" altLang="en-US"/>
          </a:p>
        </p:txBody>
      </p:sp>
      <p:sp>
        <p:nvSpPr>
          <p:cNvPr id="104466" name="AutoShape 18"/>
          <p:cNvSpPr/>
          <p:nvPr/>
        </p:nvSpPr>
        <p:spPr>
          <a:xfrm>
            <a:off x="1404620" y="4725670"/>
            <a:ext cx="431800" cy="503238"/>
          </a:xfrm>
          <a:prstGeom prst="downArrow">
            <a:avLst>
              <a:gd name="adj1" fmla="val 50000"/>
              <a:gd name="adj2" fmla="val 29136"/>
            </a:avLst>
          </a:prstGeom>
          <a:solidFill>
            <a:schemeClr val="accent1"/>
          </a:solidFill>
          <a:ln w="9525" cap="flat" cmpd="sng">
            <a:solidFill>
              <a:schemeClr val="tx1"/>
            </a:solidFill>
            <a:prstDash val="solid"/>
            <a:miter/>
            <a:headEnd type="none" w="med" len="med"/>
            <a:tailEnd type="none" w="med" len="med"/>
          </a:ln>
        </p:spPr>
        <p:txBody>
          <a:bodyPr vert="eaVert" wrap="none" anchor="ctr"/>
          <a:p>
            <a:pPr lvl="0" eaLnBrk="1" hangingPunct="1"/>
            <a:endParaRPr lang="zh-CN" altLang="en-US" dirty="0">
              <a:latin typeface="Arial" charset="0"/>
              <a:ea typeface="宋体" pitchFamily="2" charset="-122"/>
            </a:endParaRPr>
          </a:p>
        </p:txBody>
      </p:sp>
      <p:sp>
        <p:nvSpPr>
          <p:cNvPr id="70671" name="AutoShape 19"/>
          <p:cNvSpPr/>
          <p:nvPr/>
        </p:nvSpPr>
        <p:spPr>
          <a:xfrm flipV="1">
            <a:off x="7092633" y="4725670"/>
            <a:ext cx="431800" cy="503238"/>
          </a:xfrm>
          <a:prstGeom prst="downArrow">
            <a:avLst>
              <a:gd name="adj1" fmla="val 50000"/>
              <a:gd name="adj2" fmla="val 29136"/>
            </a:avLst>
          </a:prstGeom>
          <a:solidFill>
            <a:schemeClr val="accent1"/>
          </a:solidFill>
          <a:ln w="9525" cap="flat" cmpd="sng">
            <a:solidFill>
              <a:schemeClr val="tx1"/>
            </a:solidFill>
            <a:prstDash val="solid"/>
            <a:miter/>
            <a:headEnd type="none" w="med" len="med"/>
            <a:tailEnd type="none" w="med" len="med"/>
          </a:ln>
        </p:spPr>
        <p:txBody>
          <a:bodyPr rot="10800000" vert="eaVert" wrap="none" anchor="ctr"/>
          <a:p>
            <a:pPr lvl="0" eaLnBrk="1" hangingPunct="1"/>
            <a:endParaRPr lang="zh-CN" altLang="en-US" dirty="0">
              <a:latin typeface="Arial" charset="0"/>
              <a:ea typeface="宋体" pitchFamily="2" charset="-122"/>
            </a:endParaRPr>
          </a:p>
        </p:txBody>
      </p:sp>
      <p:sp>
        <p:nvSpPr>
          <p:cNvPr id="104468" name="Text Box 20"/>
          <p:cNvSpPr txBox="1"/>
          <p:nvPr/>
        </p:nvSpPr>
        <p:spPr>
          <a:xfrm>
            <a:off x="374333" y="5228908"/>
            <a:ext cx="2470150" cy="701675"/>
          </a:xfrm>
          <a:prstGeom prst="rect">
            <a:avLst/>
          </a:prstGeom>
          <a:noFill/>
          <a:ln w="9525">
            <a:noFill/>
            <a:miter/>
          </a:ln>
        </p:spPr>
        <p:txBody>
          <a:bodyPr wrap="none">
            <a:spAutoFit/>
          </a:bodyPr>
          <a:p>
            <a:pPr lvl="0" algn="ctr" eaLnBrk="1" hangingPunct="1"/>
            <a:r>
              <a:rPr lang="zh-CN" altLang="en-US" sz="2000" dirty="0">
                <a:solidFill>
                  <a:srgbClr val="333399"/>
                </a:solidFill>
                <a:latin typeface="Tahoma" pitchFamily="34" charset="0"/>
                <a:ea typeface="黑体" pitchFamily="2" charset="-122"/>
              </a:rPr>
              <a:t>把文件交给下层模块</a:t>
            </a:r>
            <a:endParaRPr lang="zh-CN" altLang="en-US" sz="2000" dirty="0">
              <a:solidFill>
                <a:srgbClr val="333399"/>
              </a:solidFill>
              <a:latin typeface="Tahoma" pitchFamily="34" charset="0"/>
              <a:ea typeface="黑体" pitchFamily="2" charset="-122"/>
            </a:endParaRPr>
          </a:p>
          <a:p>
            <a:pPr lvl="0" algn="ctr" eaLnBrk="1" hangingPunct="1"/>
            <a:r>
              <a:rPr lang="zh-CN" altLang="en-US" sz="2000" dirty="0">
                <a:solidFill>
                  <a:srgbClr val="333399"/>
                </a:solidFill>
                <a:latin typeface="Tahoma" pitchFamily="34" charset="0"/>
                <a:ea typeface="黑体" pitchFamily="2" charset="-122"/>
              </a:rPr>
              <a:t>进行发送</a:t>
            </a:r>
            <a:endParaRPr lang="zh-CN" altLang="en-US" sz="2000" dirty="0">
              <a:solidFill>
                <a:srgbClr val="333399"/>
              </a:solidFill>
              <a:latin typeface="Tahoma" pitchFamily="34" charset="0"/>
              <a:ea typeface="黑体" pitchFamily="2" charset="-122"/>
            </a:endParaRPr>
          </a:p>
        </p:txBody>
      </p:sp>
      <p:sp>
        <p:nvSpPr>
          <p:cNvPr id="104469" name="Text Box 21"/>
          <p:cNvSpPr txBox="1"/>
          <p:nvPr/>
        </p:nvSpPr>
        <p:spPr>
          <a:xfrm>
            <a:off x="6211570" y="5228908"/>
            <a:ext cx="2216150" cy="701675"/>
          </a:xfrm>
          <a:prstGeom prst="rect">
            <a:avLst/>
          </a:prstGeom>
          <a:noFill/>
          <a:ln w="9525">
            <a:noFill/>
            <a:miter/>
          </a:ln>
        </p:spPr>
        <p:txBody>
          <a:bodyPr wrap="none">
            <a:spAutoFit/>
          </a:bodyPr>
          <a:p>
            <a:pPr lvl="0" algn="ctr" eaLnBrk="1" hangingPunct="1"/>
            <a:r>
              <a:rPr lang="zh-CN" altLang="en-US" sz="2000" dirty="0">
                <a:solidFill>
                  <a:srgbClr val="333399"/>
                </a:solidFill>
                <a:latin typeface="Tahoma" pitchFamily="34" charset="0"/>
                <a:ea typeface="黑体" pitchFamily="2" charset="-122"/>
              </a:rPr>
              <a:t>把收到的文件交给</a:t>
            </a:r>
            <a:endParaRPr lang="zh-CN" altLang="en-US" sz="2000" dirty="0">
              <a:solidFill>
                <a:srgbClr val="333399"/>
              </a:solidFill>
              <a:latin typeface="Tahoma" pitchFamily="34" charset="0"/>
              <a:ea typeface="黑体" pitchFamily="2" charset="-122"/>
            </a:endParaRPr>
          </a:p>
          <a:p>
            <a:pPr lvl="0" algn="ctr" eaLnBrk="1" hangingPunct="1"/>
            <a:r>
              <a:rPr lang="zh-CN" altLang="en-US" sz="2000" dirty="0">
                <a:solidFill>
                  <a:srgbClr val="333399"/>
                </a:solidFill>
                <a:latin typeface="Tahoma" pitchFamily="34" charset="0"/>
                <a:ea typeface="黑体" pitchFamily="2" charset="-122"/>
              </a:rPr>
              <a:t>上层模块</a:t>
            </a:r>
            <a:endParaRPr lang="zh-CN" altLang="en-US" sz="2000" dirty="0">
              <a:solidFill>
                <a:srgbClr val="333399"/>
              </a:solidFill>
              <a:latin typeface="Tahoma" pitchFamily="34" charset="0"/>
              <a:ea typeface="黑体" pitchFamily="2" charset="-122"/>
            </a:endParaRPr>
          </a:p>
        </p:txBody>
      </p:sp>
      <p:sp>
        <p:nvSpPr>
          <p:cNvPr id="104472" name="AutoShape 24"/>
          <p:cNvSpPr/>
          <p:nvPr/>
        </p:nvSpPr>
        <p:spPr>
          <a:xfrm>
            <a:off x="3708083" y="5444808"/>
            <a:ext cx="1512887" cy="431800"/>
          </a:xfrm>
          <a:prstGeom prst="rightArrow">
            <a:avLst>
              <a:gd name="adj1" fmla="val 50000"/>
              <a:gd name="adj2" fmla="val 87591"/>
            </a:avLst>
          </a:prstGeom>
          <a:solidFill>
            <a:schemeClr val="accent1"/>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charset="0"/>
              <a:ea typeface="宋体" pitchFamily="2" charset="-122"/>
            </a:endParaRPr>
          </a:p>
        </p:txBody>
      </p:sp>
      <p:sp>
        <p:nvSpPr>
          <p:cNvPr id="27652" name="Rectangle 2"/>
          <p:cNvSpPr>
            <a:spLocks noGrp="1"/>
          </p:cNvSpPr>
          <p:nvPr/>
        </p:nvSpPr>
        <p:spPr>
          <a:xfrm>
            <a:off x="622300" y="327657"/>
            <a:ext cx="8215843" cy="928558"/>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3200" b="0" i="0" kern="1200" baseline="0">
                <a:solidFill>
                  <a:schemeClr val="accent1"/>
                </a:solidFill>
                <a:effectLst/>
                <a:latin typeface="+mj-ea"/>
                <a:ea typeface="+mj-ea"/>
                <a:cs typeface="+mj-cs"/>
              </a:defRPr>
            </a:lvl1pPr>
          </a:lstStyle>
          <a:p>
            <a:pPr algn="ctr" eaLnBrk="1" hangingPunct="1">
              <a:lnSpc>
                <a:spcPct val="120000"/>
              </a:lnSpc>
              <a:buFont typeface="Arial" pitchFamily="34" charset="0"/>
            </a:pPr>
            <a:r>
              <a:rPr lang="en-US" altLang="zh-CN" sz="3600" b="1" smtClean="0">
                <a:latin typeface="Arial Black" pitchFamily="34" charset="0"/>
                <a:ea typeface="华文细黑" pitchFamily="2" charset="-122"/>
                <a:cs typeface="+mn-cs"/>
              </a:rPr>
              <a:t>2  </a:t>
            </a:r>
            <a:r>
              <a:rPr lang="zh-CN" altLang="en-US" sz="3600" b="1" smtClean="0">
                <a:latin typeface="Arial Black" pitchFamily="34" charset="0"/>
                <a:ea typeface="华文细黑" pitchFamily="2" charset="-122"/>
                <a:cs typeface="+mn-cs"/>
              </a:rPr>
              <a:t>协议与划分</a:t>
            </a:r>
            <a:r>
              <a:rPr lang="zh-CN" altLang="en-US" sz="3600" b="1" smtClean="0">
                <a:latin typeface="Arial Black" pitchFamily="34" charset="0"/>
                <a:ea typeface="华文细黑" pitchFamily="2" charset="-122"/>
                <a:cs typeface="+mn-cs"/>
                <a:sym typeface="+mn-ea"/>
              </a:rPr>
              <a:t>层次</a:t>
            </a:r>
            <a:endParaRPr lang="zh-CN" altLang="en-US" sz="3600" b="1" smtClean="0">
              <a:latin typeface="Arial Black" pitchFamily="34" charset="0"/>
              <a:ea typeface="华文细黑" pitchFamily="2" charset="-122"/>
              <a:cs typeface="+mn-cs"/>
              <a:sym typeface="+mn-ea"/>
            </a:endParaRPr>
          </a:p>
        </p:txBody>
      </p:sp>
      <p:sp>
        <p:nvSpPr>
          <p:cNvPr id="5" name="文本框 4"/>
          <p:cNvSpPr txBox="1"/>
          <p:nvPr/>
        </p:nvSpPr>
        <p:spPr>
          <a:xfrm>
            <a:off x="394970" y="836930"/>
            <a:ext cx="8277860" cy="2834640"/>
          </a:xfrm>
          <a:prstGeom prst="rect">
            <a:avLst/>
          </a:prstGeom>
          <a:noFill/>
        </p:spPr>
        <p:txBody>
          <a:bodyPr wrap="square" rtlCol="0">
            <a:spAutoFit/>
          </a:bodyPr>
          <a:p>
            <a:pPr>
              <a:lnSpc>
                <a:spcPct val="150000"/>
              </a:lnSpc>
            </a:pPr>
            <a:r>
              <a:rPr lang="zh-CN" altLang="en-US" sz="2400" b="1" dirty="0" smtClean="0">
                <a:latin typeface="Arial" pitchFamily="34" charset="0"/>
                <a:ea typeface="微软雅黑" pitchFamily="34" charset="-122"/>
              </a:rPr>
              <a:t>主机</a:t>
            </a:r>
            <a:r>
              <a:rPr lang="en-US" altLang="zh-CN" sz="2400" b="1" dirty="0" smtClean="0">
                <a:latin typeface="Arial" pitchFamily="34" charset="0"/>
                <a:ea typeface="微软雅黑" pitchFamily="34" charset="-122"/>
              </a:rPr>
              <a:t>1</a:t>
            </a:r>
            <a:r>
              <a:rPr lang="zh-CN" altLang="en-US" sz="2400" b="1" dirty="0" smtClean="0">
                <a:latin typeface="Arial" pitchFamily="34" charset="0"/>
                <a:ea typeface="微软雅黑" pitchFamily="34" charset="-122"/>
              </a:rPr>
              <a:t>和主机</a:t>
            </a:r>
            <a:r>
              <a:rPr lang="en-US" altLang="zh-CN" sz="2400" b="1" dirty="0" smtClean="0">
                <a:latin typeface="Arial" pitchFamily="34" charset="0"/>
                <a:ea typeface="微软雅黑" pitchFamily="34" charset="-122"/>
              </a:rPr>
              <a:t>2</a:t>
            </a:r>
            <a:r>
              <a:rPr lang="zh-CN" altLang="en-US" sz="2400" b="1" dirty="0" smtClean="0">
                <a:latin typeface="Arial" pitchFamily="34" charset="0"/>
                <a:ea typeface="微软雅黑" pitchFamily="34" charset="-122"/>
              </a:rPr>
              <a:t>之间通信的划分层次：</a:t>
            </a:r>
            <a:endParaRPr lang="zh-CN" altLang="en-US" sz="2400" b="1" dirty="0" smtClean="0">
              <a:latin typeface="Arial" pitchFamily="34" charset="0"/>
              <a:ea typeface="微软雅黑" pitchFamily="34" charset="-122"/>
            </a:endParaRPr>
          </a:p>
          <a:p>
            <a:pPr>
              <a:lnSpc>
                <a:spcPct val="150000"/>
              </a:lnSpc>
            </a:pPr>
            <a:r>
              <a:rPr lang="zh-CN" altLang="en-US" sz="2400" b="1" dirty="0" smtClean="0">
                <a:latin typeface="Arial" pitchFamily="34" charset="0"/>
                <a:ea typeface="微软雅黑" pitchFamily="34" charset="-122"/>
              </a:rPr>
              <a:t>第一层为文件传送模块与传送文件直接相关；</a:t>
            </a:r>
            <a:endParaRPr lang="zh-CN" altLang="en-US" sz="2400" b="1" dirty="0" smtClean="0">
              <a:latin typeface="Arial" pitchFamily="34" charset="0"/>
              <a:ea typeface="微软雅黑" pitchFamily="34" charset="-122"/>
            </a:endParaRPr>
          </a:p>
          <a:p>
            <a:pPr>
              <a:lnSpc>
                <a:spcPct val="150000"/>
              </a:lnSpc>
            </a:pPr>
            <a:r>
              <a:rPr lang="zh-CN" altLang="en-US" sz="2400" b="1" dirty="0" smtClean="0">
                <a:latin typeface="Arial" pitchFamily="34" charset="0"/>
                <a:ea typeface="微软雅黑" pitchFamily="34" charset="-122"/>
              </a:rPr>
              <a:t>第二层为通信服务模块，保证文件和文件传送命令可靠在两个系统间交换；</a:t>
            </a:r>
            <a:endParaRPr lang="zh-CN" altLang="en-US" sz="2400" b="1" dirty="0" smtClean="0">
              <a:latin typeface="Arial" pitchFamily="34" charset="0"/>
              <a:ea typeface="微软雅黑" pitchFamily="34" charset="-122"/>
            </a:endParaRPr>
          </a:p>
          <a:p>
            <a:pPr>
              <a:lnSpc>
                <a:spcPct val="150000"/>
              </a:lnSpc>
            </a:pPr>
            <a:r>
              <a:rPr lang="zh-CN" altLang="en-US" sz="2400" b="1" dirty="0" smtClean="0">
                <a:latin typeface="Arial" pitchFamily="34" charset="0"/>
                <a:ea typeface="微软雅黑" pitchFamily="34" charset="-122"/>
              </a:rPr>
              <a:t>第三层为网络接入模块负责网络接口细节。</a:t>
            </a:r>
            <a:endParaRPr lang="zh-CN" altLang="en-US" sz="2400" b="1" dirty="0" smtClean="0">
              <a:latin typeface="Arial" pitchFamily="34"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706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60" grpId="0"/>
      <p:bldP spid="104466" grpId="0" bldLvl="0" animBg="1"/>
      <p:bldP spid="70671" grpId="0" bldLvl="0" animBg="1"/>
      <p:bldP spid="104468" grpId="0"/>
      <p:bldP spid="104469" grpId="0"/>
      <p:bldP spid="10447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日期占位符 3"/>
          <p:cNvSpPr txBox="1">
            <a:spLocks noGrp="1"/>
          </p:cNvSpPr>
          <p:nvPr>
            <p:ph type="dt" sz="half" idx="10"/>
          </p:nvPr>
        </p:nvSpPr>
        <p:spPr bwMode="auto">
          <a:xfrm>
            <a:off x="6516688" y="0"/>
            <a:ext cx="2514600" cy="260350"/>
          </a:xfrm>
        </p:spPr>
        <p:txBody>
          <a:bodyPr vert="horz" wrap="square" lIns="91440" tIns="45720" rIns="91440" bIns="45720" numCol="1" anchor="t" anchorCtr="0" compatLnSpc="1"/>
          <a:lstStyle/>
          <a:p>
            <a:pPr marL="0" marR="0" lvl="0" indent="0" algn="r" defTabSz="914400" rtl="0" eaLnBrk="1" fontAlgn="base" latinLnBrk="0" hangingPunct="1">
              <a:spcBef>
                <a:spcPct val="0"/>
              </a:spcBef>
              <a:spcAft>
                <a:spcPct val="0"/>
              </a:spcAft>
              <a:buClrTx/>
              <a:buSzTx/>
              <a:buFontTx/>
              <a:buNone/>
              <a:defRPr/>
            </a:pPr>
            <a:r>
              <a:rPr kumimoji="0" lang="zh-CN" altLang="en-US" sz="1000" b="1" i="0" u="none" strike="noStrike" kern="1200" cap="none" spc="0" normalizeH="0" baseline="0" noProof="0" smtClean="0">
                <a:ln>
                  <a:noFill/>
                </a:ln>
                <a:solidFill>
                  <a:schemeClr val="bg1"/>
                </a:solidFill>
                <a:effectLst/>
                <a:uLnTx/>
                <a:uFillTx/>
                <a:latin typeface="+mn-lt"/>
                <a:ea typeface="Gulim" pitchFamily="34" charset="-127"/>
                <a:cs typeface="+mn-cs"/>
              </a:rPr>
              <a:t>wps.cn/moban</a:t>
            </a:r>
            <a:endParaRPr kumimoji="0" lang="zh-CN" altLang="en-US" sz="1000" b="1" i="0" u="none" strike="noStrike" kern="1200" cap="none" spc="0" normalizeH="0" baseline="0" noProof="0" smtClean="0">
              <a:ln>
                <a:noFill/>
              </a:ln>
              <a:solidFill>
                <a:schemeClr val="bg1"/>
              </a:solidFill>
              <a:effectLst/>
              <a:uLnTx/>
              <a:uFillTx/>
              <a:latin typeface="+mn-lt"/>
              <a:ea typeface="Gulim" pitchFamily="34" charset="-127"/>
              <a:cs typeface="+mn-cs"/>
            </a:endParaRPr>
          </a:p>
        </p:txBody>
      </p:sp>
      <p:sp>
        <p:nvSpPr>
          <p:cNvPr id="105490" name="Rectangle 18"/>
          <p:cNvSpPr>
            <a:spLocks noChangeArrowheads="1"/>
          </p:cNvSpPr>
          <p:nvPr/>
        </p:nvSpPr>
        <p:spPr bwMode="auto">
          <a:xfrm>
            <a:off x="6564313" y="3309938"/>
            <a:ext cx="1871663" cy="647700"/>
          </a:xfrm>
          <a:prstGeom prst="rect">
            <a:avLst/>
          </a:prstGeom>
          <a:solidFill>
            <a:srgbClr val="FFCC66"/>
          </a:solidFill>
          <a:ln w="28575">
            <a:solidFill>
              <a:srgbClr val="333399"/>
            </a:solidFill>
            <a:miter lim="800000"/>
          </a:ln>
          <a:effectLst>
            <a:outerShdw dist="35921" dir="18900000" algn="ctr" rotWithShape="0">
              <a:srgbClr val="333399"/>
            </a:outerShdw>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105489" name="Rectangle 17"/>
          <p:cNvSpPr>
            <a:spLocks noChangeArrowheads="1"/>
          </p:cNvSpPr>
          <p:nvPr/>
        </p:nvSpPr>
        <p:spPr bwMode="auto">
          <a:xfrm>
            <a:off x="874713" y="3309938"/>
            <a:ext cx="1871663" cy="647700"/>
          </a:xfrm>
          <a:prstGeom prst="rect">
            <a:avLst/>
          </a:prstGeom>
          <a:solidFill>
            <a:srgbClr val="FFCC66"/>
          </a:solidFill>
          <a:ln w="28575">
            <a:solidFill>
              <a:srgbClr val="333399"/>
            </a:solidFill>
            <a:miter lim="800000"/>
          </a:ln>
          <a:effectLst>
            <a:outerShdw dist="35921" dir="18900000" algn="ctr" rotWithShape="0">
              <a:srgbClr val="333399"/>
            </a:outerShdw>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105474" name="Rectangle 2"/>
          <p:cNvSpPr>
            <a:spLocks noChangeArrowheads="1"/>
          </p:cNvSpPr>
          <p:nvPr/>
        </p:nvSpPr>
        <p:spPr bwMode="auto">
          <a:xfrm>
            <a:off x="6562725" y="2517775"/>
            <a:ext cx="1871663" cy="647700"/>
          </a:xfrm>
          <a:prstGeom prst="rect">
            <a:avLst/>
          </a:prstGeom>
          <a:solidFill>
            <a:srgbClr val="FFFF99"/>
          </a:solidFill>
          <a:ln w="28575">
            <a:solidFill>
              <a:srgbClr val="333399"/>
            </a:solidFill>
            <a:miter lim="800000"/>
          </a:ln>
          <a:effectLst>
            <a:outerShdw dist="35921" dir="18900000" algn="ctr" rotWithShape="0">
              <a:srgbClr val="333399"/>
            </a:outerShdw>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105475" name="Rectangle 3"/>
          <p:cNvSpPr>
            <a:spLocks noChangeArrowheads="1"/>
          </p:cNvSpPr>
          <p:nvPr/>
        </p:nvSpPr>
        <p:spPr bwMode="auto">
          <a:xfrm>
            <a:off x="874713" y="2517775"/>
            <a:ext cx="1871663" cy="647700"/>
          </a:xfrm>
          <a:prstGeom prst="rect">
            <a:avLst/>
          </a:prstGeom>
          <a:solidFill>
            <a:srgbClr val="FFFF99"/>
          </a:solidFill>
          <a:ln w="28575">
            <a:solidFill>
              <a:srgbClr val="333399"/>
            </a:solidFill>
            <a:miter lim="800000"/>
          </a:ln>
          <a:effectLst>
            <a:outerShdw dist="35921" dir="18900000" algn="ctr" rotWithShape="0">
              <a:srgbClr val="333399"/>
            </a:outerShdw>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71688" name="Text Box 5"/>
          <p:cNvSpPr txBox="1"/>
          <p:nvPr/>
        </p:nvSpPr>
        <p:spPr>
          <a:xfrm>
            <a:off x="955675" y="2643188"/>
            <a:ext cx="1708150" cy="396875"/>
          </a:xfrm>
          <a:prstGeom prst="rect">
            <a:avLst/>
          </a:prstGeom>
          <a:noFill/>
          <a:ln w="9525">
            <a:noFill/>
            <a:miter/>
          </a:ln>
        </p:spPr>
        <p:txBody>
          <a:bodyPr wrap="none">
            <a:spAutoFit/>
          </a:bodyPr>
          <a:p>
            <a:pPr lvl="0" eaLnBrk="1" hangingPunct="1"/>
            <a:r>
              <a:rPr lang="zh-CN" altLang="en-US" sz="2000" dirty="0">
                <a:solidFill>
                  <a:srgbClr val="333399"/>
                </a:solidFill>
                <a:latin typeface="Tahoma" pitchFamily="34" charset="0"/>
                <a:ea typeface="黑体" pitchFamily="2" charset="-122"/>
              </a:rPr>
              <a:t>文件传送模块</a:t>
            </a:r>
            <a:endParaRPr lang="zh-CN" altLang="en-US" sz="2000" dirty="0">
              <a:solidFill>
                <a:srgbClr val="333399"/>
              </a:solidFill>
              <a:latin typeface="Tahoma" pitchFamily="34" charset="0"/>
              <a:ea typeface="黑体" pitchFamily="2" charset="-122"/>
            </a:endParaRPr>
          </a:p>
        </p:txBody>
      </p:sp>
      <p:sp>
        <p:nvSpPr>
          <p:cNvPr id="71689" name="Text Box 6"/>
          <p:cNvSpPr txBox="1"/>
          <p:nvPr/>
        </p:nvSpPr>
        <p:spPr>
          <a:xfrm>
            <a:off x="1306513" y="2085975"/>
            <a:ext cx="885825" cy="396875"/>
          </a:xfrm>
          <a:prstGeom prst="rect">
            <a:avLst/>
          </a:prstGeom>
          <a:noFill/>
          <a:ln w="9525">
            <a:noFill/>
            <a:miter/>
          </a:ln>
        </p:spPr>
        <p:txBody>
          <a:bodyPr wrap="none">
            <a:spAutoFit/>
          </a:bodyPr>
          <a:p>
            <a:pPr lvl="0" eaLnBrk="1" hangingPunct="1"/>
            <a:r>
              <a:rPr lang="zh-CN" altLang="en-US" sz="2000" dirty="0">
                <a:solidFill>
                  <a:srgbClr val="333399"/>
                </a:solidFill>
                <a:latin typeface="Tahoma" pitchFamily="34" charset="0"/>
                <a:ea typeface="黑体" pitchFamily="2" charset="-122"/>
              </a:rPr>
              <a:t>主机</a:t>
            </a:r>
            <a:r>
              <a:rPr lang="zh-CN" altLang="en-US" sz="1400" dirty="0">
                <a:solidFill>
                  <a:srgbClr val="333399"/>
                </a:solidFill>
                <a:latin typeface="Tahoma" pitchFamily="34" charset="0"/>
                <a:ea typeface="黑体" pitchFamily="2" charset="-122"/>
              </a:rPr>
              <a:t> </a:t>
            </a:r>
            <a:r>
              <a:rPr lang="en-US" altLang="zh-CN" sz="2000" dirty="0">
                <a:solidFill>
                  <a:srgbClr val="333399"/>
                </a:solidFill>
                <a:latin typeface="Tahoma" pitchFamily="34" charset="0"/>
                <a:ea typeface="黑体" pitchFamily="2" charset="-122"/>
              </a:rPr>
              <a:t>1</a:t>
            </a:r>
            <a:endParaRPr lang="en-US" altLang="zh-CN" sz="2000" dirty="0">
              <a:solidFill>
                <a:srgbClr val="333399"/>
              </a:solidFill>
              <a:latin typeface="Tahoma" pitchFamily="34" charset="0"/>
              <a:ea typeface="黑体" pitchFamily="2" charset="-122"/>
            </a:endParaRPr>
          </a:p>
        </p:txBody>
      </p:sp>
      <p:sp>
        <p:nvSpPr>
          <p:cNvPr id="71690" name="Text Box 7"/>
          <p:cNvSpPr txBox="1"/>
          <p:nvPr/>
        </p:nvSpPr>
        <p:spPr>
          <a:xfrm>
            <a:off x="6996113" y="2085975"/>
            <a:ext cx="885825" cy="396875"/>
          </a:xfrm>
          <a:prstGeom prst="rect">
            <a:avLst/>
          </a:prstGeom>
          <a:noFill/>
          <a:ln w="9525">
            <a:noFill/>
            <a:miter/>
          </a:ln>
        </p:spPr>
        <p:txBody>
          <a:bodyPr wrap="none">
            <a:spAutoFit/>
          </a:bodyPr>
          <a:p>
            <a:pPr lvl="0" eaLnBrk="1" hangingPunct="1"/>
            <a:r>
              <a:rPr lang="zh-CN" altLang="en-US" sz="2000" dirty="0">
                <a:solidFill>
                  <a:srgbClr val="333399"/>
                </a:solidFill>
                <a:latin typeface="Tahoma" pitchFamily="34" charset="0"/>
                <a:ea typeface="黑体" pitchFamily="2" charset="-122"/>
              </a:rPr>
              <a:t>主机</a:t>
            </a:r>
            <a:r>
              <a:rPr lang="zh-CN" altLang="en-US" sz="1400" dirty="0">
                <a:solidFill>
                  <a:srgbClr val="333399"/>
                </a:solidFill>
                <a:latin typeface="Tahoma" pitchFamily="34" charset="0"/>
                <a:ea typeface="黑体" pitchFamily="2" charset="-122"/>
              </a:rPr>
              <a:t> </a:t>
            </a:r>
            <a:r>
              <a:rPr lang="en-US" altLang="zh-CN" sz="2000" dirty="0">
                <a:solidFill>
                  <a:srgbClr val="333399"/>
                </a:solidFill>
                <a:latin typeface="Tahoma" pitchFamily="34" charset="0"/>
                <a:ea typeface="黑体" pitchFamily="2" charset="-122"/>
              </a:rPr>
              <a:t>2</a:t>
            </a:r>
            <a:endParaRPr lang="en-US" altLang="zh-CN" sz="2000" dirty="0">
              <a:solidFill>
                <a:srgbClr val="333399"/>
              </a:solidFill>
              <a:latin typeface="Tahoma" pitchFamily="34" charset="0"/>
              <a:ea typeface="黑体" pitchFamily="2" charset="-122"/>
            </a:endParaRPr>
          </a:p>
        </p:txBody>
      </p:sp>
      <p:sp>
        <p:nvSpPr>
          <p:cNvPr id="71691" name="Text Box 8"/>
          <p:cNvSpPr txBox="1"/>
          <p:nvPr/>
        </p:nvSpPr>
        <p:spPr>
          <a:xfrm>
            <a:off x="6643688" y="2643188"/>
            <a:ext cx="1708150" cy="396875"/>
          </a:xfrm>
          <a:prstGeom prst="rect">
            <a:avLst/>
          </a:prstGeom>
          <a:noFill/>
          <a:ln w="9525">
            <a:noFill/>
            <a:miter/>
          </a:ln>
        </p:spPr>
        <p:txBody>
          <a:bodyPr wrap="none">
            <a:spAutoFit/>
          </a:bodyPr>
          <a:p>
            <a:pPr lvl="0" eaLnBrk="1" hangingPunct="1"/>
            <a:r>
              <a:rPr lang="zh-CN" altLang="en-US" sz="2000" dirty="0">
                <a:solidFill>
                  <a:srgbClr val="333399"/>
                </a:solidFill>
                <a:latin typeface="Tahoma" pitchFamily="34" charset="0"/>
                <a:ea typeface="黑体" pitchFamily="2" charset="-122"/>
              </a:rPr>
              <a:t>文件传送模块</a:t>
            </a:r>
            <a:endParaRPr lang="zh-CN" altLang="en-US" sz="2000" dirty="0">
              <a:solidFill>
                <a:srgbClr val="333399"/>
              </a:solidFill>
              <a:latin typeface="Tahoma" pitchFamily="34" charset="0"/>
              <a:ea typeface="黑体" pitchFamily="2" charset="-122"/>
            </a:endParaRPr>
          </a:p>
        </p:txBody>
      </p:sp>
      <p:sp>
        <p:nvSpPr>
          <p:cNvPr id="105481" name="Line 9"/>
          <p:cNvSpPr/>
          <p:nvPr/>
        </p:nvSpPr>
        <p:spPr>
          <a:xfrm>
            <a:off x="2746375" y="3633788"/>
            <a:ext cx="3816350" cy="0"/>
          </a:xfrm>
          <a:prstGeom prst="line">
            <a:avLst/>
          </a:prstGeom>
          <a:ln w="28575" cap="flat" cmpd="sng">
            <a:solidFill>
              <a:srgbClr val="333399"/>
            </a:solidFill>
            <a:prstDash val="dash"/>
            <a:headEnd type="none" w="med" len="lg"/>
            <a:tailEnd type="triangle" w="med" len="lg"/>
          </a:ln>
        </p:spPr>
        <p:txBody>
          <a:bodyPr/>
          <a:p>
            <a:endParaRPr lang="zh-CN" altLang="en-US"/>
          </a:p>
        </p:txBody>
      </p:sp>
      <p:sp>
        <p:nvSpPr>
          <p:cNvPr id="105482" name="Text Box 10"/>
          <p:cNvSpPr txBox="1"/>
          <p:nvPr/>
        </p:nvSpPr>
        <p:spPr>
          <a:xfrm>
            <a:off x="3258820" y="2781300"/>
            <a:ext cx="2824480" cy="883920"/>
          </a:xfrm>
          <a:prstGeom prst="rect">
            <a:avLst/>
          </a:prstGeom>
          <a:noFill/>
          <a:ln w="9525">
            <a:noFill/>
            <a:miter/>
          </a:ln>
        </p:spPr>
        <p:txBody>
          <a:bodyPr wrap="none">
            <a:spAutoFit/>
          </a:bodyPr>
          <a:p>
            <a:pPr lvl="0" algn="ctr" eaLnBrk="1" hangingPunct="1"/>
            <a:r>
              <a:rPr lang="zh-CN" altLang="en-US" sz="2600" dirty="0">
                <a:solidFill>
                  <a:srgbClr val="333399"/>
                </a:solidFill>
                <a:latin typeface="Tahoma" pitchFamily="34" charset="0"/>
                <a:ea typeface="黑体" pitchFamily="2" charset="-122"/>
              </a:rPr>
              <a:t>好像可直接把文件</a:t>
            </a:r>
            <a:endParaRPr lang="zh-CN" altLang="en-US" sz="2600" dirty="0">
              <a:solidFill>
                <a:srgbClr val="333399"/>
              </a:solidFill>
              <a:latin typeface="Tahoma" pitchFamily="34" charset="0"/>
              <a:ea typeface="黑体" pitchFamily="2" charset="-122"/>
            </a:endParaRPr>
          </a:p>
          <a:p>
            <a:pPr lvl="0" algn="ctr" eaLnBrk="1" hangingPunct="1"/>
            <a:r>
              <a:rPr lang="zh-CN" altLang="en-US" sz="2600" dirty="0">
                <a:solidFill>
                  <a:srgbClr val="333399"/>
                </a:solidFill>
                <a:latin typeface="Tahoma" pitchFamily="34" charset="0"/>
                <a:ea typeface="黑体" pitchFamily="2" charset="-122"/>
              </a:rPr>
              <a:t>可靠地传送到对方</a:t>
            </a:r>
            <a:endParaRPr lang="zh-CN" altLang="en-US" sz="2600" dirty="0">
              <a:solidFill>
                <a:srgbClr val="333399"/>
              </a:solidFill>
              <a:latin typeface="Tahoma" pitchFamily="34" charset="0"/>
              <a:ea typeface="黑体" pitchFamily="2" charset="-122"/>
            </a:endParaRPr>
          </a:p>
        </p:txBody>
      </p:sp>
      <p:sp>
        <p:nvSpPr>
          <p:cNvPr id="71694" name="Line 11"/>
          <p:cNvSpPr/>
          <p:nvPr/>
        </p:nvSpPr>
        <p:spPr>
          <a:xfrm>
            <a:off x="369888" y="4030663"/>
            <a:ext cx="8642350" cy="0"/>
          </a:xfrm>
          <a:prstGeom prst="line">
            <a:avLst/>
          </a:prstGeom>
          <a:ln w="38100" cap="flat" cmpd="sng">
            <a:solidFill>
              <a:schemeClr val="hlink"/>
            </a:solidFill>
            <a:prstDash val="solid"/>
            <a:headEnd type="none" w="med" len="med"/>
            <a:tailEnd type="none" w="med" len="med"/>
          </a:ln>
        </p:spPr>
        <p:txBody>
          <a:bodyPr/>
          <a:p>
            <a:endParaRPr lang="zh-CN" altLang="en-US"/>
          </a:p>
        </p:txBody>
      </p:sp>
      <p:sp>
        <p:nvSpPr>
          <p:cNvPr id="105484" name="AutoShape 12"/>
          <p:cNvSpPr/>
          <p:nvPr/>
        </p:nvSpPr>
        <p:spPr>
          <a:xfrm>
            <a:off x="1595438" y="2978150"/>
            <a:ext cx="431800" cy="503238"/>
          </a:xfrm>
          <a:prstGeom prst="downArrow">
            <a:avLst>
              <a:gd name="adj1" fmla="val 50000"/>
              <a:gd name="adj2" fmla="val 29136"/>
            </a:avLst>
          </a:prstGeom>
          <a:solidFill>
            <a:schemeClr val="accent1"/>
          </a:solidFill>
          <a:ln w="9525" cap="flat" cmpd="sng">
            <a:solidFill>
              <a:schemeClr val="tx1"/>
            </a:solidFill>
            <a:prstDash val="solid"/>
            <a:miter/>
            <a:headEnd type="none" w="med" len="med"/>
            <a:tailEnd type="none" w="med" len="med"/>
          </a:ln>
        </p:spPr>
        <p:txBody>
          <a:bodyPr vert="eaVert" wrap="none" anchor="ctr"/>
          <a:p>
            <a:pPr lvl="0" eaLnBrk="1" hangingPunct="1"/>
            <a:endParaRPr lang="zh-CN" altLang="en-US" dirty="0">
              <a:latin typeface="Arial" charset="0"/>
              <a:ea typeface="宋体" pitchFamily="2" charset="-122"/>
            </a:endParaRPr>
          </a:p>
        </p:txBody>
      </p:sp>
      <p:sp>
        <p:nvSpPr>
          <p:cNvPr id="71696" name="AutoShape 13"/>
          <p:cNvSpPr/>
          <p:nvPr/>
        </p:nvSpPr>
        <p:spPr>
          <a:xfrm flipV="1">
            <a:off x="7283450" y="2978150"/>
            <a:ext cx="431800" cy="503238"/>
          </a:xfrm>
          <a:prstGeom prst="downArrow">
            <a:avLst>
              <a:gd name="adj1" fmla="val 50000"/>
              <a:gd name="adj2" fmla="val 29136"/>
            </a:avLst>
          </a:prstGeom>
          <a:solidFill>
            <a:schemeClr val="accent1"/>
          </a:solidFill>
          <a:ln w="9525" cap="flat" cmpd="sng">
            <a:solidFill>
              <a:schemeClr val="tx1"/>
            </a:solidFill>
            <a:prstDash val="solid"/>
            <a:miter/>
            <a:headEnd type="none" w="med" len="med"/>
            <a:tailEnd type="none" w="med" len="med"/>
          </a:ln>
        </p:spPr>
        <p:txBody>
          <a:bodyPr rot="10800000" vert="eaVert" wrap="none" anchor="ctr"/>
          <a:p>
            <a:pPr lvl="0" eaLnBrk="1" hangingPunct="1"/>
            <a:endParaRPr lang="zh-CN" altLang="en-US" dirty="0">
              <a:latin typeface="Arial" charset="0"/>
              <a:ea typeface="宋体" pitchFamily="2" charset="-122"/>
            </a:endParaRPr>
          </a:p>
        </p:txBody>
      </p:sp>
      <p:sp>
        <p:nvSpPr>
          <p:cNvPr id="105486" name="Text Box 14"/>
          <p:cNvSpPr txBox="1"/>
          <p:nvPr/>
        </p:nvSpPr>
        <p:spPr>
          <a:xfrm>
            <a:off x="337185" y="4389438"/>
            <a:ext cx="2926080" cy="822960"/>
          </a:xfrm>
          <a:prstGeom prst="rect">
            <a:avLst/>
          </a:prstGeom>
          <a:noFill/>
          <a:ln w="9525">
            <a:noFill/>
            <a:miter/>
          </a:ln>
        </p:spPr>
        <p:txBody>
          <a:bodyPr wrap="none">
            <a:spAutoFit/>
          </a:bodyPr>
          <a:p>
            <a:pPr lvl="0" algn="ctr" eaLnBrk="1" hangingPunct="1"/>
            <a:r>
              <a:rPr lang="zh-CN" altLang="en-US" sz="2400" dirty="0">
                <a:solidFill>
                  <a:srgbClr val="333399"/>
                </a:solidFill>
                <a:latin typeface="Tahoma" pitchFamily="34" charset="0"/>
                <a:ea typeface="黑体" pitchFamily="2" charset="-122"/>
              </a:rPr>
              <a:t>把文件交给下层模块</a:t>
            </a:r>
            <a:endParaRPr lang="zh-CN" altLang="en-US" sz="2400" dirty="0">
              <a:solidFill>
                <a:srgbClr val="333399"/>
              </a:solidFill>
              <a:latin typeface="Tahoma" pitchFamily="34" charset="0"/>
              <a:ea typeface="黑体" pitchFamily="2" charset="-122"/>
            </a:endParaRPr>
          </a:p>
          <a:p>
            <a:pPr lvl="0" algn="ctr" eaLnBrk="1" hangingPunct="1"/>
            <a:r>
              <a:rPr lang="zh-CN" altLang="en-US" sz="2400" dirty="0">
                <a:solidFill>
                  <a:srgbClr val="333399"/>
                </a:solidFill>
                <a:latin typeface="Tahoma" pitchFamily="34" charset="0"/>
                <a:ea typeface="黑体" pitchFamily="2" charset="-122"/>
              </a:rPr>
              <a:t>进行发送</a:t>
            </a:r>
            <a:endParaRPr lang="zh-CN" altLang="en-US" sz="2400" dirty="0">
              <a:solidFill>
                <a:srgbClr val="333399"/>
              </a:solidFill>
              <a:latin typeface="Tahoma" pitchFamily="34" charset="0"/>
              <a:ea typeface="黑体" pitchFamily="2" charset="-122"/>
            </a:endParaRPr>
          </a:p>
        </p:txBody>
      </p:sp>
      <p:sp>
        <p:nvSpPr>
          <p:cNvPr id="105487" name="Text Box 15"/>
          <p:cNvSpPr txBox="1"/>
          <p:nvPr/>
        </p:nvSpPr>
        <p:spPr>
          <a:xfrm>
            <a:off x="6199823" y="4389438"/>
            <a:ext cx="2621280" cy="822960"/>
          </a:xfrm>
          <a:prstGeom prst="rect">
            <a:avLst/>
          </a:prstGeom>
          <a:noFill/>
          <a:ln w="9525">
            <a:noFill/>
            <a:miter/>
          </a:ln>
        </p:spPr>
        <p:txBody>
          <a:bodyPr wrap="none">
            <a:spAutoFit/>
          </a:bodyPr>
          <a:p>
            <a:pPr lvl="0" algn="ctr" eaLnBrk="1" hangingPunct="1"/>
            <a:r>
              <a:rPr lang="zh-CN" altLang="en-US" sz="2400" dirty="0">
                <a:solidFill>
                  <a:srgbClr val="333399"/>
                </a:solidFill>
                <a:latin typeface="Tahoma" pitchFamily="34" charset="0"/>
                <a:ea typeface="黑体" pitchFamily="2" charset="-122"/>
              </a:rPr>
              <a:t>把收到的文件交给</a:t>
            </a:r>
            <a:endParaRPr lang="zh-CN" altLang="en-US" sz="2400" dirty="0">
              <a:solidFill>
                <a:srgbClr val="333399"/>
              </a:solidFill>
              <a:latin typeface="Tahoma" pitchFamily="34" charset="0"/>
              <a:ea typeface="黑体" pitchFamily="2" charset="-122"/>
            </a:endParaRPr>
          </a:p>
          <a:p>
            <a:pPr lvl="0" algn="ctr" eaLnBrk="1" hangingPunct="1"/>
            <a:r>
              <a:rPr lang="zh-CN" altLang="en-US" sz="2400" dirty="0">
                <a:solidFill>
                  <a:srgbClr val="333399"/>
                </a:solidFill>
                <a:latin typeface="Tahoma" pitchFamily="34" charset="0"/>
                <a:ea typeface="黑体" pitchFamily="2" charset="-122"/>
              </a:rPr>
              <a:t>上层模块</a:t>
            </a:r>
            <a:endParaRPr lang="zh-CN" altLang="en-US" sz="2400" dirty="0">
              <a:solidFill>
                <a:srgbClr val="333399"/>
              </a:solidFill>
              <a:latin typeface="Tahoma" pitchFamily="34" charset="0"/>
              <a:ea typeface="黑体" pitchFamily="2" charset="-122"/>
            </a:endParaRPr>
          </a:p>
        </p:txBody>
      </p:sp>
      <p:sp>
        <p:nvSpPr>
          <p:cNvPr id="105488" name="AutoShape 16"/>
          <p:cNvSpPr/>
          <p:nvPr/>
        </p:nvSpPr>
        <p:spPr>
          <a:xfrm>
            <a:off x="3898900" y="4605338"/>
            <a:ext cx="1512888" cy="431800"/>
          </a:xfrm>
          <a:prstGeom prst="rightArrow">
            <a:avLst>
              <a:gd name="adj1" fmla="val 50000"/>
              <a:gd name="adj2" fmla="val 87591"/>
            </a:avLst>
          </a:prstGeom>
          <a:solidFill>
            <a:schemeClr val="accent1"/>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charset="0"/>
              <a:ea typeface="宋体" pitchFamily="2" charset="-122"/>
            </a:endParaRPr>
          </a:p>
        </p:txBody>
      </p:sp>
      <p:sp>
        <p:nvSpPr>
          <p:cNvPr id="71700" name="Text Box 19"/>
          <p:cNvSpPr txBox="1"/>
          <p:nvPr/>
        </p:nvSpPr>
        <p:spPr>
          <a:xfrm>
            <a:off x="946150" y="3417888"/>
            <a:ext cx="1708150" cy="396875"/>
          </a:xfrm>
          <a:prstGeom prst="rect">
            <a:avLst/>
          </a:prstGeom>
          <a:noFill/>
          <a:ln w="9525">
            <a:noFill/>
            <a:miter/>
          </a:ln>
        </p:spPr>
        <p:txBody>
          <a:bodyPr wrap="none">
            <a:spAutoFit/>
          </a:bodyPr>
          <a:p>
            <a:pPr lvl="0" eaLnBrk="1" hangingPunct="1"/>
            <a:r>
              <a:rPr lang="zh-CN" altLang="en-US" sz="2000" dirty="0">
                <a:solidFill>
                  <a:srgbClr val="333399"/>
                </a:solidFill>
                <a:latin typeface="Tahoma" pitchFamily="34" charset="0"/>
                <a:ea typeface="黑体" pitchFamily="2" charset="-122"/>
              </a:rPr>
              <a:t>通信服务模块</a:t>
            </a:r>
            <a:endParaRPr lang="zh-CN" altLang="en-US" sz="2000" dirty="0">
              <a:solidFill>
                <a:srgbClr val="333399"/>
              </a:solidFill>
              <a:latin typeface="Tahoma" pitchFamily="34" charset="0"/>
              <a:ea typeface="黑体" pitchFamily="2" charset="-122"/>
            </a:endParaRPr>
          </a:p>
        </p:txBody>
      </p:sp>
      <p:sp>
        <p:nvSpPr>
          <p:cNvPr id="71701" name="Text Box 20"/>
          <p:cNvSpPr txBox="1"/>
          <p:nvPr/>
        </p:nvSpPr>
        <p:spPr>
          <a:xfrm>
            <a:off x="6654800" y="3417888"/>
            <a:ext cx="1708150" cy="396875"/>
          </a:xfrm>
          <a:prstGeom prst="rect">
            <a:avLst/>
          </a:prstGeom>
          <a:noFill/>
          <a:ln w="9525">
            <a:noFill/>
            <a:miter/>
          </a:ln>
        </p:spPr>
        <p:txBody>
          <a:bodyPr wrap="none">
            <a:spAutoFit/>
          </a:bodyPr>
          <a:p>
            <a:pPr lvl="0" eaLnBrk="1" hangingPunct="1"/>
            <a:r>
              <a:rPr lang="zh-CN" altLang="en-US" sz="2000" dirty="0">
                <a:solidFill>
                  <a:srgbClr val="333399"/>
                </a:solidFill>
                <a:latin typeface="Tahoma" pitchFamily="34" charset="0"/>
                <a:ea typeface="黑体" pitchFamily="2" charset="-122"/>
              </a:rPr>
              <a:t>通信服务模块</a:t>
            </a:r>
            <a:endParaRPr lang="zh-CN" altLang="en-US" sz="2000" dirty="0">
              <a:solidFill>
                <a:srgbClr val="333399"/>
              </a:solidFill>
              <a:latin typeface="Tahoma" pitchFamily="34" charset="0"/>
              <a:ea typeface="黑体" pitchFamily="2" charset="-122"/>
            </a:endParaRPr>
          </a:p>
        </p:txBody>
      </p:sp>
      <p:sp>
        <p:nvSpPr>
          <p:cNvPr id="105493" name="AutoShape 21"/>
          <p:cNvSpPr/>
          <p:nvPr/>
        </p:nvSpPr>
        <p:spPr>
          <a:xfrm>
            <a:off x="1595438" y="3814763"/>
            <a:ext cx="431800" cy="503237"/>
          </a:xfrm>
          <a:prstGeom prst="downArrow">
            <a:avLst>
              <a:gd name="adj1" fmla="val 50000"/>
              <a:gd name="adj2" fmla="val 29136"/>
            </a:avLst>
          </a:prstGeom>
          <a:solidFill>
            <a:schemeClr val="accent1"/>
          </a:solidFill>
          <a:ln w="9525" cap="flat" cmpd="sng">
            <a:solidFill>
              <a:schemeClr val="tx1"/>
            </a:solidFill>
            <a:prstDash val="solid"/>
            <a:miter/>
            <a:headEnd type="none" w="med" len="med"/>
            <a:tailEnd type="none" w="med" len="med"/>
          </a:ln>
        </p:spPr>
        <p:txBody>
          <a:bodyPr vert="eaVert" wrap="none" anchor="ctr"/>
          <a:p>
            <a:pPr lvl="0" eaLnBrk="1" hangingPunct="1"/>
            <a:endParaRPr lang="zh-CN" altLang="en-US" dirty="0">
              <a:latin typeface="Arial" charset="0"/>
              <a:ea typeface="宋体" pitchFamily="2" charset="-122"/>
            </a:endParaRPr>
          </a:p>
        </p:txBody>
      </p:sp>
      <p:sp>
        <p:nvSpPr>
          <p:cNvPr id="71703" name="AutoShape 22"/>
          <p:cNvSpPr/>
          <p:nvPr/>
        </p:nvSpPr>
        <p:spPr>
          <a:xfrm flipV="1">
            <a:off x="7283450" y="3741738"/>
            <a:ext cx="431800" cy="503237"/>
          </a:xfrm>
          <a:prstGeom prst="downArrow">
            <a:avLst>
              <a:gd name="adj1" fmla="val 50000"/>
              <a:gd name="adj2" fmla="val 29136"/>
            </a:avLst>
          </a:prstGeom>
          <a:solidFill>
            <a:schemeClr val="accent1"/>
          </a:solidFill>
          <a:ln w="9525" cap="flat" cmpd="sng">
            <a:solidFill>
              <a:schemeClr val="tx1"/>
            </a:solidFill>
            <a:prstDash val="solid"/>
            <a:miter/>
            <a:headEnd type="none" w="med" len="med"/>
            <a:tailEnd type="none" w="med" len="med"/>
          </a:ln>
        </p:spPr>
        <p:txBody>
          <a:bodyPr rot="10800000" vert="eaVert" wrap="none" anchor="ctr"/>
          <a:p>
            <a:pPr lvl="0" eaLnBrk="1" hangingPunct="1"/>
            <a:endParaRPr lang="zh-CN" altLang="en-US" dirty="0">
              <a:latin typeface="Arial" charset="0"/>
              <a:ea typeface="宋体" pitchFamily="2" charset="-122"/>
            </a:endParaRPr>
          </a:p>
        </p:txBody>
      </p:sp>
      <p:sp>
        <p:nvSpPr>
          <p:cNvPr id="27652" name="Rectangle 2"/>
          <p:cNvSpPr>
            <a:spLocks noGrp="1"/>
          </p:cNvSpPr>
          <p:nvPr/>
        </p:nvSpPr>
        <p:spPr>
          <a:xfrm>
            <a:off x="622300" y="327657"/>
            <a:ext cx="8215843" cy="928558"/>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3200" b="0" i="0" kern="1200" baseline="0">
                <a:solidFill>
                  <a:schemeClr val="accent1"/>
                </a:solidFill>
                <a:effectLst/>
                <a:latin typeface="+mj-ea"/>
                <a:ea typeface="+mj-ea"/>
                <a:cs typeface="+mj-cs"/>
              </a:defRPr>
            </a:lvl1pPr>
          </a:lstStyle>
          <a:p>
            <a:pPr algn="ctr" eaLnBrk="1" hangingPunct="1">
              <a:lnSpc>
                <a:spcPct val="120000"/>
              </a:lnSpc>
              <a:buFont typeface="Arial" pitchFamily="34" charset="0"/>
            </a:pPr>
            <a:r>
              <a:rPr lang="en-US" altLang="zh-CN" sz="3600" b="1" smtClean="0">
                <a:latin typeface="Arial Black" pitchFamily="34" charset="0"/>
                <a:ea typeface="华文细黑" pitchFamily="2" charset="-122"/>
                <a:cs typeface="+mn-cs"/>
              </a:rPr>
              <a:t>2  </a:t>
            </a:r>
            <a:r>
              <a:rPr lang="zh-CN" altLang="en-US" sz="3600" b="1" smtClean="0">
                <a:latin typeface="Arial Black" pitchFamily="34" charset="0"/>
                <a:ea typeface="华文细黑" pitchFamily="2" charset="-122"/>
                <a:cs typeface="+mn-cs"/>
              </a:rPr>
              <a:t>协议与划分</a:t>
            </a:r>
            <a:r>
              <a:rPr lang="zh-CN" altLang="en-US" sz="3600" b="1" smtClean="0">
                <a:latin typeface="Arial Black" pitchFamily="34" charset="0"/>
                <a:ea typeface="华文细黑" pitchFamily="2" charset="-122"/>
                <a:cs typeface="+mn-cs"/>
                <a:sym typeface="+mn-ea"/>
              </a:rPr>
              <a:t>层次</a:t>
            </a:r>
            <a:endParaRPr lang="zh-CN" altLang="en-US" sz="3600" b="1" smtClean="0">
              <a:latin typeface="Arial Black" pitchFamily="34" charset="0"/>
              <a:ea typeface="华文细黑"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71703"/>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7169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p:stCondLst>
                              <p:cond delay="0"/>
                            </p:stCondLst>
                            <p:childTnLst>
                              <p:par>
                                <p:cTn id="30" presetID="22" presetClass="entr" presetSubtype="8" fill="hold"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2" grpId="0"/>
      <p:bldP spid="105484" grpId="0" bldLvl="0" animBg="1"/>
      <p:bldP spid="71696" grpId="0" bldLvl="0" animBg="1"/>
      <p:bldP spid="105486" grpId="0"/>
      <p:bldP spid="105487" grpId="0"/>
      <p:bldP spid="105488" grpId="0" bldLvl="0" animBg="1"/>
      <p:bldP spid="105493" grpId="0" bldLvl="0" animBg="1"/>
      <p:bldP spid="7170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日期占位符 3"/>
          <p:cNvSpPr txBox="1">
            <a:spLocks noGrp="1"/>
          </p:cNvSpPr>
          <p:nvPr>
            <p:ph type="dt" sz="half" idx="10"/>
          </p:nvPr>
        </p:nvSpPr>
        <p:spPr bwMode="auto">
          <a:xfrm>
            <a:off x="6516688" y="0"/>
            <a:ext cx="2514600" cy="260350"/>
          </a:xfrm>
        </p:spPr>
        <p:txBody>
          <a:bodyPr vert="horz" wrap="square" lIns="91440" tIns="45720" rIns="91440" bIns="45720" numCol="1" anchor="t" anchorCtr="0" compatLnSpc="1"/>
          <a:lstStyle/>
          <a:p>
            <a:pPr marL="0" marR="0" lvl="0" indent="0" algn="r" defTabSz="914400" rtl="0" eaLnBrk="1" fontAlgn="base" latinLnBrk="0" hangingPunct="1">
              <a:spcBef>
                <a:spcPct val="0"/>
              </a:spcBef>
              <a:spcAft>
                <a:spcPct val="0"/>
              </a:spcAft>
              <a:buClrTx/>
              <a:buSzTx/>
              <a:buFontTx/>
              <a:buNone/>
              <a:defRPr/>
            </a:pPr>
            <a:r>
              <a:rPr kumimoji="0" lang="zh-CN" altLang="en-US" sz="1000" b="1" i="0" u="none" strike="noStrike" kern="1200" cap="none" spc="0" normalizeH="0" baseline="0" noProof="0" smtClean="0">
                <a:ln>
                  <a:noFill/>
                </a:ln>
                <a:solidFill>
                  <a:schemeClr val="bg1"/>
                </a:solidFill>
                <a:effectLst/>
                <a:uLnTx/>
                <a:uFillTx/>
                <a:latin typeface="+mn-lt"/>
                <a:ea typeface="Gulim" pitchFamily="34" charset="-127"/>
                <a:cs typeface="+mn-cs"/>
              </a:rPr>
              <a:t>wps.cn/moban</a:t>
            </a:r>
            <a:endParaRPr kumimoji="0" lang="zh-CN" altLang="en-US" sz="1000" b="1" i="0" u="none" strike="noStrike" kern="1200" cap="none" spc="0" normalizeH="0" baseline="0" noProof="0" smtClean="0">
              <a:ln>
                <a:noFill/>
              </a:ln>
              <a:solidFill>
                <a:schemeClr val="bg1"/>
              </a:solidFill>
              <a:effectLst/>
              <a:uLnTx/>
              <a:uFillTx/>
              <a:latin typeface="+mn-lt"/>
              <a:ea typeface="Gulim" pitchFamily="34" charset="-127"/>
              <a:cs typeface="+mn-cs"/>
            </a:endParaRPr>
          </a:p>
        </p:txBody>
      </p:sp>
      <p:sp>
        <p:nvSpPr>
          <p:cNvPr id="5125" name="Line 30"/>
          <p:cNvSpPr/>
          <p:nvPr/>
        </p:nvSpPr>
        <p:spPr>
          <a:xfrm>
            <a:off x="2786063" y="4233863"/>
            <a:ext cx="3816350" cy="0"/>
          </a:xfrm>
          <a:prstGeom prst="line">
            <a:avLst/>
          </a:prstGeom>
          <a:ln w="28575" cap="flat" cmpd="sng">
            <a:solidFill>
              <a:srgbClr val="333399"/>
            </a:solidFill>
            <a:prstDash val="solid"/>
            <a:headEnd type="none" w="med" len="med"/>
            <a:tailEnd type="none" w="med" len="med"/>
          </a:ln>
        </p:spPr>
        <p:txBody>
          <a:bodyPr/>
          <a:p>
            <a:endParaRPr lang="zh-CN" altLang="en-US"/>
          </a:p>
        </p:txBody>
      </p:sp>
      <p:sp>
        <p:nvSpPr>
          <p:cNvPr id="106521" name="Rectangle 25"/>
          <p:cNvSpPr>
            <a:spLocks noChangeArrowheads="1"/>
          </p:cNvSpPr>
          <p:nvPr/>
        </p:nvSpPr>
        <p:spPr bwMode="auto">
          <a:xfrm>
            <a:off x="6604000" y="3946525"/>
            <a:ext cx="1871663" cy="647700"/>
          </a:xfrm>
          <a:prstGeom prst="rect">
            <a:avLst/>
          </a:prstGeom>
          <a:solidFill>
            <a:srgbClr val="CCECFF"/>
          </a:solidFill>
          <a:ln w="28575">
            <a:solidFill>
              <a:srgbClr val="333399"/>
            </a:solidFill>
            <a:miter lim="800000"/>
          </a:ln>
          <a:effectLst>
            <a:outerShdw dist="35921" dir="18900000" algn="ctr" rotWithShape="0">
              <a:srgbClr val="333399"/>
            </a:outerShdw>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106520" name="Rectangle 24"/>
          <p:cNvSpPr>
            <a:spLocks noChangeArrowheads="1"/>
          </p:cNvSpPr>
          <p:nvPr/>
        </p:nvSpPr>
        <p:spPr bwMode="auto">
          <a:xfrm>
            <a:off x="914400" y="3946525"/>
            <a:ext cx="1871663" cy="647700"/>
          </a:xfrm>
          <a:prstGeom prst="rect">
            <a:avLst/>
          </a:prstGeom>
          <a:solidFill>
            <a:srgbClr val="CCECFF"/>
          </a:solidFill>
          <a:ln w="28575">
            <a:solidFill>
              <a:srgbClr val="333399"/>
            </a:solidFill>
            <a:miter lim="800000"/>
          </a:ln>
          <a:effectLst>
            <a:outerShdw dist="35921" dir="18900000" algn="ctr" rotWithShape="0">
              <a:srgbClr val="333399"/>
            </a:outerShdw>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106498" name="Rectangle 2"/>
          <p:cNvSpPr>
            <a:spLocks noChangeArrowheads="1"/>
          </p:cNvSpPr>
          <p:nvPr/>
        </p:nvSpPr>
        <p:spPr bwMode="auto">
          <a:xfrm>
            <a:off x="6604000" y="3154363"/>
            <a:ext cx="1871663" cy="647700"/>
          </a:xfrm>
          <a:prstGeom prst="rect">
            <a:avLst/>
          </a:prstGeom>
          <a:solidFill>
            <a:srgbClr val="FFCC66"/>
          </a:solidFill>
          <a:ln w="28575">
            <a:solidFill>
              <a:srgbClr val="333399"/>
            </a:solidFill>
            <a:miter lim="800000"/>
          </a:ln>
          <a:effectLst>
            <a:outerShdw dist="35921" dir="18900000" algn="ctr" rotWithShape="0">
              <a:srgbClr val="333399"/>
            </a:outerShdw>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106499" name="Rectangle 3"/>
          <p:cNvSpPr>
            <a:spLocks noChangeArrowheads="1"/>
          </p:cNvSpPr>
          <p:nvPr/>
        </p:nvSpPr>
        <p:spPr bwMode="auto">
          <a:xfrm>
            <a:off x="914400" y="3154363"/>
            <a:ext cx="1871663" cy="647700"/>
          </a:xfrm>
          <a:prstGeom prst="rect">
            <a:avLst/>
          </a:prstGeom>
          <a:solidFill>
            <a:srgbClr val="FFCC66"/>
          </a:solidFill>
          <a:ln w="28575">
            <a:solidFill>
              <a:srgbClr val="333399"/>
            </a:solidFill>
            <a:miter lim="800000"/>
          </a:ln>
          <a:effectLst>
            <a:outerShdw dist="35921" dir="18900000" algn="ctr" rotWithShape="0">
              <a:srgbClr val="333399"/>
            </a:outerShdw>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106500" name="Rectangle 4"/>
          <p:cNvSpPr>
            <a:spLocks noChangeArrowheads="1"/>
          </p:cNvSpPr>
          <p:nvPr/>
        </p:nvSpPr>
        <p:spPr bwMode="auto">
          <a:xfrm>
            <a:off x="6602413" y="2362200"/>
            <a:ext cx="1871663" cy="647700"/>
          </a:xfrm>
          <a:prstGeom prst="rect">
            <a:avLst/>
          </a:prstGeom>
          <a:solidFill>
            <a:srgbClr val="FFFF99"/>
          </a:solidFill>
          <a:ln w="28575">
            <a:solidFill>
              <a:srgbClr val="333399"/>
            </a:solidFill>
            <a:miter lim="800000"/>
          </a:ln>
          <a:effectLst>
            <a:outerShdw dist="35921" dir="18900000" algn="ctr" rotWithShape="0">
              <a:srgbClr val="333399"/>
            </a:outerShdw>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106501" name="Rectangle 5"/>
          <p:cNvSpPr>
            <a:spLocks noChangeArrowheads="1"/>
          </p:cNvSpPr>
          <p:nvPr/>
        </p:nvSpPr>
        <p:spPr bwMode="auto">
          <a:xfrm>
            <a:off x="914400" y="2362200"/>
            <a:ext cx="1871663" cy="647700"/>
          </a:xfrm>
          <a:prstGeom prst="rect">
            <a:avLst/>
          </a:prstGeom>
          <a:solidFill>
            <a:srgbClr val="FFFF99"/>
          </a:solidFill>
          <a:ln w="28575">
            <a:solidFill>
              <a:srgbClr val="333399"/>
            </a:solidFill>
            <a:miter lim="800000"/>
          </a:ln>
          <a:effectLst>
            <a:outerShdw dist="35921" dir="18900000" algn="ctr" rotWithShape="0">
              <a:srgbClr val="333399"/>
            </a:outerShdw>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5132" name="Text Box 7"/>
          <p:cNvSpPr txBox="1"/>
          <p:nvPr/>
        </p:nvSpPr>
        <p:spPr>
          <a:xfrm>
            <a:off x="995363" y="2487613"/>
            <a:ext cx="1708150" cy="396875"/>
          </a:xfrm>
          <a:prstGeom prst="rect">
            <a:avLst/>
          </a:prstGeom>
          <a:noFill/>
          <a:ln w="9525">
            <a:noFill/>
            <a:miter/>
          </a:ln>
        </p:spPr>
        <p:txBody>
          <a:bodyPr wrap="none">
            <a:spAutoFit/>
          </a:bodyPr>
          <a:p>
            <a:pPr lvl="0" eaLnBrk="1" hangingPunct="1"/>
            <a:r>
              <a:rPr lang="zh-CN" altLang="en-US" sz="2000" dirty="0">
                <a:solidFill>
                  <a:srgbClr val="333399"/>
                </a:solidFill>
                <a:latin typeface="Tahoma" pitchFamily="34" charset="0"/>
                <a:ea typeface="黑体" pitchFamily="2" charset="-122"/>
              </a:rPr>
              <a:t>文件传送模块</a:t>
            </a:r>
            <a:endParaRPr lang="zh-CN" altLang="en-US" sz="2000" dirty="0">
              <a:solidFill>
                <a:srgbClr val="333399"/>
              </a:solidFill>
              <a:latin typeface="Tahoma" pitchFamily="34" charset="0"/>
              <a:ea typeface="黑体" pitchFamily="2" charset="-122"/>
            </a:endParaRPr>
          </a:p>
        </p:txBody>
      </p:sp>
      <p:sp>
        <p:nvSpPr>
          <p:cNvPr id="5133" name="Text Box 8"/>
          <p:cNvSpPr txBox="1"/>
          <p:nvPr/>
        </p:nvSpPr>
        <p:spPr>
          <a:xfrm>
            <a:off x="1346200" y="1930400"/>
            <a:ext cx="885825" cy="396875"/>
          </a:xfrm>
          <a:prstGeom prst="rect">
            <a:avLst/>
          </a:prstGeom>
          <a:noFill/>
          <a:ln w="9525">
            <a:noFill/>
            <a:miter/>
          </a:ln>
        </p:spPr>
        <p:txBody>
          <a:bodyPr wrap="none">
            <a:spAutoFit/>
          </a:bodyPr>
          <a:p>
            <a:pPr lvl="0" eaLnBrk="1" hangingPunct="1"/>
            <a:r>
              <a:rPr lang="zh-CN" altLang="en-US" sz="2000" dirty="0">
                <a:solidFill>
                  <a:srgbClr val="333399"/>
                </a:solidFill>
                <a:latin typeface="Tahoma" pitchFamily="34" charset="0"/>
                <a:ea typeface="黑体" pitchFamily="2" charset="-122"/>
              </a:rPr>
              <a:t>主机</a:t>
            </a:r>
            <a:r>
              <a:rPr lang="zh-CN" altLang="en-US" sz="1400" dirty="0">
                <a:solidFill>
                  <a:srgbClr val="333399"/>
                </a:solidFill>
                <a:latin typeface="Tahoma" pitchFamily="34" charset="0"/>
                <a:ea typeface="黑体" pitchFamily="2" charset="-122"/>
              </a:rPr>
              <a:t> </a:t>
            </a:r>
            <a:r>
              <a:rPr lang="en-US" altLang="zh-CN" sz="2000" dirty="0">
                <a:solidFill>
                  <a:srgbClr val="333399"/>
                </a:solidFill>
                <a:latin typeface="Tahoma" pitchFamily="34" charset="0"/>
                <a:ea typeface="黑体" pitchFamily="2" charset="-122"/>
              </a:rPr>
              <a:t>1</a:t>
            </a:r>
            <a:endParaRPr lang="en-US" altLang="zh-CN" sz="2000" dirty="0">
              <a:solidFill>
                <a:srgbClr val="333399"/>
              </a:solidFill>
              <a:latin typeface="Tahoma" pitchFamily="34" charset="0"/>
              <a:ea typeface="黑体" pitchFamily="2" charset="-122"/>
            </a:endParaRPr>
          </a:p>
        </p:txBody>
      </p:sp>
      <p:sp>
        <p:nvSpPr>
          <p:cNvPr id="5134" name="Text Box 9"/>
          <p:cNvSpPr txBox="1"/>
          <p:nvPr/>
        </p:nvSpPr>
        <p:spPr>
          <a:xfrm>
            <a:off x="7035800" y="1930400"/>
            <a:ext cx="885825" cy="396875"/>
          </a:xfrm>
          <a:prstGeom prst="rect">
            <a:avLst/>
          </a:prstGeom>
          <a:noFill/>
          <a:ln w="9525">
            <a:noFill/>
            <a:miter/>
          </a:ln>
        </p:spPr>
        <p:txBody>
          <a:bodyPr wrap="none">
            <a:spAutoFit/>
          </a:bodyPr>
          <a:p>
            <a:pPr lvl="0" eaLnBrk="1" hangingPunct="1"/>
            <a:r>
              <a:rPr lang="zh-CN" altLang="en-US" sz="2000" dirty="0">
                <a:solidFill>
                  <a:srgbClr val="333399"/>
                </a:solidFill>
                <a:latin typeface="Tahoma" pitchFamily="34" charset="0"/>
                <a:ea typeface="黑体" pitchFamily="2" charset="-122"/>
              </a:rPr>
              <a:t>主机</a:t>
            </a:r>
            <a:r>
              <a:rPr lang="zh-CN" altLang="en-US" sz="1400" dirty="0">
                <a:solidFill>
                  <a:srgbClr val="333399"/>
                </a:solidFill>
                <a:latin typeface="Tahoma" pitchFamily="34" charset="0"/>
                <a:ea typeface="黑体" pitchFamily="2" charset="-122"/>
              </a:rPr>
              <a:t> </a:t>
            </a:r>
            <a:r>
              <a:rPr lang="en-US" altLang="zh-CN" sz="2000" dirty="0">
                <a:solidFill>
                  <a:srgbClr val="333399"/>
                </a:solidFill>
                <a:latin typeface="Tahoma" pitchFamily="34" charset="0"/>
                <a:ea typeface="黑体" pitchFamily="2" charset="-122"/>
              </a:rPr>
              <a:t>2</a:t>
            </a:r>
            <a:endParaRPr lang="en-US" altLang="zh-CN" sz="2000" dirty="0">
              <a:solidFill>
                <a:srgbClr val="333399"/>
              </a:solidFill>
              <a:latin typeface="Tahoma" pitchFamily="34" charset="0"/>
              <a:ea typeface="黑体" pitchFamily="2" charset="-122"/>
            </a:endParaRPr>
          </a:p>
        </p:txBody>
      </p:sp>
      <p:sp>
        <p:nvSpPr>
          <p:cNvPr id="5135" name="Text Box 10"/>
          <p:cNvSpPr txBox="1"/>
          <p:nvPr/>
        </p:nvSpPr>
        <p:spPr>
          <a:xfrm>
            <a:off x="6683375" y="2487613"/>
            <a:ext cx="1708150" cy="396875"/>
          </a:xfrm>
          <a:prstGeom prst="rect">
            <a:avLst/>
          </a:prstGeom>
          <a:noFill/>
          <a:ln w="9525">
            <a:noFill/>
            <a:miter/>
          </a:ln>
        </p:spPr>
        <p:txBody>
          <a:bodyPr wrap="none">
            <a:spAutoFit/>
          </a:bodyPr>
          <a:p>
            <a:pPr lvl="0" eaLnBrk="1" hangingPunct="1"/>
            <a:r>
              <a:rPr lang="zh-CN" altLang="en-US" sz="2000" dirty="0">
                <a:solidFill>
                  <a:srgbClr val="333399"/>
                </a:solidFill>
                <a:latin typeface="Tahoma" pitchFamily="34" charset="0"/>
                <a:ea typeface="黑体" pitchFamily="2" charset="-122"/>
              </a:rPr>
              <a:t>文件传送模块</a:t>
            </a:r>
            <a:endParaRPr lang="zh-CN" altLang="en-US" sz="2000" dirty="0">
              <a:solidFill>
                <a:srgbClr val="333399"/>
              </a:solidFill>
              <a:latin typeface="Tahoma" pitchFamily="34" charset="0"/>
              <a:ea typeface="黑体" pitchFamily="2" charset="-122"/>
            </a:endParaRPr>
          </a:p>
        </p:txBody>
      </p:sp>
      <p:sp>
        <p:nvSpPr>
          <p:cNvPr id="106510" name="AutoShape 14"/>
          <p:cNvSpPr/>
          <p:nvPr/>
        </p:nvSpPr>
        <p:spPr>
          <a:xfrm>
            <a:off x="1635125" y="2822575"/>
            <a:ext cx="431800" cy="503238"/>
          </a:xfrm>
          <a:prstGeom prst="downArrow">
            <a:avLst>
              <a:gd name="adj1" fmla="val 50000"/>
              <a:gd name="adj2" fmla="val 29136"/>
            </a:avLst>
          </a:prstGeom>
          <a:solidFill>
            <a:schemeClr val="accent1"/>
          </a:solidFill>
          <a:ln w="9525" cap="flat" cmpd="sng">
            <a:solidFill>
              <a:schemeClr val="tx1"/>
            </a:solidFill>
            <a:prstDash val="solid"/>
            <a:miter/>
            <a:headEnd type="none" w="med" len="med"/>
            <a:tailEnd type="none" w="med" len="med"/>
          </a:ln>
        </p:spPr>
        <p:txBody>
          <a:bodyPr vert="eaVert" wrap="none" anchor="ctr"/>
          <a:p>
            <a:pPr lvl="0" eaLnBrk="1" hangingPunct="1"/>
            <a:endParaRPr lang="zh-CN" altLang="en-US" dirty="0">
              <a:latin typeface="Arial" charset="0"/>
              <a:ea typeface="宋体" pitchFamily="2" charset="-122"/>
            </a:endParaRPr>
          </a:p>
        </p:txBody>
      </p:sp>
      <p:sp>
        <p:nvSpPr>
          <p:cNvPr id="5137" name="AutoShape 15"/>
          <p:cNvSpPr/>
          <p:nvPr/>
        </p:nvSpPr>
        <p:spPr>
          <a:xfrm flipV="1">
            <a:off x="7323138" y="2822575"/>
            <a:ext cx="431800" cy="503238"/>
          </a:xfrm>
          <a:prstGeom prst="downArrow">
            <a:avLst>
              <a:gd name="adj1" fmla="val 50000"/>
              <a:gd name="adj2" fmla="val 29136"/>
            </a:avLst>
          </a:prstGeom>
          <a:solidFill>
            <a:schemeClr val="accent1"/>
          </a:solidFill>
          <a:ln w="9525" cap="flat" cmpd="sng">
            <a:solidFill>
              <a:schemeClr val="tx1"/>
            </a:solidFill>
            <a:prstDash val="solid"/>
            <a:miter/>
            <a:headEnd type="none" w="med" len="med"/>
            <a:tailEnd type="none" w="med" len="med"/>
          </a:ln>
        </p:spPr>
        <p:txBody>
          <a:bodyPr rot="10800000" vert="eaVert" wrap="none" anchor="ctr"/>
          <a:p>
            <a:pPr lvl="0" eaLnBrk="1" hangingPunct="1"/>
            <a:endParaRPr lang="zh-CN" altLang="en-US" dirty="0">
              <a:latin typeface="Arial" charset="0"/>
              <a:ea typeface="宋体" pitchFamily="2" charset="-122"/>
            </a:endParaRPr>
          </a:p>
        </p:txBody>
      </p:sp>
      <p:sp>
        <p:nvSpPr>
          <p:cNvPr id="5138" name="Text Box 19"/>
          <p:cNvSpPr txBox="1"/>
          <p:nvPr/>
        </p:nvSpPr>
        <p:spPr>
          <a:xfrm>
            <a:off x="985838" y="3262313"/>
            <a:ext cx="1708150" cy="396875"/>
          </a:xfrm>
          <a:prstGeom prst="rect">
            <a:avLst/>
          </a:prstGeom>
          <a:noFill/>
          <a:ln w="9525">
            <a:noFill/>
            <a:miter/>
          </a:ln>
        </p:spPr>
        <p:txBody>
          <a:bodyPr wrap="none">
            <a:spAutoFit/>
          </a:bodyPr>
          <a:p>
            <a:pPr lvl="0" eaLnBrk="1" hangingPunct="1"/>
            <a:r>
              <a:rPr lang="zh-CN" altLang="en-US" sz="2000" dirty="0">
                <a:solidFill>
                  <a:srgbClr val="333399"/>
                </a:solidFill>
                <a:latin typeface="Tahoma" pitchFamily="34" charset="0"/>
                <a:ea typeface="黑体" pitchFamily="2" charset="-122"/>
              </a:rPr>
              <a:t>通信服务模块</a:t>
            </a:r>
            <a:endParaRPr lang="zh-CN" altLang="en-US" sz="2000" dirty="0">
              <a:solidFill>
                <a:srgbClr val="333399"/>
              </a:solidFill>
              <a:latin typeface="Tahoma" pitchFamily="34" charset="0"/>
              <a:ea typeface="黑体" pitchFamily="2" charset="-122"/>
            </a:endParaRPr>
          </a:p>
        </p:txBody>
      </p:sp>
      <p:sp>
        <p:nvSpPr>
          <p:cNvPr id="5139" name="Text Box 20"/>
          <p:cNvSpPr txBox="1"/>
          <p:nvPr/>
        </p:nvSpPr>
        <p:spPr>
          <a:xfrm>
            <a:off x="6694488" y="3262313"/>
            <a:ext cx="1708150" cy="396875"/>
          </a:xfrm>
          <a:prstGeom prst="rect">
            <a:avLst/>
          </a:prstGeom>
          <a:noFill/>
          <a:ln w="9525">
            <a:noFill/>
            <a:miter/>
          </a:ln>
        </p:spPr>
        <p:txBody>
          <a:bodyPr wrap="none">
            <a:spAutoFit/>
          </a:bodyPr>
          <a:p>
            <a:pPr lvl="0" eaLnBrk="1" hangingPunct="1"/>
            <a:r>
              <a:rPr lang="zh-CN" altLang="en-US" sz="2000" dirty="0">
                <a:solidFill>
                  <a:srgbClr val="333399"/>
                </a:solidFill>
                <a:latin typeface="Tahoma" pitchFamily="34" charset="0"/>
                <a:ea typeface="黑体" pitchFamily="2" charset="-122"/>
              </a:rPr>
              <a:t>通信服务模块</a:t>
            </a:r>
            <a:endParaRPr lang="zh-CN" altLang="en-US" sz="2000" dirty="0">
              <a:solidFill>
                <a:srgbClr val="333399"/>
              </a:solidFill>
              <a:latin typeface="Tahoma" pitchFamily="34" charset="0"/>
              <a:ea typeface="黑体" pitchFamily="2" charset="-122"/>
            </a:endParaRPr>
          </a:p>
        </p:txBody>
      </p:sp>
      <p:sp>
        <p:nvSpPr>
          <p:cNvPr id="106517" name="AutoShape 21"/>
          <p:cNvSpPr/>
          <p:nvPr/>
        </p:nvSpPr>
        <p:spPr>
          <a:xfrm>
            <a:off x="1635125" y="3659188"/>
            <a:ext cx="431800" cy="503237"/>
          </a:xfrm>
          <a:prstGeom prst="downArrow">
            <a:avLst>
              <a:gd name="adj1" fmla="val 50000"/>
              <a:gd name="adj2" fmla="val 29136"/>
            </a:avLst>
          </a:prstGeom>
          <a:solidFill>
            <a:schemeClr val="accent1"/>
          </a:solidFill>
          <a:ln w="9525" cap="flat" cmpd="sng">
            <a:solidFill>
              <a:schemeClr val="tx1"/>
            </a:solidFill>
            <a:prstDash val="solid"/>
            <a:miter/>
            <a:headEnd type="none" w="med" len="med"/>
            <a:tailEnd type="none" w="med" len="med"/>
          </a:ln>
        </p:spPr>
        <p:txBody>
          <a:bodyPr vert="eaVert" wrap="none" anchor="ctr"/>
          <a:p>
            <a:pPr lvl="0" eaLnBrk="1" hangingPunct="1"/>
            <a:endParaRPr lang="zh-CN" altLang="en-US" dirty="0">
              <a:latin typeface="Arial" charset="0"/>
              <a:ea typeface="宋体" pitchFamily="2" charset="-122"/>
            </a:endParaRPr>
          </a:p>
        </p:txBody>
      </p:sp>
      <p:sp>
        <p:nvSpPr>
          <p:cNvPr id="5141" name="AutoShape 22"/>
          <p:cNvSpPr/>
          <p:nvPr/>
        </p:nvSpPr>
        <p:spPr>
          <a:xfrm flipV="1">
            <a:off x="7323138" y="3586163"/>
            <a:ext cx="431800" cy="503237"/>
          </a:xfrm>
          <a:prstGeom prst="downArrow">
            <a:avLst>
              <a:gd name="adj1" fmla="val 50000"/>
              <a:gd name="adj2" fmla="val 29136"/>
            </a:avLst>
          </a:prstGeom>
          <a:solidFill>
            <a:schemeClr val="accent1"/>
          </a:solidFill>
          <a:ln w="9525" cap="flat" cmpd="sng">
            <a:solidFill>
              <a:schemeClr val="tx1"/>
            </a:solidFill>
            <a:prstDash val="solid"/>
            <a:miter/>
            <a:headEnd type="none" w="med" len="med"/>
            <a:tailEnd type="none" w="med" len="med"/>
          </a:ln>
        </p:spPr>
        <p:txBody>
          <a:bodyPr rot="10800000" vert="eaVert" wrap="none" anchor="ctr"/>
          <a:p>
            <a:pPr lvl="0" eaLnBrk="1" hangingPunct="1"/>
            <a:endParaRPr lang="zh-CN" altLang="en-US" dirty="0">
              <a:latin typeface="Arial" charset="0"/>
              <a:ea typeface="宋体" pitchFamily="2" charset="-122"/>
            </a:endParaRPr>
          </a:p>
        </p:txBody>
      </p:sp>
      <p:sp>
        <p:nvSpPr>
          <p:cNvPr id="5142" name="Text Box 26"/>
          <p:cNvSpPr txBox="1"/>
          <p:nvPr/>
        </p:nvSpPr>
        <p:spPr>
          <a:xfrm>
            <a:off x="985838" y="4052888"/>
            <a:ext cx="1708150" cy="396875"/>
          </a:xfrm>
          <a:prstGeom prst="rect">
            <a:avLst/>
          </a:prstGeom>
          <a:noFill/>
          <a:ln w="9525">
            <a:noFill/>
            <a:miter/>
          </a:ln>
        </p:spPr>
        <p:txBody>
          <a:bodyPr wrap="none">
            <a:spAutoFit/>
          </a:bodyPr>
          <a:p>
            <a:pPr lvl="0" eaLnBrk="1" hangingPunct="1"/>
            <a:r>
              <a:rPr lang="zh-CN" altLang="en-US" sz="2000" dirty="0">
                <a:solidFill>
                  <a:srgbClr val="333399"/>
                </a:solidFill>
                <a:latin typeface="Tahoma" pitchFamily="34" charset="0"/>
                <a:ea typeface="黑体" pitchFamily="2" charset="-122"/>
              </a:rPr>
              <a:t>网络接入模块</a:t>
            </a:r>
            <a:endParaRPr lang="zh-CN" altLang="en-US" sz="2000" dirty="0">
              <a:solidFill>
                <a:srgbClr val="333399"/>
              </a:solidFill>
              <a:latin typeface="Tahoma" pitchFamily="34" charset="0"/>
              <a:ea typeface="黑体" pitchFamily="2" charset="-122"/>
            </a:endParaRPr>
          </a:p>
        </p:txBody>
      </p:sp>
      <p:sp>
        <p:nvSpPr>
          <p:cNvPr id="5143" name="Text Box 27"/>
          <p:cNvSpPr txBox="1"/>
          <p:nvPr/>
        </p:nvSpPr>
        <p:spPr>
          <a:xfrm>
            <a:off x="6694488" y="4052888"/>
            <a:ext cx="1708150" cy="396875"/>
          </a:xfrm>
          <a:prstGeom prst="rect">
            <a:avLst/>
          </a:prstGeom>
          <a:noFill/>
          <a:ln w="9525">
            <a:noFill/>
            <a:miter/>
          </a:ln>
        </p:spPr>
        <p:txBody>
          <a:bodyPr wrap="none">
            <a:spAutoFit/>
          </a:bodyPr>
          <a:p>
            <a:pPr lvl="0" eaLnBrk="1" hangingPunct="1"/>
            <a:r>
              <a:rPr lang="zh-CN" altLang="en-US" sz="2000" dirty="0">
                <a:solidFill>
                  <a:srgbClr val="333399"/>
                </a:solidFill>
                <a:latin typeface="Tahoma" pitchFamily="34" charset="0"/>
                <a:ea typeface="黑体" pitchFamily="2" charset="-122"/>
              </a:rPr>
              <a:t>网络接入模块</a:t>
            </a:r>
            <a:endParaRPr lang="zh-CN" altLang="en-US" sz="2000" dirty="0">
              <a:solidFill>
                <a:srgbClr val="333399"/>
              </a:solidFill>
              <a:latin typeface="Tahoma" pitchFamily="34" charset="0"/>
              <a:ea typeface="黑体" pitchFamily="2" charset="-122"/>
            </a:endParaRPr>
          </a:p>
        </p:txBody>
      </p:sp>
      <p:graphicFrame>
        <p:nvGraphicFramePr>
          <p:cNvPr id="5122" name="Object 28"/>
          <p:cNvGraphicFramePr/>
          <p:nvPr/>
        </p:nvGraphicFramePr>
        <p:xfrm>
          <a:off x="3722688" y="3730625"/>
          <a:ext cx="1871662" cy="1069975"/>
        </p:xfrm>
        <a:graphic>
          <a:graphicData uri="http://schemas.openxmlformats.org/presentationml/2006/ole">
            <mc:AlternateContent xmlns:mc="http://schemas.openxmlformats.org/markup-compatibility/2006">
              <mc:Choice xmlns:v="urn:schemas-microsoft-com:vml" Requires="v">
                <p:oleObj spid="_x0000_s3080" name="" r:id="rId1" imgW="3514725" imgH="2009775" progId="Visio.Drawing.6">
                  <p:embed/>
                </p:oleObj>
              </mc:Choice>
              <mc:Fallback>
                <p:oleObj name="" r:id="rId1" imgW="3514725" imgH="2009775" progId="Visio.Drawing.6">
                  <p:embed/>
                  <p:pic>
                    <p:nvPicPr>
                      <p:cNvPr id="0" name="图片 3079"/>
                      <p:cNvPicPr/>
                      <p:nvPr/>
                    </p:nvPicPr>
                    <p:blipFill>
                      <a:blip r:embed="rId2"/>
                      <a:srcRect/>
                      <a:stretch>
                        <a:fillRect/>
                      </a:stretch>
                    </p:blipFill>
                    <p:spPr>
                      <a:xfrm>
                        <a:off x="3722688" y="3730625"/>
                        <a:ext cx="1871662" cy="1069975"/>
                      </a:xfrm>
                      <a:prstGeom prst="rect">
                        <a:avLst/>
                      </a:prstGeom>
                      <a:noFill/>
                      <a:ln w="38100">
                        <a:noFill/>
                        <a:miter/>
                      </a:ln>
                      <a:effectLst>
                        <a:outerShdw dist="25400" dir="5400000" algn="ctr" rotWithShape="0">
                          <a:schemeClr val="bg2"/>
                        </a:outerShdw>
                      </a:effectLst>
                    </p:spPr>
                  </p:pic>
                </p:oleObj>
              </mc:Fallback>
            </mc:AlternateContent>
          </a:graphicData>
        </a:graphic>
      </p:graphicFrame>
      <p:sp>
        <p:nvSpPr>
          <p:cNvPr id="5144" name="Text Box 31"/>
          <p:cNvSpPr txBox="1"/>
          <p:nvPr/>
        </p:nvSpPr>
        <p:spPr>
          <a:xfrm>
            <a:off x="4083050" y="4017963"/>
            <a:ext cx="1200150" cy="396875"/>
          </a:xfrm>
          <a:prstGeom prst="rect">
            <a:avLst/>
          </a:prstGeom>
          <a:noFill/>
          <a:ln w="9525">
            <a:noFill/>
            <a:miter/>
          </a:ln>
        </p:spPr>
        <p:txBody>
          <a:bodyPr wrap="none">
            <a:spAutoFit/>
          </a:bodyPr>
          <a:p>
            <a:pPr lvl="0" eaLnBrk="1" hangingPunct="1"/>
            <a:r>
              <a:rPr lang="zh-CN" altLang="en-US" sz="2000" dirty="0">
                <a:solidFill>
                  <a:srgbClr val="333399"/>
                </a:solidFill>
                <a:latin typeface="Tahoma" pitchFamily="34" charset="0"/>
                <a:ea typeface="黑体" pitchFamily="2" charset="-122"/>
              </a:rPr>
              <a:t>通信网络</a:t>
            </a:r>
            <a:endParaRPr lang="zh-CN" altLang="en-US" sz="2000" dirty="0">
              <a:solidFill>
                <a:srgbClr val="333399"/>
              </a:solidFill>
              <a:latin typeface="Tahoma" pitchFamily="34" charset="0"/>
              <a:ea typeface="黑体" pitchFamily="2" charset="-122"/>
            </a:endParaRPr>
          </a:p>
        </p:txBody>
      </p:sp>
      <p:sp>
        <p:nvSpPr>
          <p:cNvPr id="5145" name="Text Box 32"/>
          <p:cNvSpPr txBox="1"/>
          <p:nvPr/>
        </p:nvSpPr>
        <p:spPr>
          <a:xfrm>
            <a:off x="2786063" y="3586163"/>
            <a:ext cx="692150" cy="641350"/>
          </a:xfrm>
          <a:prstGeom prst="rect">
            <a:avLst/>
          </a:prstGeom>
          <a:noFill/>
          <a:ln w="9525">
            <a:noFill/>
            <a:miter/>
          </a:ln>
        </p:spPr>
        <p:txBody>
          <a:bodyPr wrap="none">
            <a:spAutoFit/>
          </a:bodyPr>
          <a:p>
            <a:pPr lvl="0" eaLnBrk="1" hangingPunct="1">
              <a:lnSpc>
                <a:spcPct val="90000"/>
              </a:lnSpc>
            </a:pPr>
            <a:r>
              <a:rPr lang="zh-CN" altLang="en-US" sz="2000" dirty="0">
                <a:solidFill>
                  <a:srgbClr val="333399"/>
                </a:solidFill>
                <a:latin typeface="Tahoma" pitchFamily="34" charset="0"/>
                <a:ea typeface="黑体" pitchFamily="2" charset="-122"/>
              </a:rPr>
              <a:t>网络</a:t>
            </a:r>
            <a:endParaRPr lang="zh-CN" altLang="en-US" sz="2000" dirty="0">
              <a:solidFill>
                <a:srgbClr val="333399"/>
              </a:solidFill>
              <a:latin typeface="Tahoma" pitchFamily="34" charset="0"/>
              <a:ea typeface="黑体" pitchFamily="2" charset="-122"/>
            </a:endParaRPr>
          </a:p>
          <a:p>
            <a:pPr lvl="0" eaLnBrk="1" hangingPunct="1">
              <a:lnSpc>
                <a:spcPct val="90000"/>
              </a:lnSpc>
            </a:pPr>
            <a:r>
              <a:rPr lang="zh-CN" altLang="en-US" sz="2000" dirty="0">
                <a:solidFill>
                  <a:srgbClr val="333399"/>
                </a:solidFill>
                <a:latin typeface="Tahoma" pitchFamily="34" charset="0"/>
                <a:ea typeface="黑体" pitchFamily="2" charset="-122"/>
              </a:rPr>
              <a:t>接口</a:t>
            </a:r>
            <a:endParaRPr lang="zh-CN" altLang="en-US" sz="2000" dirty="0">
              <a:solidFill>
                <a:srgbClr val="333399"/>
              </a:solidFill>
              <a:latin typeface="Tahoma" pitchFamily="34" charset="0"/>
              <a:ea typeface="黑体" pitchFamily="2" charset="-122"/>
            </a:endParaRPr>
          </a:p>
        </p:txBody>
      </p:sp>
      <p:sp>
        <p:nvSpPr>
          <p:cNvPr id="5146" name="Text Box 33"/>
          <p:cNvSpPr txBox="1"/>
          <p:nvPr/>
        </p:nvSpPr>
        <p:spPr>
          <a:xfrm>
            <a:off x="5883275" y="3586163"/>
            <a:ext cx="692150" cy="641350"/>
          </a:xfrm>
          <a:prstGeom prst="rect">
            <a:avLst/>
          </a:prstGeom>
          <a:noFill/>
          <a:ln w="9525">
            <a:noFill/>
            <a:miter/>
          </a:ln>
        </p:spPr>
        <p:txBody>
          <a:bodyPr wrap="none">
            <a:spAutoFit/>
          </a:bodyPr>
          <a:p>
            <a:pPr lvl="0" eaLnBrk="1" hangingPunct="1">
              <a:lnSpc>
                <a:spcPct val="90000"/>
              </a:lnSpc>
            </a:pPr>
            <a:r>
              <a:rPr lang="zh-CN" altLang="en-US" sz="2000" dirty="0">
                <a:solidFill>
                  <a:srgbClr val="333399"/>
                </a:solidFill>
                <a:latin typeface="Tahoma" pitchFamily="34" charset="0"/>
                <a:ea typeface="黑体" pitchFamily="2" charset="-122"/>
              </a:rPr>
              <a:t>网络</a:t>
            </a:r>
            <a:endParaRPr lang="zh-CN" altLang="en-US" sz="2000" dirty="0">
              <a:solidFill>
                <a:srgbClr val="333399"/>
              </a:solidFill>
              <a:latin typeface="Tahoma" pitchFamily="34" charset="0"/>
              <a:ea typeface="黑体" pitchFamily="2" charset="-122"/>
            </a:endParaRPr>
          </a:p>
          <a:p>
            <a:pPr lvl="0" eaLnBrk="1" hangingPunct="1">
              <a:lnSpc>
                <a:spcPct val="90000"/>
              </a:lnSpc>
            </a:pPr>
            <a:r>
              <a:rPr lang="zh-CN" altLang="en-US" sz="2000" dirty="0">
                <a:solidFill>
                  <a:srgbClr val="333399"/>
                </a:solidFill>
                <a:latin typeface="Tahoma" pitchFamily="34" charset="0"/>
                <a:ea typeface="黑体" pitchFamily="2" charset="-122"/>
              </a:rPr>
              <a:t>接口</a:t>
            </a:r>
            <a:endParaRPr lang="zh-CN" altLang="en-US" sz="2000" dirty="0">
              <a:solidFill>
                <a:srgbClr val="333399"/>
              </a:solidFill>
              <a:latin typeface="Tahoma" pitchFamily="34" charset="0"/>
              <a:ea typeface="黑体" pitchFamily="2" charset="-122"/>
            </a:endParaRPr>
          </a:p>
        </p:txBody>
      </p:sp>
      <p:sp>
        <p:nvSpPr>
          <p:cNvPr id="106530" name="AutoShape 34"/>
          <p:cNvSpPr/>
          <p:nvPr/>
        </p:nvSpPr>
        <p:spPr>
          <a:xfrm>
            <a:off x="3001963" y="4306888"/>
            <a:ext cx="1368425" cy="288925"/>
          </a:xfrm>
          <a:prstGeom prst="rightArrow">
            <a:avLst>
              <a:gd name="adj1" fmla="val 50000"/>
              <a:gd name="adj2" fmla="val 118406"/>
            </a:avLst>
          </a:prstGeom>
          <a:solidFill>
            <a:schemeClr val="accent1"/>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charset="0"/>
              <a:ea typeface="宋体" pitchFamily="2" charset="-122"/>
            </a:endParaRPr>
          </a:p>
        </p:txBody>
      </p:sp>
      <p:sp>
        <p:nvSpPr>
          <p:cNvPr id="106531" name="AutoShape 35"/>
          <p:cNvSpPr/>
          <p:nvPr/>
        </p:nvSpPr>
        <p:spPr>
          <a:xfrm>
            <a:off x="5594350" y="4306888"/>
            <a:ext cx="1368425" cy="288925"/>
          </a:xfrm>
          <a:prstGeom prst="rightArrow">
            <a:avLst>
              <a:gd name="adj1" fmla="val 50000"/>
              <a:gd name="adj2" fmla="val 118406"/>
            </a:avLst>
          </a:prstGeom>
          <a:solidFill>
            <a:schemeClr val="accent1"/>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charset="0"/>
              <a:ea typeface="宋体" pitchFamily="2" charset="-122"/>
            </a:endParaRPr>
          </a:p>
        </p:txBody>
      </p:sp>
      <p:sp>
        <p:nvSpPr>
          <p:cNvPr id="106532" name="Text Box 36"/>
          <p:cNvSpPr txBox="1"/>
          <p:nvPr/>
        </p:nvSpPr>
        <p:spPr>
          <a:xfrm>
            <a:off x="2555875" y="4869180"/>
            <a:ext cx="6584950" cy="701040"/>
          </a:xfrm>
          <a:prstGeom prst="rect">
            <a:avLst/>
          </a:prstGeom>
          <a:noFill/>
          <a:ln w="9525">
            <a:noFill/>
            <a:miter/>
          </a:ln>
        </p:spPr>
        <p:txBody>
          <a:bodyPr>
            <a:spAutoFit/>
          </a:bodyPr>
          <a:p>
            <a:pPr lvl="0" eaLnBrk="1" hangingPunct="1"/>
            <a:r>
              <a:rPr lang="zh-CN" altLang="en-US" sz="2000" dirty="0">
                <a:solidFill>
                  <a:srgbClr val="333399"/>
                </a:solidFill>
                <a:latin typeface="Tahoma" pitchFamily="34" charset="0"/>
                <a:ea typeface="黑体" pitchFamily="2" charset="-122"/>
              </a:rPr>
              <a:t>网络接入模块负责做与网络接口细节有关的工</a:t>
            </a:r>
            <a:endParaRPr lang="zh-CN" altLang="en-US" sz="2000" dirty="0">
              <a:solidFill>
                <a:srgbClr val="333399"/>
              </a:solidFill>
              <a:latin typeface="Tahoma" pitchFamily="34" charset="0"/>
              <a:ea typeface="黑体" pitchFamily="2" charset="-122"/>
            </a:endParaRPr>
          </a:p>
          <a:p>
            <a:pPr lvl="0" eaLnBrk="1" hangingPunct="1"/>
            <a:r>
              <a:rPr lang="zh-CN" altLang="en-US" sz="2000" dirty="0">
                <a:solidFill>
                  <a:srgbClr val="333399"/>
                </a:solidFill>
                <a:latin typeface="Tahoma" pitchFamily="34" charset="0"/>
                <a:ea typeface="黑体" pitchFamily="2" charset="-122"/>
              </a:rPr>
              <a:t>作。规定传输的帧格式，帧的最大长度等。</a:t>
            </a:r>
            <a:endParaRPr lang="zh-CN" altLang="en-US" sz="2000" dirty="0">
              <a:solidFill>
                <a:srgbClr val="333399"/>
              </a:solidFill>
              <a:latin typeface="Tahoma" pitchFamily="34" charset="0"/>
              <a:ea typeface="黑体" pitchFamily="2" charset="-122"/>
            </a:endParaRPr>
          </a:p>
        </p:txBody>
      </p:sp>
      <p:sp>
        <p:nvSpPr>
          <p:cNvPr id="27652" name="Rectangle 2"/>
          <p:cNvSpPr>
            <a:spLocks noGrp="1"/>
          </p:cNvSpPr>
          <p:nvPr/>
        </p:nvSpPr>
        <p:spPr>
          <a:xfrm>
            <a:off x="622300" y="327657"/>
            <a:ext cx="8215843" cy="928558"/>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3200" b="0" i="0" kern="1200" baseline="0">
                <a:solidFill>
                  <a:schemeClr val="accent1"/>
                </a:solidFill>
                <a:effectLst/>
                <a:latin typeface="+mj-ea"/>
                <a:ea typeface="+mj-ea"/>
                <a:cs typeface="+mj-cs"/>
              </a:defRPr>
            </a:lvl1pPr>
          </a:lstStyle>
          <a:p>
            <a:pPr algn="ctr" eaLnBrk="1" hangingPunct="1">
              <a:lnSpc>
                <a:spcPct val="120000"/>
              </a:lnSpc>
              <a:buFont typeface="Arial" pitchFamily="34" charset="0"/>
            </a:pPr>
            <a:r>
              <a:rPr lang="en-US" altLang="zh-CN" sz="3600" b="1" smtClean="0">
                <a:latin typeface="Arial Black" pitchFamily="34" charset="0"/>
                <a:ea typeface="华文细黑" pitchFamily="2" charset="-122"/>
                <a:cs typeface="+mn-cs"/>
              </a:rPr>
              <a:t>2  </a:t>
            </a:r>
            <a:r>
              <a:rPr lang="zh-CN" altLang="en-US" sz="3600" b="1" smtClean="0">
                <a:latin typeface="Arial Black" pitchFamily="34" charset="0"/>
                <a:ea typeface="华文细黑" pitchFamily="2" charset="-122"/>
                <a:cs typeface="+mn-cs"/>
              </a:rPr>
              <a:t>协议与划分</a:t>
            </a:r>
            <a:r>
              <a:rPr lang="zh-CN" altLang="en-US" sz="3600" b="1" smtClean="0">
                <a:latin typeface="Arial Black" pitchFamily="34" charset="0"/>
                <a:ea typeface="华文细黑" pitchFamily="2" charset="-122"/>
                <a:cs typeface="+mn-cs"/>
                <a:sym typeface="+mn-ea"/>
              </a:rPr>
              <a:t>层次</a:t>
            </a:r>
            <a:endParaRPr lang="zh-CN" altLang="en-US" sz="3600" b="1" smtClean="0">
              <a:latin typeface="Arial Black" pitchFamily="34" charset="0"/>
              <a:ea typeface="华文细黑"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p:stCondLst>
                              <p:cond delay="3000"/>
                            </p:stCondLst>
                            <p:childTnLst>
                              <p:par>
                                <p:cTn id="21" presetID="1" presetClass="entr" presetSubtype="0" fill="hold" grpId="0" nodeType="afterEffect">
                                  <p:stCondLst>
                                    <p:cond delay="1000"/>
                                  </p:stCondLst>
                                  <p:childTnLst>
                                    <p:set>
                                      <p:cBhvr>
                                        <p:cTn id="22" dur="1" fill="hold">
                                          <p:stCondLst>
                                            <p:cond delay="0"/>
                                          </p:stCondLst>
                                        </p:cTn>
                                        <p:tgtEl>
                                          <p:spTgt spid="5141"/>
                                        </p:tgtEl>
                                        <p:attrNameLst>
                                          <p:attrName>style.visibility</p:attrName>
                                        </p:attrNameLst>
                                      </p:cBhvr>
                                      <p:to>
                                        <p:strVal val="visible"/>
                                      </p:to>
                                    </p:set>
                                  </p:childTnLst>
                                </p:cTn>
                              </p:par>
                            </p:childTnLst>
                          </p:cTn>
                        </p:par>
                        <p:par>
                          <p:cTn id="23" fill="hold">
                            <p:stCondLst>
                              <p:cond delay="4000"/>
                            </p:stCondLst>
                            <p:childTnLst>
                              <p:par>
                                <p:cTn id="24" presetID="1" presetClass="entr" presetSubtype="0" fill="hold" grpId="0" nodeType="afterEffect">
                                  <p:stCondLst>
                                    <p:cond delay="1000"/>
                                  </p:stCondLst>
                                  <p:childTnLst>
                                    <p:set>
                                      <p:cBhvr>
                                        <p:cTn id="25" dur="1" fill="hold">
                                          <p:stCondLst>
                                            <p:cond delay="0"/>
                                          </p:stCondLst>
                                        </p:cTn>
                                        <p:tgtEl>
                                          <p:spTgt spid="5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bldLvl="0" animBg="1"/>
      <p:bldP spid="5137" grpId="0" bldLvl="0" animBg="1"/>
      <p:bldP spid="106517" grpId="0" bldLvl="0" animBg="1"/>
      <p:bldP spid="5141" grpId="0" bldLvl="0" animBg="1"/>
      <p:bldP spid="106530" grpId="0" bldLvl="0" animBg="1"/>
      <p:bldP spid="106531" grpId="0" bldLvl="0" animBg="1"/>
      <p:bldP spid="1065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p:txBody>
          <a:bodyPr/>
          <a:p>
            <a:pPr algn="ctr"/>
            <a:r>
              <a:rPr lang="en-US" altLang="zh-CN" sz="3600" b="1" smtClean="0">
                <a:latin typeface="Arial Black" pitchFamily="34" charset="0"/>
                <a:ea typeface="华文细黑" pitchFamily="2" charset="-122"/>
                <a:cs typeface="+mn-cs"/>
                <a:sym typeface="+mn-ea"/>
              </a:rPr>
              <a:t>2  </a:t>
            </a:r>
            <a:r>
              <a:rPr lang="zh-CN" altLang="en-US" sz="3600" b="1" smtClean="0">
                <a:latin typeface="Arial Black" pitchFamily="34" charset="0"/>
                <a:ea typeface="华文细黑" pitchFamily="2" charset="-122"/>
                <a:cs typeface="+mn-cs"/>
                <a:sym typeface="+mn-ea"/>
              </a:rPr>
              <a:t>协议与划分层次</a:t>
            </a:r>
            <a:endParaRPr lang="zh-CN" altLang="en-US" sz="3600" b="1" smtClean="0">
              <a:latin typeface="Arial Black" pitchFamily="34" charset="0"/>
              <a:ea typeface="华文细黑" pitchFamily="2" charset="-122"/>
              <a:cs typeface="+mn-cs"/>
              <a:sym typeface="+mn-ea"/>
            </a:endParaRPr>
          </a:p>
        </p:txBody>
      </p:sp>
      <p:sp>
        <p:nvSpPr>
          <p:cNvPr id="10" name="文本占位符 9"/>
          <p:cNvSpPr>
            <a:spLocks noGrp="1"/>
          </p:cNvSpPr>
          <p:nvPr>
            <p:ph type="body" idx="1"/>
          </p:nvPr>
        </p:nvSpPr>
        <p:spPr/>
        <p:txBody>
          <a:bodyPr/>
          <a:p>
            <a:pPr marL="0" indent="0">
              <a:buNone/>
            </a:pPr>
            <a:r>
              <a:rPr lang="zh-CN" altLang="en-US" sz="3200" b="1">
                <a:solidFill>
                  <a:srgbClr val="FF0000"/>
                </a:solidFill>
              </a:rPr>
              <a:t>为什么要分层？</a:t>
            </a:r>
            <a:endParaRPr lang="zh-CN" altLang="en-US" sz="3200" b="1">
              <a:solidFill>
                <a:srgbClr val="FF0000"/>
              </a:solidFill>
            </a:endParaRPr>
          </a:p>
          <a:p>
            <a:pPr marL="457200" indent="-457200">
              <a:buFont typeface="+mj-ea"/>
              <a:buAutoNum type="circleNumDbPlain"/>
            </a:pPr>
            <a:r>
              <a:rPr sz="3200" b="1">
                <a:solidFill>
                  <a:schemeClr val="tx1">
                    <a:lumMod val="50000"/>
                  </a:schemeClr>
                </a:solidFill>
                <a:ea typeface="宋体" charset="0"/>
              </a:rPr>
              <a:t>各层之间是独立的；</a:t>
            </a:r>
            <a:endParaRPr sz="3200" b="1">
              <a:solidFill>
                <a:schemeClr val="tx1">
                  <a:lumMod val="50000"/>
                </a:schemeClr>
              </a:solidFill>
              <a:ea typeface="宋体" charset="0"/>
            </a:endParaRPr>
          </a:p>
          <a:p>
            <a:pPr marL="457200" indent="-457200">
              <a:buFont typeface="+mj-ea"/>
              <a:buAutoNum type="circleNumDbPlain"/>
            </a:pPr>
            <a:r>
              <a:rPr sz="3200" b="1">
                <a:solidFill>
                  <a:schemeClr val="tx1">
                    <a:lumMod val="50000"/>
                  </a:schemeClr>
                </a:solidFill>
                <a:ea typeface="宋体" charset="0"/>
              </a:rPr>
              <a:t>灵活性好</a:t>
            </a:r>
            <a:endParaRPr sz="3200" b="1">
              <a:solidFill>
                <a:schemeClr val="tx1">
                  <a:lumMod val="50000"/>
                </a:schemeClr>
              </a:solidFill>
              <a:ea typeface="宋体" charset="0"/>
            </a:endParaRPr>
          </a:p>
          <a:p>
            <a:pPr marL="457200" indent="-457200">
              <a:buFont typeface="+mj-ea"/>
              <a:buAutoNum type="circleNumDbPlain"/>
            </a:pPr>
            <a:r>
              <a:rPr sz="3200" b="1">
                <a:solidFill>
                  <a:schemeClr val="tx1">
                    <a:lumMod val="50000"/>
                  </a:schemeClr>
                </a:solidFill>
                <a:ea typeface="宋体" charset="0"/>
              </a:rPr>
              <a:t>结构上可分割开来；</a:t>
            </a:r>
            <a:endParaRPr sz="3200" b="1">
              <a:solidFill>
                <a:schemeClr val="tx1">
                  <a:lumMod val="50000"/>
                </a:schemeClr>
              </a:solidFill>
              <a:ea typeface="宋体" charset="0"/>
            </a:endParaRPr>
          </a:p>
          <a:p>
            <a:pPr marL="457200" indent="-457200">
              <a:buFont typeface="+mj-ea"/>
              <a:buAutoNum type="circleNumDbPlain"/>
            </a:pPr>
            <a:r>
              <a:rPr sz="3200" b="1">
                <a:solidFill>
                  <a:schemeClr val="tx1">
                    <a:lumMod val="50000"/>
                  </a:schemeClr>
                </a:solidFill>
                <a:ea typeface="宋体" charset="0"/>
              </a:rPr>
              <a:t>易于实现和维护；</a:t>
            </a:r>
            <a:endParaRPr sz="3200" b="1">
              <a:solidFill>
                <a:schemeClr val="tx1">
                  <a:lumMod val="50000"/>
                </a:schemeClr>
              </a:solidFill>
              <a:ea typeface="宋体" charset="0"/>
            </a:endParaRPr>
          </a:p>
          <a:p>
            <a:pPr marL="457200" indent="-457200">
              <a:buFont typeface="+mj-ea"/>
              <a:buAutoNum type="circleNumDbPlain"/>
            </a:pPr>
            <a:r>
              <a:rPr sz="3200" b="1">
                <a:solidFill>
                  <a:schemeClr val="tx1">
                    <a:lumMod val="50000"/>
                  </a:schemeClr>
                </a:solidFill>
                <a:ea typeface="宋体" charset="0"/>
              </a:rPr>
              <a:t>能促进标准化工作。</a:t>
            </a:r>
            <a:endParaRPr sz="3200" b="1">
              <a:solidFill>
                <a:schemeClr val="tx1">
                  <a:lumMod val="50000"/>
                </a:schemeClr>
              </a:solidFill>
              <a:ea typeface="宋体" charset="0"/>
            </a:endParaRPr>
          </a:p>
          <a:p>
            <a:pPr marL="0" indent="0">
              <a:buFont typeface="+mj-ea"/>
              <a:buNone/>
            </a:pPr>
            <a:endParaRPr sz="3200" b="1">
              <a:solidFill>
                <a:schemeClr val="tx1">
                  <a:lumMod val="50000"/>
                </a:schemeClr>
              </a:solidFill>
              <a:ea typeface="宋体" charset="0"/>
            </a:endParaRPr>
          </a:p>
        </p:txBody>
      </p:sp>
    </p:spTree>
  </p:cSld>
  <p:clrMapOvr>
    <a:masterClrMapping/>
  </p:clrMapOvr>
</p:sld>
</file>

<file path=ppt/theme/theme1.xml><?xml version="1.0" encoding="utf-8"?>
<a:theme xmlns:a="http://schemas.openxmlformats.org/drawingml/2006/main" name="A000120140530A99PPBG">
  <a:themeElements>
    <a:clrScheme name="自定义 392">
      <a:dk1>
        <a:srgbClr val="5F5F5F"/>
      </a:dk1>
      <a:lt1>
        <a:srgbClr val="FFFFFF"/>
      </a:lt1>
      <a:dk2>
        <a:srgbClr val="5F5F5F"/>
      </a:dk2>
      <a:lt2>
        <a:srgbClr val="FFFFFF"/>
      </a:lt2>
      <a:accent1>
        <a:srgbClr val="BA836A"/>
      </a:accent1>
      <a:accent2>
        <a:srgbClr val="D9BFA7"/>
      </a:accent2>
      <a:accent3>
        <a:srgbClr val="9EAA62"/>
      </a:accent3>
      <a:accent4>
        <a:srgbClr val="60869E"/>
      </a:accent4>
      <a:accent5>
        <a:srgbClr val="DAD378"/>
      </a:accent5>
      <a:accent6>
        <a:srgbClr val="E15A5A"/>
      </a:accent6>
      <a:hlink>
        <a:srgbClr val="00B0F0"/>
      </a:hlink>
      <a:folHlink>
        <a:srgbClr val="AFB2B4"/>
      </a:folHlink>
    </a:clrScheme>
    <a:fontScheme name="自定义 7">
      <a:majorFont>
        <a:latin typeface="Arial"/>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rgbClr val="FFFFFF"/>
          </a:solidFill>
          <a:prstDash val="solid"/>
          <a:round/>
        </a:ln>
        <a:effectLst>
          <a:outerShdw dist="63500" dir="3187806" algn="ctr" rotWithShape="0">
            <a:srgbClr val="001D3A"/>
          </a:outerShdw>
        </a:effectLst>
      </a:spPr>
      <a:bodyPr wrap="none" anchor="ctr"/>
      <a:lstStyle>
        <a:defPPr algn="l">
          <a:defRPr lang="zh-CN" altLang="en-US" sz="2400">
            <a:solidFill>
              <a:srgbClr val="081626"/>
            </a:solidFill>
          </a:defRPr>
        </a:defPPr>
      </a:lstStyle>
    </a:spDef>
    <a:txDef>
      <a:spPr>
        <a:noFill/>
      </a:spPr>
      <a:bodyPr wrap="none" rtlCol="0">
        <a:spAutoFit/>
      </a:bodyPr>
      <a:lstStyle>
        <a:defPPr>
          <a:lnSpc>
            <a:spcPct val="130000"/>
          </a:lnSpc>
          <a:defRPr sz="1400" dirty="0" smtClean="0">
            <a:latin typeface="Arial" pitchFamily="34" charset="0"/>
            <a:ea typeface="微软雅黑"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A000120150306A10PPBG</Template>
  <TotalTime>0</TotalTime>
  <Words>1385</Words>
  <Application>Kingsoft Office WPP</Application>
  <PresentationFormat>全屏显示(4:3)</PresentationFormat>
  <Paragraphs>173</Paragraphs>
  <Slides>10</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2" baseType="lpstr">
      <vt:lpstr>A000120140530A99PPBG</vt:lpstr>
      <vt:lpstr>Visio.Drawing.6</vt:lpstr>
      <vt:lpstr>PowerPoint 演示文稿</vt:lpstr>
      <vt:lpstr>PowerPoint 演示文稿</vt:lpstr>
      <vt:lpstr>PowerPoint 演示文稿</vt:lpstr>
      <vt:lpstr>2  协议与层次划分</vt:lpstr>
      <vt:lpstr>PowerPoint 演示文稿</vt:lpstr>
      <vt:lpstr>PowerPoint 演示文稿</vt:lpstr>
      <vt:lpstr>PowerPoint 演示文稿</vt:lpstr>
      <vt:lpstr>PowerPoint 演示文稿</vt:lpstr>
      <vt:lpstr>2  协议与划分层次</vt:lpstr>
      <vt:lpstr>2  协议与划分层次</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概述</dc:title>
  <dc:creator>LUN</dc:creator>
  <cp:lastModifiedBy>Administrator</cp:lastModifiedBy>
  <cp:revision>180</cp:revision>
  <dcterms:created xsi:type="dcterms:W3CDTF">2015-12-11T01:20:00Z</dcterms:created>
  <dcterms:modified xsi:type="dcterms:W3CDTF">2016-01-18T07:54:14Z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2052-10.1.0.5399</vt:lpwstr>
  </property>
</Properties>
</file>