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4" r:id="rId4"/>
    <p:sldId id="266" r:id="rId5"/>
    <p:sldId id="267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虚拟局域网</a:t>
            </a:r>
            <a:r>
              <a:rPr lang="en-US" altLang="zh-CN"/>
              <a:t>VLAN</a:t>
            </a:r>
            <a:r>
              <a:rPr lang="zh-CN" altLang="en-US"/>
              <a:t>的创建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0275" y="607060"/>
            <a:ext cx="3947795" cy="4351655"/>
          </a:xfrm>
        </p:spPr>
        <p:txBody>
          <a:bodyPr/>
          <a:p>
            <a:r>
              <a:rPr lang="en-US" altLang="zh-CN" b="1"/>
              <a:t>4. </a:t>
            </a:r>
            <a:r>
              <a:rPr lang="zh-CN" altLang="en-US" b="1"/>
              <a:t>验证</a:t>
            </a:r>
            <a:endParaRPr lang="zh-CN" altLang="en-US" b="1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）处于不同网络且不是同一个虚拟局域网中的两台主机相互通信，不通。</a:t>
            </a:r>
            <a:endParaRPr lang="zh-CN" altLang="en-US"/>
          </a:p>
          <a:p>
            <a:r>
              <a:rPr lang="zh-CN" altLang="en-US"/>
              <a:t>主机</a:t>
            </a:r>
            <a:r>
              <a:rPr lang="en-US" altLang="zh-CN"/>
              <a:t>A</a:t>
            </a:r>
            <a:r>
              <a:rPr lang="zh-CN" altLang="en-US"/>
              <a:t>向主机</a:t>
            </a:r>
            <a:r>
              <a:rPr lang="en-US" altLang="zh-CN"/>
              <a:t>B</a:t>
            </a:r>
            <a:r>
              <a:rPr lang="zh-CN" altLang="en-US"/>
              <a:t>通信，使用</a:t>
            </a:r>
            <a:r>
              <a:rPr lang="en-US" altLang="zh-CN"/>
              <a:t>Ping</a:t>
            </a:r>
            <a:r>
              <a:rPr lang="zh-CN" altLang="en-US"/>
              <a:t>命令。</a:t>
            </a:r>
            <a:endParaRPr lang="zh-CN" altLang="en-US"/>
          </a:p>
          <a:p>
            <a:r>
              <a:rPr lang="zh-CN" altLang="en-US"/>
              <a:t>实验结果：不通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5530" y="29845"/>
            <a:ext cx="4380865" cy="6523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355" y="1155700"/>
            <a:ext cx="4404995" cy="4351655"/>
          </a:xfrm>
        </p:spPr>
        <p:txBody>
          <a:bodyPr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处于相同网络且不是同一个虚拟局域网中的两台主机相互通信，不通。</a:t>
            </a:r>
            <a:endParaRPr lang="zh-CN" altLang="en-US"/>
          </a:p>
          <a:p>
            <a:r>
              <a:rPr lang="zh-CN" altLang="en-US">
                <a:sym typeface="+mn-ea"/>
              </a:rPr>
              <a:t>主机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向主机</a:t>
            </a:r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通信，使用</a:t>
            </a:r>
            <a:r>
              <a:rPr lang="en-US" altLang="zh-CN">
                <a:sym typeface="+mn-ea"/>
              </a:rPr>
              <a:t>Ping</a:t>
            </a:r>
            <a:r>
              <a:rPr lang="zh-CN" altLang="en-US">
                <a:sym typeface="+mn-ea"/>
              </a:rPr>
              <a:t>命令。</a:t>
            </a:r>
            <a:endParaRPr lang="zh-CN" altLang="en-US"/>
          </a:p>
          <a:p>
            <a:r>
              <a:rPr lang="zh-CN" altLang="en-US">
                <a:sym typeface="+mn-ea"/>
              </a:rPr>
              <a:t>实验结果：不通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8930" y="90805"/>
            <a:ext cx="4380865" cy="6523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6260"/>
            <a:ext cx="5090160" cy="4351655"/>
          </a:xfrm>
        </p:spPr>
        <p:txBody>
          <a:bodyPr/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）处于不同网络但属于同一个虚拟局域网中的两台主机相互通信，不通。</a:t>
            </a:r>
            <a:endParaRPr lang="zh-CN" altLang="en-US"/>
          </a:p>
          <a:p>
            <a:r>
              <a:rPr lang="zh-CN" altLang="en-US">
                <a:sym typeface="+mn-ea"/>
              </a:rPr>
              <a:t>主机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向主机</a:t>
            </a:r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通信，使用</a:t>
            </a:r>
            <a:r>
              <a:rPr lang="en-US" altLang="zh-CN">
                <a:sym typeface="+mn-ea"/>
              </a:rPr>
              <a:t>Ping</a:t>
            </a:r>
            <a:r>
              <a:rPr lang="zh-CN" altLang="en-US">
                <a:sym typeface="+mn-ea"/>
              </a:rPr>
              <a:t>命令。</a:t>
            </a:r>
            <a:endParaRPr lang="zh-CN" altLang="en-US"/>
          </a:p>
          <a:p>
            <a:r>
              <a:rPr lang="zh-CN" altLang="en-US">
                <a:sym typeface="+mn-ea"/>
              </a:rPr>
              <a:t>实验结果：不通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0330" y="106045"/>
            <a:ext cx="4380865" cy="6523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1826260"/>
            <a:ext cx="4511675" cy="4351655"/>
          </a:xfrm>
        </p:spPr>
        <p:txBody>
          <a:bodyPr/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）处于同一网络且同一个虚拟局域网中的两台主机相互通信，通。</a:t>
            </a:r>
            <a:endParaRPr lang="zh-CN" altLang="en-US"/>
          </a:p>
          <a:p>
            <a:r>
              <a:rPr lang="zh-CN" altLang="en-US"/>
              <a:t>主机</a:t>
            </a:r>
            <a:r>
              <a:rPr lang="en-US" altLang="zh-CN"/>
              <a:t>A</a:t>
            </a:r>
            <a:r>
              <a:rPr lang="zh-CN" altLang="en-US"/>
              <a:t>向主机</a:t>
            </a:r>
            <a:r>
              <a:rPr lang="en-US" altLang="zh-CN"/>
              <a:t>C</a:t>
            </a:r>
            <a:r>
              <a:rPr lang="zh-CN" altLang="en-US"/>
              <a:t>通信。</a:t>
            </a:r>
            <a:endParaRPr lang="zh-CN" altLang="en-US"/>
          </a:p>
          <a:p>
            <a:r>
              <a:rPr lang="zh-CN" altLang="en-US"/>
              <a:t>实验结果：通。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3610" y="106045"/>
            <a:ext cx="4380865" cy="6523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Kingsoft Office WPP</Application>
  <PresentationFormat>宽屏</PresentationFormat>
  <Paragraphs>20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虚拟局域网VLAN的创建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15</cp:revision>
  <dcterms:created xsi:type="dcterms:W3CDTF">2016-01-26T06:13:00Z</dcterms:created>
  <dcterms:modified xsi:type="dcterms:W3CDTF">2016-02-14T23:44:00Z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