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虚拟局域网</a:t>
            </a:r>
            <a:r>
              <a:rPr lang="en-US" altLang="zh-CN"/>
              <a:t>VLAN</a:t>
            </a:r>
            <a:r>
              <a:rPr lang="zh-CN" altLang="en-US"/>
              <a:t>的创建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虚拟局域网</a:t>
            </a:r>
            <a:r>
              <a:rPr lang="en-US" altLang="zh-CN">
                <a:sym typeface="+mn-ea"/>
              </a:rPr>
              <a:t>VLAN</a:t>
            </a:r>
            <a:r>
              <a:rPr lang="zh-CN" altLang="en-US">
                <a:sym typeface="+mn-ea"/>
              </a:rPr>
              <a:t>的创建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一、实验目的：</a:t>
            </a:r>
            <a:endParaRPr lang="zh-CN" altLang="en-US"/>
          </a:p>
          <a:p>
            <a:r>
              <a:rPr lang="en-US" altLang="zh-CN"/>
              <a:t>1. 在交换机上进行VLAN的配置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zh-CN" altLang="zh-CN" dirty="0" smtClean="0">
                <a:sym typeface="+mn-ea"/>
              </a:rPr>
              <a:t>记录主要的操作步骤、操作命令；</a:t>
            </a:r>
            <a:endParaRPr lang="zh-CN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3. </a:t>
            </a:r>
            <a:r>
              <a:rPr lang="zh-CN" altLang="zh-CN" dirty="0" smtClean="0">
                <a:sym typeface="+mn-ea"/>
              </a:rPr>
              <a:t>记录验证结果</a:t>
            </a:r>
            <a:r>
              <a:rPr lang="en-US" altLang="zh-CN" dirty="0" smtClean="0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二、实验环境：</a:t>
            </a:r>
            <a:endParaRPr lang="zh-CN" altLang="en-US"/>
          </a:p>
          <a:p>
            <a:r>
              <a:rPr lang="zh-CN" altLang="en-US"/>
              <a:t>华为路由仿真软件。</a:t>
            </a:r>
            <a:endParaRPr lang="zh-CN" altLang="en-US"/>
          </a:p>
          <a:p>
            <a:r>
              <a:rPr lang="zh-CN" altLang="en-US"/>
              <a:t>仿真环境中需要两台交换机、五台计算机。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490"/>
            <a:ext cx="2894330" cy="4351655"/>
          </a:xfrm>
        </p:spPr>
        <p:txBody>
          <a:bodyPr/>
          <a:p>
            <a:r>
              <a:rPr lang="zh-CN" altLang="en-US"/>
              <a:t>三、实验步骤</a:t>
            </a:r>
            <a:endParaRPr lang="zh-CN" altLang="en-US"/>
          </a:p>
          <a:p>
            <a:r>
              <a:rPr lang="en-US" altLang="zh-CN"/>
              <a:t>1. 按实验要求完成实验配置连接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840" y="586740"/>
            <a:ext cx="7619365" cy="5714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89865"/>
            <a:ext cx="4531995" cy="6197600"/>
          </a:xfrm>
        </p:spPr>
        <p:txBody>
          <a:bodyPr>
            <a:normAutofit fontScale="70000"/>
          </a:bodyPr>
          <a:p>
            <a:r>
              <a:rPr lang="en-US" altLang="zh-CN"/>
              <a:t>2. </a:t>
            </a:r>
            <a:r>
              <a:rPr lang="zh-CN" altLang="en-US" b="1"/>
              <a:t>分配</a:t>
            </a:r>
            <a:r>
              <a:rPr lang="en-US" altLang="zh-CN" b="1"/>
              <a:t>IP.</a:t>
            </a:r>
            <a:endParaRPr lang="en-US" altLang="zh-CN" b="1"/>
          </a:p>
          <a:p>
            <a:r>
              <a:rPr lang="en-US" altLang="zh-CN"/>
              <a:t>A: 10.65.1.1</a:t>
            </a:r>
            <a:endParaRPr lang="en-US" altLang="zh-CN"/>
          </a:p>
          <a:p>
            <a:r>
              <a:rPr lang="en-US" altLang="zh-CN"/>
              <a:t>B: 10.66.1.1</a:t>
            </a:r>
            <a:endParaRPr lang="en-US" altLang="zh-CN"/>
          </a:p>
          <a:p>
            <a:r>
              <a:rPr lang="en-US" altLang="zh-CN"/>
              <a:t>C: 10.65.1.3</a:t>
            </a:r>
            <a:endParaRPr lang="en-US" altLang="zh-CN"/>
          </a:p>
          <a:p>
            <a:r>
              <a:rPr lang="en-US" altLang="zh-CN"/>
              <a:t>D: 10.66.1.3</a:t>
            </a:r>
            <a:endParaRPr lang="en-US" altLang="zh-CN"/>
          </a:p>
          <a:p>
            <a:r>
              <a:rPr lang="en-US" altLang="zh-CN"/>
              <a:t>E: 10.65.1.4</a:t>
            </a:r>
            <a:endParaRPr lang="en-US" altLang="zh-CN"/>
          </a:p>
          <a:p>
            <a:r>
              <a:rPr lang="zh-CN" altLang="en-US" b="1"/>
              <a:t>使用指令：</a:t>
            </a:r>
            <a:endParaRPr lang="zh-CN" altLang="en-US" b="1"/>
          </a:p>
          <a:p>
            <a:r>
              <a:rPr lang="zh-CN" altLang="en-US"/>
              <a:t>双击小电脑：</a:t>
            </a:r>
            <a:endParaRPr lang="zh-CN" altLang="en-US"/>
          </a:p>
          <a:p>
            <a:r>
              <a:rPr lang="zh-CN" altLang="en-US"/>
              <a:t>login:root</a:t>
            </a:r>
            <a:endParaRPr lang="zh-CN" altLang="en-US"/>
          </a:p>
          <a:p>
            <a:r>
              <a:rPr lang="zh-CN" altLang="en-US"/>
              <a:t>password:linux</a:t>
            </a:r>
            <a:endParaRPr lang="zh-CN" altLang="en-US"/>
          </a:p>
          <a:p>
            <a:r>
              <a:rPr lang="zh-CN" altLang="en-US"/>
              <a:t>[root@PCA root]#ifconfig eth0 10.65.1.1 netmask 255.255.0.0</a:t>
            </a:r>
            <a:endParaRPr lang="zh-CN" altLang="en-US"/>
          </a:p>
          <a:p>
            <a:r>
              <a:rPr lang="zh-CN" altLang="en-US"/>
              <a:t>[root@PCA root]#ifconfig</a:t>
            </a:r>
            <a:endParaRPr lang="zh-CN" altLang="en-US"/>
          </a:p>
          <a:p>
            <a:r>
              <a:rPr lang="zh-CN" altLang="en-US"/>
              <a:t>[root@PCA root]#route add default gw 10.65.1.2</a:t>
            </a:r>
            <a:endParaRPr lang="zh-CN" altLang="en-US"/>
          </a:p>
          <a:p>
            <a:r>
              <a:rPr lang="zh-CN" altLang="en-US"/>
              <a:t>[root@PCA root]#route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2220" y="180975"/>
            <a:ext cx="438086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571500"/>
            <a:ext cx="7619365" cy="5714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140460"/>
            <a:ext cx="3825240" cy="4351655"/>
          </a:xfrm>
        </p:spPr>
        <p:txBody>
          <a:bodyPr>
            <a:normAutofit fontScale="70000"/>
          </a:bodyPr>
          <a:p>
            <a:r>
              <a:rPr lang="en-US" altLang="zh-CN"/>
              <a:t>3. </a:t>
            </a:r>
            <a:r>
              <a:rPr lang="zh-CN" altLang="en-US"/>
              <a:t>配置虚拟局域网</a:t>
            </a:r>
            <a:endParaRPr lang="zh-CN" altLang="en-US"/>
          </a:p>
          <a:p>
            <a:r>
              <a:rPr lang="zh-CN" altLang="en-US"/>
              <a:t>使用指令：</a:t>
            </a:r>
            <a:r>
              <a:rPr lang="en-US" altLang="zh-CN"/>
              <a:t>port, vlan</a:t>
            </a:r>
            <a:endParaRPr lang="en-US" altLang="zh-CN"/>
          </a:p>
          <a:p>
            <a:r>
              <a:rPr lang="en-US" altLang="zh-CN"/>
              <a:t>[SwitchA]vlan 2</a:t>
            </a:r>
            <a:endParaRPr lang="en-US" altLang="zh-CN"/>
          </a:p>
          <a:p>
            <a:r>
              <a:rPr lang="en-US" altLang="zh-CN"/>
              <a:t>[SwitchA-vlan2]port e0/2</a:t>
            </a:r>
            <a:endParaRPr lang="en-US" altLang="zh-CN"/>
          </a:p>
          <a:p>
            <a:r>
              <a:rPr lang="en-US" altLang="zh-CN"/>
              <a:t>[SwitchA-vlan2]port e0/3 to e0/4</a:t>
            </a:r>
            <a:endParaRPr lang="en-US" altLang="zh-CN"/>
          </a:p>
          <a:p>
            <a:r>
              <a:rPr lang="en-US" altLang="zh-CN"/>
              <a:t>[SwitchA-vlan2]vlan 3</a:t>
            </a:r>
            <a:endParaRPr lang="en-US" altLang="zh-CN"/>
          </a:p>
          <a:p>
            <a:r>
              <a:rPr lang="en-US" altLang="zh-CN"/>
              <a:t>[SwitchA-vlan3]port e0/5 to e0/6</a:t>
            </a:r>
            <a:endParaRPr lang="en-US" altLang="zh-CN"/>
          </a:p>
          <a:p>
            <a:r>
              <a:rPr lang="en-US" altLang="zh-CN"/>
              <a:t>[SwitchA]dis vlan all</a:t>
            </a:r>
            <a:endParaRPr lang="en-US" altLang="zh-CN"/>
          </a:p>
          <a:p>
            <a:r>
              <a:rPr lang="en-US" altLang="zh-CN"/>
              <a:t>[SwitchA]dis curren</a:t>
            </a:r>
            <a:endParaRPr lang="en-US" altLang="zh-CN"/>
          </a:p>
          <a:p>
            <a:r>
              <a:rPr lang="zh-CN" altLang="en-US"/>
              <a:t>默认为</a:t>
            </a:r>
            <a:r>
              <a:rPr lang="en-US" altLang="zh-CN"/>
              <a:t>vlan1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0" y="149860"/>
            <a:ext cx="4438015" cy="6696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774700"/>
            <a:ext cx="4191635" cy="4351655"/>
          </a:xfrm>
        </p:spPr>
        <p:txBody>
          <a:bodyPr/>
          <a:p>
            <a:r>
              <a:rPr lang="zh-CN" altLang="en-US"/>
              <a:t>[SwitchB]vlan 2</a:t>
            </a:r>
            <a:endParaRPr lang="zh-CN" altLang="en-US"/>
          </a:p>
          <a:p>
            <a:r>
              <a:rPr lang="zh-CN" altLang="en-US"/>
              <a:t>[SwitchB-vlan2]port e0/3 to e0/4</a:t>
            </a:r>
            <a:endParaRPr lang="zh-CN" altLang="en-US"/>
          </a:p>
          <a:p>
            <a:r>
              <a:rPr lang="zh-CN" altLang="en-US"/>
              <a:t>[SwitchB-vlan2]vlan 3</a:t>
            </a:r>
            <a:endParaRPr lang="zh-CN" altLang="en-US"/>
          </a:p>
          <a:p>
            <a:r>
              <a:rPr lang="zh-CN" altLang="en-US"/>
              <a:t>[SwitchB-vlan3]port e0/5 to e0/6</a:t>
            </a:r>
            <a:endParaRPr lang="zh-CN" altLang="en-US"/>
          </a:p>
          <a:p>
            <a:r>
              <a:rPr lang="zh-CN" altLang="en-US"/>
              <a:t>[SwitchB-vlan3]quit</a:t>
            </a:r>
            <a:endParaRPr lang="zh-CN" altLang="en-US"/>
          </a:p>
          <a:p>
            <a:r>
              <a:rPr lang="zh-CN" altLang="en-US"/>
              <a:t>[SwitchB]dis vlan all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395" y="104140"/>
            <a:ext cx="4285615" cy="6466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Kingsoft Office WPP</Application>
  <PresentationFormat>宽屏</PresentationFormat>
  <Paragraphs>50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虚拟局域网VLAN的创建</vt:lpstr>
      <vt:lpstr>虚拟局域网VLAN的创建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</cp:revision>
  <dcterms:created xsi:type="dcterms:W3CDTF">2016-01-26T06:13:00Z</dcterms:created>
  <dcterms:modified xsi:type="dcterms:W3CDTF">2016-02-14T23:43:32Z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